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5" r:id="rId2"/>
    <p:sldId id="306" r:id="rId3"/>
    <p:sldId id="307" r:id="rId4"/>
    <p:sldId id="308" r:id="rId5"/>
    <p:sldId id="309" r:id="rId6"/>
    <p:sldId id="311" r:id="rId7"/>
    <p:sldId id="310" r:id="rId8"/>
    <p:sldId id="313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1E71-1DD5-BA46-A98A-0BD95A22127F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0AA3-4641-1949-9775-988BE6B5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0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6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706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56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6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87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8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9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299381"/>
            <a:ext cx="10972800" cy="1143000"/>
          </a:xfrm>
        </p:spPr>
        <p:txBody>
          <a:bodyPr/>
          <a:lstStyle/>
          <a:p>
            <a:r>
              <a:rPr lang="en-GB" dirty="0" smtClean="0"/>
              <a:t>LESSON 6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4724314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4724314"/>
            <a:ext cx="2584928" cy="198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147960"/>
            <a:ext cx="2584928" cy="1981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147960"/>
            <a:ext cx="2584928" cy="1981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1749" y="258031"/>
            <a:ext cx="93791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YEAR 9 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DANCE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SKILLS UNIT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8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704"/>
            <a:ext cx="10972800" cy="4525963"/>
          </a:xfrm>
        </p:spPr>
        <p:txBody>
          <a:bodyPr/>
          <a:lstStyle/>
          <a:p>
            <a:r>
              <a:rPr lang="en-GB" dirty="0" smtClean="0"/>
              <a:t>explore and develop your dance skills and review your own practice</a:t>
            </a:r>
          </a:p>
          <a:p>
            <a:r>
              <a:rPr lang="en-GB" dirty="0" smtClean="0"/>
              <a:t>use your dance skills within rehearsal and performance.</a:t>
            </a:r>
            <a:endParaRPr lang="en-GB" dirty="0"/>
          </a:p>
        </p:txBody>
      </p:sp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3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 CRITERIA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32410" y="600892"/>
          <a:ext cx="9235440" cy="5361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235440">
                  <a:extLst>
                    <a:ext uri="{9D8B030D-6E8A-4147-A177-3AD203B41FA5}">
                      <a16:colId xmlns="" xmlns:a16="http://schemas.microsoft.com/office/drawing/2014/main" val="1623782608"/>
                    </a:ext>
                  </a:extLst>
                </a:gridCol>
              </a:tblGrid>
              <a:tr h="536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039" marR="530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35818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1417638"/>
            <a:ext cx="9575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6" y="2364695"/>
            <a:ext cx="10972800" cy="1143000"/>
          </a:xfrm>
        </p:spPr>
        <p:txBody>
          <a:bodyPr/>
          <a:lstStyle/>
          <a:p>
            <a:r>
              <a:rPr lang="en-GB" dirty="0" smtClean="0"/>
              <a:t>RECAP ALL OF THE KEY WORDS YOU HAVE LEARNT SO FAR.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2" y="4240989"/>
            <a:ext cx="2584928" cy="1981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56" y="165377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RETROGRADE</a:t>
            </a:r>
          </a:p>
          <a:p>
            <a:r>
              <a:rPr lang="en-GB" dirty="0" smtClean="0"/>
              <a:t>MOTIF</a:t>
            </a:r>
          </a:p>
          <a:p>
            <a:r>
              <a:rPr lang="en-GB" dirty="0" smtClean="0"/>
              <a:t>LIFTS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88" y="4327355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976" y="609515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49" y="2364695"/>
            <a:ext cx="10972800" cy="1143000"/>
          </a:xfrm>
        </p:spPr>
        <p:txBody>
          <a:bodyPr/>
          <a:lstStyle/>
          <a:p>
            <a:r>
              <a:rPr lang="en-GB" dirty="0" smtClean="0"/>
              <a:t>TIME TO WARM UP </a:t>
            </a:r>
            <a:r>
              <a:rPr lang="en-GB" dirty="0" smtClean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85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CHOREOGRAPHY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YOURSELVES INTO GROUPS OF 4.</a:t>
            </a:r>
          </a:p>
          <a:p>
            <a:r>
              <a:rPr lang="en-GB" dirty="0" smtClean="0"/>
              <a:t>IN YOUR GROUPS YOU NEED TO CHOREOGRAP THE END SECTION OF YOUR ROUTINE. IT MUST INCLUDE:</a:t>
            </a:r>
          </a:p>
          <a:p>
            <a:pPr algn="ctr"/>
            <a:r>
              <a:rPr lang="en-GB" dirty="0" smtClean="0"/>
              <a:t>RETROGRADE</a:t>
            </a:r>
          </a:p>
          <a:p>
            <a:pPr algn="ctr"/>
            <a:r>
              <a:rPr lang="en-GB" dirty="0" smtClean="0"/>
              <a:t>LEVELS</a:t>
            </a:r>
          </a:p>
          <a:p>
            <a:pPr algn="ctr"/>
            <a:r>
              <a:rPr lang="en-GB" dirty="0" smtClean="0"/>
              <a:t> FORMATIONS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32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97" y="2639015"/>
            <a:ext cx="10972800" cy="1143000"/>
          </a:xfrm>
        </p:spPr>
        <p:txBody>
          <a:bodyPr/>
          <a:lstStyle/>
          <a:p>
            <a:r>
              <a:rPr lang="en-GB" sz="8000" dirty="0" smtClean="0"/>
              <a:t>REHEARSE,</a:t>
            </a:r>
            <a:br>
              <a:rPr lang="en-GB" sz="8000" dirty="0" smtClean="0"/>
            </a:br>
            <a:r>
              <a:rPr lang="en-GB" sz="8000" dirty="0" smtClean="0"/>
              <a:t>REHEARSE</a:t>
            </a:r>
            <a:br>
              <a:rPr lang="en-GB" sz="8000" dirty="0" smtClean="0"/>
            </a:br>
            <a:r>
              <a:rPr lang="en-GB" sz="8000" dirty="0" smtClean="0"/>
              <a:t>REHEARSE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8553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CHOREOGRAPHY MEAN?</a:t>
            </a:r>
          </a:p>
          <a:p>
            <a:r>
              <a:rPr lang="en-GB" dirty="0" smtClean="0"/>
              <a:t>HOW HAVE YOU USED THE KEY WORDS IN YOUR LESSON TODAY?</a:t>
            </a:r>
          </a:p>
          <a:p>
            <a:r>
              <a:rPr lang="en-GB" dirty="0" smtClean="0"/>
              <a:t>WHAT DO YOU FEEL HAS GONE WELL TODAY?</a:t>
            </a:r>
          </a:p>
          <a:p>
            <a:r>
              <a:rPr lang="en-GB" dirty="0" smtClean="0"/>
              <a:t>WHAT DO YOU FEEL YOU COULD IMPROVE 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5061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125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Calibri</vt:lpstr>
      <vt:lpstr>Times New Roman</vt:lpstr>
      <vt:lpstr>Wingdings</vt:lpstr>
      <vt:lpstr>Arial</vt:lpstr>
      <vt:lpstr>Default Design</vt:lpstr>
      <vt:lpstr>LESSON 6</vt:lpstr>
      <vt:lpstr>LONG TERM OBJECTIVES</vt:lpstr>
      <vt:lpstr>SUCCESS CRITERIA</vt:lpstr>
      <vt:lpstr>RECAP ALL OF THE KEY WORDS YOU HAVE LEARNT SO FAR.</vt:lpstr>
      <vt:lpstr>KEY WORDS</vt:lpstr>
      <vt:lpstr>TIME TO WARM UP  </vt:lpstr>
      <vt:lpstr>CHOREOGRAPHY TIME</vt:lpstr>
      <vt:lpstr>REHEARSE, REHEARSE REHEARSE</vt:lpstr>
      <vt:lpstr>PLENARY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40</cp:revision>
  <dcterms:created xsi:type="dcterms:W3CDTF">2016-09-18T20:56:09Z</dcterms:created>
  <dcterms:modified xsi:type="dcterms:W3CDTF">2017-08-30T18:00:02Z</dcterms:modified>
</cp:coreProperties>
</file>