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dirty="0" smtClean="0"/>
              <a:t>LESSON </a:t>
            </a:r>
            <a:r>
              <a:rPr lang="en-GB" dirty="0"/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749" y="25803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13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2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:a16="http://schemas.microsoft.com/office/drawing/2014/main" xmlns="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17638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8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5" y="1920558"/>
            <a:ext cx="10972800" cy="1143000"/>
          </a:xfrm>
        </p:spPr>
        <p:txBody>
          <a:bodyPr/>
          <a:lstStyle/>
          <a:p>
            <a:r>
              <a:rPr lang="en-GB" dirty="0" smtClean="0"/>
              <a:t>ASSESSMENT LESSON !!!!!!!!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14" y="4175674"/>
            <a:ext cx="2584928" cy="198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34" y="4175674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FOCUS FOR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MUSICALITY</a:t>
            </a:r>
          </a:p>
          <a:p>
            <a:r>
              <a:rPr lang="en-GB" dirty="0" smtClean="0"/>
              <a:t>MOVEMENT MEMORY</a:t>
            </a:r>
          </a:p>
          <a:p>
            <a:r>
              <a:rPr lang="en-GB" dirty="0" smtClean="0"/>
              <a:t>USE OF DYNAMICS</a:t>
            </a:r>
          </a:p>
          <a:p>
            <a:r>
              <a:rPr lang="en-GB" dirty="0" smtClean="0"/>
              <a:t>FLUIDITY OF MOVEMENT</a:t>
            </a:r>
          </a:p>
          <a:p>
            <a:r>
              <a:rPr lang="en-GB" dirty="0" smtClean="0"/>
              <a:t>PROJECTION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94" y="4327355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41943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678204"/>
            <a:ext cx="10972800" cy="1143000"/>
          </a:xfrm>
        </p:spPr>
        <p:txBody>
          <a:bodyPr/>
          <a:lstStyle/>
          <a:p>
            <a:r>
              <a:rPr lang="en-GB" dirty="0" smtClean="0"/>
              <a:t>VIDEO RECORDING OF TECHNICAL WARM UP AND STREET DANCE ROUTINE.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8" y="178440"/>
            <a:ext cx="2591025" cy="198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64" y="4632874"/>
            <a:ext cx="259102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11" y="170135"/>
            <a:ext cx="10972800" cy="1143000"/>
          </a:xfrm>
        </p:spPr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428161"/>
            <a:ext cx="10942969" cy="4525963"/>
          </a:xfrm>
        </p:spPr>
        <p:txBody>
          <a:bodyPr/>
          <a:lstStyle/>
          <a:p>
            <a:r>
              <a:rPr lang="en-GB" dirty="0" smtClean="0"/>
              <a:t>HOW DO YOU FEEL YOUR ASSESSMENT WENT? </a:t>
            </a:r>
          </a:p>
          <a:p>
            <a:r>
              <a:rPr lang="en-GB" dirty="0" smtClean="0"/>
              <a:t>DID YOU TRY AS HARD AS YOU COULD?</a:t>
            </a:r>
          </a:p>
          <a:p>
            <a:r>
              <a:rPr lang="en-GB" dirty="0" smtClean="0"/>
              <a:t>WHAT DO YOU FEEL WENT WELL?</a:t>
            </a:r>
          </a:p>
          <a:p>
            <a:r>
              <a:rPr lang="en-GB" dirty="0" smtClean="0"/>
              <a:t>WHAT DO YOU FEEL YOU NEED TO IMPROVE ON?</a:t>
            </a:r>
            <a:endParaRPr lang="en-GB" dirty="0"/>
          </a:p>
        </p:txBody>
      </p:sp>
      <p:pic>
        <p:nvPicPr>
          <p:cNvPr id="4098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" y="474181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528" y="474181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0411" y="1385954"/>
            <a:ext cx="109429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YOU FEEL YOUR ASSESSMENT WENT?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DID YOU TRY AS HARD AS YOU COULD?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DO YOU FEEL WENT WELL?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DO YOU FEEL YOU NEED TO IMPROVE ON?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7" y="3972752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33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131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Calibri</vt:lpstr>
      <vt:lpstr>Times New Roman</vt:lpstr>
      <vt:lpstr>Arial</vt:lpstr>
      <vt:lpstr>Default Design</vt:lpstr>
      <vt:lpstr>LESSON 7</vt:lpstr>
      <vt:lpstr>LONG TERM OBJECTIVES</vt:lpstr>
      <vt:lpstr>SUCCESS CRITERIA</vt:lpstr>
      <vt:lpstr>ASSESSMENT LESSON !!!!!!!!</vt:lpstr>
      <vt:lpstr>FOCUS FOR THE LESSON</vt:lpstr>
      <vt:lpstr>VIDEO RECORDING OF TECHNICAL WARM UP AND STREET DANCE ROUTINE.</vt:lpstr>
      <vt:lpstr>PLENARY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41</cp:revision>
  <dcterms:created xsi:type="dcterms:W3CDTF">2016-09-18T20:56:09Z</dcterms:created>
  <dcterms:modified xsi:type="dcterms:W3CDTF">2017-08-30T18:00:59Z</dcterms:modified>
</cp:coreProperties>
</file>