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22" r:id="rId2"/>
    <p:sldId id="323" r:id="rId3"/>
    <p:sldId id="324" r:id="rId4"/>
    <p:sldId id="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1E71-1DD5-BA46-A98A-0BD95A22127F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0AA3-4641-1949-9775-988BE6B5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DC893-295C-41A3-B160-FA72049F7C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60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C026-493D-41A0-8DEC-08BC1AC3B4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03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EE7C-381B-4B68-84BF-DCBA8C9B2F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6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107BD-05DC-4000-9F8B-91E5C739CB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706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53D4-F50E-435B-8EDC-D427BC2EC1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56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5D4C7-349D-4CF5-989F-FB54DEC798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460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92EF-DB8B-4C8A-8A8A-CE6A9487A3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8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E5E4-8C96-42A9-B824-F79E02BC5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87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C9DD9-321D-4C29-85C4-F63BE73CB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86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8547-1392-47B4-AB20-24DE1F44D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94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14B6A-FA07-43C1-81A3-5189A34FA2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9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50000">
              <a:srgbClr val="FF00FF"/>
            </a:gs>
            <a:gs pos="100000">
              <a:srgbClr val="6666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9C22DB-523A-440F-B19D-6EFFA0A734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5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2299381"/>
            <a:ext cx="10972800" cy="1143000"/>
          </a:xfrm>
        </p:spPr>
        <p:txBody>
          <a:bodyPr/>
          <a:lstStyle/>
          <a:p>
            <a:r>
              <a:rPr lang="en-GB" smtClean="0"/>
              <a:t>LESSON </a:t>
            </a:r>
            <a:r>
              <a:rPr lang="en-GB" dirty="0" smtClean="0"/>
              <a:t>8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4724314"/>
            <a:ext cx="2584928" cy="198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4724314"/>
            <a:ext cx="2584928" cy="198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147960"/>
            <a:ext cx="2584928" cy="1981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147960"/>
            <a:ext cx="2584928" cy="1981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1749" y="258031"/>
            <a:ext cx="93791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YEAR 9 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DANCE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SKILLS UNIT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1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704"/>
            <a:ext cx="10972800" cy="4525963"/>
          </a:xfrm>
        </p:spPr>
        <p:txBody>
          <a:bodyPr/>
          <a:lstStyle/>
          <a:p>
            <a:r>
              <a:rPr lang="en-GB" dirty="0" smtClean="0"/>
              <a:t>explore and develop your dance skills and review your own practice</a:t>
            </a:r>
          </a:p>
          <a:p>
            <a:r>
              <a:rPr lang="en-GB" dirty="0" smtClean="0"/>
              <a:t>use your dance skills within rehearsal and performance.</a:t>
            </a:r>
            <a:endParaRPr lang="en-GB" dirty="0"/>
          </a:p>
        </p:txBody>
      </p:sp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4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7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 CRITERIA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32410" y="600892"/>
          <a:ext cx="9235440" cy="5361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235440">
                  <a:extLst>
                    <a:ext uri="{9D8B030D-6E8A-4147-A177-3AD203B41FA5}">
                      <a16:colId xmlns:a16="http://schemas.microsoft.com/office/drawing/2014/main" xmlns="" val="1623782608"/>
                    </a:ext>
                  </a:extLst>
                </a:gridCol>
              </a:tblGrid>
              <a:tr h="536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039" marR="530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35818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30" y="1463257"/>
            <a:ext cx="9575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5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DANCE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WATCH YOUR VIDEO BACK OF YOUR PERFORMANCE.</a:t>
            </a:r>
          </a:p>
          <a:p>
            <a:r>
              <a:rPr lang="en-GB" dirty="0" smtClean="0"/>
              <a:t>COMPLETE YOUR ASSESSMENT SHEET EVALUATING THE FOLLOWING ABOUT YOUR PERFORMACE:</a:t>
            </a:r>
          </a:p>
          <a:p>
            <a:pPr algn="ctr"/>
            <a:r>
              <a:rPr lang="en-GB" dirty="0" smtClean="0"/>
              <a:t>Performance skills</a:t>
            </a:r>
          </a:p>
          <a:p>
            <a:pPr algn="ctr"/>
            <a:r>
              <a:rPr lang="en-GB" dirty="0" smtClean="0"/>
              <a:t>Movement memory</a:t>
            </a:r>
          </a:p>
          <a:p>
            <a:pPr algn="ctr"/>
            <a:r>
              <a:rPr lang="en-GB" dirty="0" smtClean="0"/>
              <a:t>Musicality</a:t>
            </a:r>
          </a:p>
          <a:p>
            <a:pPr algn="ctr"/>
            <a:r>
              <a:rPr lang="en-GB" dirty="0" smtClean="0"/>
              <a:t>Fluidity of movement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0973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8582</TotalTime>
  <Words>63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Calibri</vt:lpstr>
      <vt:lpstr>Times New Roman</vt:lpstr>
      <vt:lpstr>Arial</vt:lpstr>
      <vt:lpstr>Default Design</vt:lpstr>
      <vt:lpstr>LESSON 8</vt:lpstr>
      <vt:lpstr>LONG TERM OBJECTIVES</vt:lpstr>
      <vt:lpstr>SUCCESS CRITERIA</vt:lpstr>
      <vt:lpstr>DANCE EVALUATION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40</cp:revision>
  <dcterms:created xsi:type="dcterms:W3CDTF">2016-09-18T20:56:09Z</dcterms:created>
  <dcterms:modified xsi:type="dcterms:W3CDTF">2017-08-30T18:02:50Z</dcterms:modified>
</cp:coreProperties>
</file>