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95"/>
  </p:normalViewPr>
  <p:slideViewPr>
    <p:cSldViewPr snapToGrid="0" snapToObjects="1">
      <p:cViewPr varScale="1">
        <p:scale>
          <a:sx n="81" d="100"/>
          <a:sy n="81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2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5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E6CF-048A-4441-A138-E4285A4C0DE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0A55-D4B2-404D-8375-58BD6136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49250"/>
            <a:ext cx="91059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55600"/>
            <a:ext cx="91059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3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355600"/>
            <a:ext cx="92075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8450"/>
            <a:ext cx="91440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374650"/>
            <a:ext cx="90932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58800"/>
            <a:ext cx="9144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4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Watts</dc:creator>
  <cp:lastModifiedBy>April Watts</cp:lastModifiedBy>
  <cp:revision>1</cp:revision>
  <dcterms:created xsi:type="dcterms:W3CDTF">2017-10-25T20:46:42Z</dcterms:created>
  <dcterms:modified xsi:type="dcterms:W3CDTF">2017-10-25T20:50:41Z</dcterms:modified>
</cp:coreProperties>
</file>