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70" r:id="rId5"/>
    <p:sldId id="266" r:id="rId6"/>
    <p:sldId id="271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2927"/>
  </p:normalViewPr>
  <p:slideViewPr>
    <p:cSldViewPr>
      <p:cViewPr varScale="1">
        <p:scale>
          <a:sx n="80" d="100"/>
          <a:sy n="80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30/08/2017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1960" y="4005064"/>
            <a:ext cx="3528392" cy="720080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4725144"/>
            <a:ext cx="5308866" cy="7221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6600" b="1" u="sng" dirty="0" smtClean="0">
                <a:latin typeface="Decorated035 BT" pitchFamily="82" charset="0"/>
              </a:rPr>
              <a:t>Lesson Objective</a:t>
            </a:r>
            <a:r>
              <a:rPr lang="en-GB" sz="6600" b="1" u="sng" dirty="0" smtClean="0">
                <a:latin typeface="Decorated035 BT" pitchFamily="82" charset="0"/>
              </a:rPr>
              <a:t>:</a:t>
            </a:r>
            <a:endParaRPr lang="en-GB" sz="6600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Rehearse street dance routine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Perform street dance routine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smtClean="0"/>
              <a:t>Success </a:t>
            </a:r>
            <a:r>
              <a:rPr lang="en-GB" sz="1600" b="1" dirty="0" smtClean="0"/>
              <a:t>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14753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FACIAL EXPRESSIONS</a:t>
            </a:r>
          </a:p>
          <a:p>
            <a:r>
              <a:rPr lang="en-GB" dirty="0" smtClean="0"/>
              <a:t>MUSICALITY</a:t>
            </a:r>
          </a:p>
          <a:p>
            <a:r>
              <a:rPr lang="en-GB" dirty="0" smtClean="0"/>
              <a:t>DYNAMICS</a:t>
            </a:r>
          </a:p>
          <a:p>
            <a:r>
              <a:rPr lang="en-GB" dirty="0" smtClean="0"/>
              <a:t>PERFORMANCE</a:t>
            </a:r>
          </a:p>
          <a:p>
            <a:r>
              <a:rPr lang="en-GB" dirty="0" smtClean="0"/>
              <a:t>MOVEMENT MEMORY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WARM UP</a:t>
            </a:r>
          </a:p>
          <a:p>
            <a:r>
              <a:rPr lang="en-GB" dirty="0" smtClean="0"/>
              <a:t>RECAP TARGETS</a:t>
            </a:r>
          </a:p>
          <a:p>
            <a:r>
              <a:rPr lang="en-GB" dirty="0" smtClean="0"/>
              <a:t>REHEARSE STREET DANCE ROUTINE</a:t>
            </a:r>
          </a:p>
          <a:p>
            <a:r>
              <a:rPr lang="en-GB" dirty="0" smtClean="0"/>
              <a:t>EACH GROUP PERFORM AND PEER ASSESS EACH GROUP.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836712"/>
            <a:ext cx="6798734" cy="1303867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READY, STEADY, PERFORM!!!!!!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7" y="2420888"/>
            <a:ext cx="6612607" cy="38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798734" cy="165618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PEER ASSESSMENT</a:t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2459503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WHAT ARE YOU LOOKING FOR?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</a:rPr>
              <a:t>MUSICALITY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</a:rPr>
              <a:t>MOVEMENT MEMORY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</a:rPr>
              <a:t>DYNAMICS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 smtClean="0">
                <a:solidFill>
                  <a:schemeClr val="bg1"/>
                </a:solidFill>
              </a:rPr>
              <a:t>FACIAL EXPRESSIONS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247</Words>
  <Application>Microsoft Macintosh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Accord Heavy SF</vt:lpstr>
      <vt:lpstr>Calibri</vt:lpstr>
      <vt:lpstr>Crazy Loot BTN Inline</vt:lpstr>
      <vt:lpstr>Decorated035 BT</vt:lpstr>
      <vt:lpstr>Garamond</vt:lpstr>
      <vt:lpstr>Times New Roman</vt:lpstr>
      <vt:lpstr>Arial</vt:lpstr>
      <vt:lpstr>Organic</vt:lpstr>
      <vt:lpstr>PERFORMING ARTS</vt:lpstr>
      <vt:lpstr>Lesson Objective:</vt:lpstr>
      <vt:lpstr>Success Criteria</vt:lpstr>
      <vt:lpstr>KEY WORDS</vt:lpstr>
      <vt:lpstr>TASKS</vt:lpstr>
      <vt:lpstr>READY, STEADY, PERFORM!!!!!!</vt:lpstr>
      <vt:lpstr>PEER ASSESSMENT </vt:lpstr>
      <vt:lpstr>PLENARY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38</cp:revision>
  <dcterms:created xsi:type="dcterms:W3CDTF">2013-09-03T15:04:40Z</dcterms:created>
  <dcterms:modified xsi:type="dcterms:W3CDTF">2017-08-30T16:35:29Z</dcterms:modified>
</cp:coreProperties>
</file>