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33003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YEAR 7 DANCE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953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Lesson Objective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Balloonist SF" pitchFamily="34" charset="0"/>
              </a:rPr>
              <a:t>DEMONSTRATE AN UNDERSTANDING OF HOW THE OLYMPICS CAN BE USED AS A STIMULUS FOR A DANCE ROUTINE</a:t>
            </a:r>
            <a:endParaRPr lang="en-US" sz="3600" b="1" dirty="0">
              <a:solidFill>
                <a:srgbClr val="FFFF00"/>
              </a:solidFill>
              <a:latin typeface="Balloonist S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STARTER </a:t>
            </a:r>
            <a:r>
              <a:rPr lang="en-US" dirty="0" smtClean="0">
                <a:solidFill>
                  <a:srgbClr val="FFFF00"/>
                </a:solidFill>
              </a:rPr>
              <a:t>ACTIVITY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0916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WHAT IS FREEZE FRAME?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RECAP THE FREEZE FRAMES THAT YOU CHOREOGRAPHED LAST LESSON 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718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ONE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FOLLOW THE CIRCUIT WARM UP IN GROUPS OF 5/6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3" y="2438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TWO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RECAP THE OPENING ROUTINE TO  THE OLYMPIC GAMES.</a:t>
            </a:r>
          </a:p>
          <a:p>
            <a:r>
              <a:rPr lang="en-US" dirty="0" smtClean="0"/>
              <a:t>LEARN THE NEXT SMALL SECTION OF THE ROUTINE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52800"/>
            <a:ext cx="37719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THREE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50292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 YOUR GROUPS CHOOSE A SPORT AND CREATE 8 MOVEMNTS THAT ARE ASSOCIATED WITH THE SPORT.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CHOOSE FROM THE FOLLOWING: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BASKETBALL.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TRAMPOLINING.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GYMNASTICS.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FOOTBALL</a:t>
            </a:r>
          </a:p>
          <a:p>
            <a:pPr marL="65151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FOUR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 lnSpcReduction="1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REHEARSE THE OPENING OF THE OLYMPIC GAMES.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REHEARSE YOUR FREEZE FRAMES.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REHEARSE  YOUR MOVEMENT PHRASE BASED ON YOUR CHOSEN SPORT.</a:t>
            </a:r>
          </a:p>
          <a:p>
            <a:pPr marL="65151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PERFORM YOUR OLYMPIC ROUTINES TO THE REST OF THE CLASS.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>
                <a:solidFill>
                  <a:srgbClr val="FFFF00"/>
                </a:solidFill>
              </a:rPr>
              <a:t>AUDIENCE ARE THE JUDIGES-WHAT GRADE DO YOU FEEL THEY HAVE ACHIEVED AND WHY.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PLENARY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LEVEL ARE YOU CURRENTLY ON? WHAT DO YOU NOW NEED TO DO TO IMPROVE YOUR GRADE?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3</a:t>
            </a:r>
            <a:r>
              <a:rPr lang="en-US" sz="9600" dirty="0" smtClean="0">
                <a:solidFill>
                  <a:srgbClr val="FFFF00"/>
                </a:solidFill>
              </a:rPr>
              <a:t>   </a:t>
            </a:r>
            <a:r>
              <a:rPr lang="en-US" sz="9600" dirty="0" smtClean="0">
                <a:solidFill>
                  <a:srgbClr val="00B0F0"/>
                </a:solidFill>
              </a:rPr>
              <a:t>4</a:t>
            </a:r>
            <a:r>
              <a:rPr lang="en-US" sz="9600" dirty="0" smtClean="0">
                <a:solidFill>
                  <a:srgbClr val="FFFF00"/>
                </a:solidFill>
              </a:rPr>
              <a:t>    </a:t>
            </a:r>
            <a:r>
              <a:rPr lang="en-US" sz="9600" dirty="0" smtClean="0">
                <a:solidFill>
                  <a:srgbClr val="FFC000"/>
                </a:solidFill>
              </a:rPr>
              <a:t>5  </a:t>
            </a:r>
            <a:r>
              <a:rPr lang="en-US" sz="9600" dirty="0" smtClean="0">
                <a:solidFill>
                  <a:srgbClr val="FFFF00"/>
                </a:solidFill>
              </a:rPr>
              <a:t> </a:t>
            </a:r>
            <a:r>
              <a:rPr lang="en-US" sz="9600" dirty="0" smtClean="0">
                <a:solidFill>
                  <a:schemeClr val="accent5"/>
                </a:solidFill>
              </a:rPr>
              <a:t>6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2795</TotalTime>
  <Words>320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Balloonist SF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YEAR 7 DANCE</vt:lpstr>
      <vt:lpstr>Lesson Objective</vt:lpstr>
      <vt:lpstr>Success Criteria</vt:lpstr>
      <vt:lpstr>STARTER ACTIVITY</vt:lpstr>
      <vt:lpstr>TASK ONE</vt:lpstr>
      <vt:lpstr>TASK TWO</vt:lpstr>
      <vt:lpstr>TASK THREE</vt:lpstr>
      <vt:lpstr>TASK FOUR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DANCE</dc:title>
  <dc:creator>Staff</dc:creator>
  <cp:lastModifiedBy>Amy Parker</cp:lastModifiedBy>
  <cp:revision>15</cp:revision>
  <dcterms:created xsi:type="dcterms:W3CDTF">2011-11-28T20:45:36Z</dcterms:created>
  <dcterms:modified xsi:type="dcterms:W3CDTF">2017-07-20T17:19:52Z</dcterms:modified>
</cp:coreProperties>
</file>