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70" r:id="rId8"/>
    <p:sldId id="265" r:id="rId9"/>
    <p:sldId id="266" r:id="rId10"/>
    <p:sldId id="271" r:id="rId11"/>
    <p:sldId id="27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/>
    <p:restoredTop sz="92927"/>
  </p:normalViewPr>
  <p:slideViewPr>
    <p:cSldViewPr>
      <p:cViewPr varScale="1">
        <p:scale>
          <a:sx n="80" d="100"/>
          <a:sy n="80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30/08/2017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0DfRyZ7o2WY" TargetMode="Externa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 TO STREET 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WATCH THE FOLLOWING STREET DANCE VIDEO. WHAT DO YOU THINK THE KEY SKILLS OF STREET DANCE ARE?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www.youtube.com/watch?v=0DfRyZ7o2WY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307359"/>
            <a:ext cx="3023878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NOW START TO LEARN THE OPENING SECTION TO YOUR STREET DANCE ROUTINE.</a:t>
            </a:r>
          </a:p>
          <a:p>
            <a:r>
              <a:rPr lang="en-GB" dirty="0" smtClean="0"/>
              <a:t>REMEMBER TO TRY YOUR HARDEST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LISTEN TO THE BEATS OF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6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What are the key aspects of a warm up?</a:t>
            </a:r>
          </a:p>
          <a:p>
            <a:r>
              <a:rPr lang="en-GB" dirty="0" smtClean="0"/>
              <a:t>What are the 5 basic dance actions?</a:t>
            </a:r>
          </a:p>
          <a:p>
            <a:r>
              <a:rPr lang="en-GB" dirty="0" smtClean="0"/>
              <a:t>What are the key skills of street dance?</a:t>
            </a:r>
          </a:p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557416"/>
            <a:ext cx="6798734" cy="1303867"/>
          </a:xfrm>
          <a:noFill/>
        </p:spPr>
        <p:txBody>
          <a:bodyPr>
            <a:noAutofit/>
          </a:bodyPr>
          <a:lstStyle/>
          <a:p>
            <a:r>
              <a:rPr lang="en-GB" sz="4400" b="1" u="sng" dirty="0" smtClean="0">
                <a:latin typeface="Decorated035 BT" pitchFamily="82" charset="0"/>
              </a:rPr>
              <a:t>Lesson Objective:</a:t>
            </a:r>
            <a:endParaRPr lang="en-GB" sz="4400" b="1" u="sng" dirty="0">
              <a:latin typeface="Decorated035 B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861283"/>
            <a:ext cx="7302792" cy="344499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Introduction to dance- understand the expectations of you in dance and the safety aspects in the dance studio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What are the 5 basic actions and how can we use them?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What does an EFFECTIVE warm up</a:t>
            </a:r>
            <a:r>
              <a:rPr lang="en-GB" dirty="0">
                <a:solidFill>
                  <a:srgbClr val="FF0000"/>
                </a:solidFill>
                <a:latin typeface="Accord Heavy SF" pitchFamily="34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consist 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53136"/>
            <a:ext cx="3024335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692696"/>
            <a:ext cx="6798734" cy="360040"/>
          </a:xfrm>
        </p:spPr>
        <p:txBody>
          <a:bodyPr>
            <a:noAutofit/>
          </a:bodyPr>
          <a:lstStyle/>
          <a:p>
            <a:r>
              <a:rPr lang="en-GB" sz="1600" b="1" smtClean="0"/>
              <a:t>Success </a:t>
            </a:r>
            <a:r>
              <a:rPr lang="en-GB" sz="1600" b="1" dirty="0" smtClean="0"/>
              <a:t>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105287"/>
              </p:ext>
            </p:extLst>
          </p:nvPr>
        </p:nvGraphicFramePr>
        <p:xfrm>
          <a:off x="1176936" y="1196752"/>
          <a:ext cx="6799262" cy="4759145"/>
        </p:xfrm>
        <a:graphic>
          <a:graphicData uri="http://schemas.openxmlformats.org/drawingml/2006/table">
            <a:tbl>
              <a:tblPr firstRow="1" firstCol="1" bandRow="1"/>
              <a:tblGrid>
                <a:gridCol w="659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9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89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27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3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4000" b="1" u="sng" dirty="0" smtClean="0"/>
              <a:t>FIZZ BUZZ</a:t>
            </a:r>
          </a:p>
          <a:p>
            <a:pPr marL="0" indent="0" algn="ctr">
              <a:buNone/>
            </a:pPr>
            <a:r>
              <a:rPr lang="en-GB" sz="4000" b="1" u="sng" dirty="0" smtClean="0"/>
              <a:t>YOU HAVE TO JUMP FOR FIZZ AND SPIN FOR BUZZ</a:t>
            </a:r>
          </a:p>
          <a:p>
            <a:pPr marL="0" indent="0">
              <a:buNone/>
            </a:pPr>
            <a:r>
              <a:rPr lang="en-GB" sz="1800" b="1" dirty="0" smtClean="0"/>
              <a:t>All pupils stand in a circle in the room. Go round the circle counting from one upwards, in number order. If a pupil says a multiple of </a:t>
            </a:r>
            <a:r>
              <a:rPr lang="en-GB" sz="1800" b="1" dirty="0"/>
              <a:t>3</a:t>
            </a:r>
            <a:r>
              <a:rPr lang="en-GB" sz="1800" b="1" dirty="0" smtClean="0"/>
              <a:t> they JUMP and if they say a multiple of 5 they say SPIN. If they say a multiple of 3 and its also a multiple of 5 then they say JUMP AND SPIN at the same time.</a:t>
            </a:r>
          </a:p>
          <a:p>
            <a:pPr marL="0" indent="0">
              <a:buNone/>
            </a:pPr>
            <a:r>
              <a:rPr lang="en-GB" b="1" u="sng" dirty="0" smtClean="0"/>
              <a:t>Skills Required</a:t>
            </a:r>
            <a:endParaRPr lang="en-GB" b="1" u="sng" dirty="0"/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Listening to others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Knowing your timetables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Thinking quickly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Concentrating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BE AWARE OF YOUR SPACE!</a:t>
            </a:r>
          </a:p>
          <a:p>
            <a:pPr algn="ctr"/>
            <a:endParaRPr lang="en-GB" dirty="0" smtClean="0">
              <a:solidFill>
                <a:srgbClr val="00B0F0"/>
              </a:solidFill>
              <a:latin typeface="Accent SF" pitchFamily="2" charset="0"/>
            </a:endParaRPr>
          </a:p>
          <a:p>
            <a:pPr algn="ctr"/>
            <a:endParaRPr lang="en-GB" dirty="0">
              <a:solidFill>
                <a:srgbClr val="00B0F0"/>
              </a:solidFill>
              <a:latin typeface="Accent SF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WARM UP-why do we warm up?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endParaRPr lang="en-GB" sz="2400" b="1" dirty="0" smtClean="0">
              <a:latin typeface="Monotype Corsiva" pitchFamily="66" charset="0"/>
            </a:endParaRP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A warm up has 3 sections- </a:t>
            </a:r>
          </a:p>
          <a:p>
            <a:r>
              <a:rPr lang="en-GB" b="1" dirty="0" err="1" smtClean="0">
                <a:solidFill>
                  <a:srgbClr val="7030A0"/>
                </a:solidFill>
                <a:latin typeface="Monotype Corsiva" pitchFamily="66" charset="0"/>
              </a:rPr>
              <a:t>Pulser</a:t>
            </a: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 raiser, 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Co-ordination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stretch.</a:t>
            </a:r>
          </a:p>
          <a:p>
            <a:endParaRPr lang="en-GB" b="1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CLASS </a:t>
            </a:r>
            <a:r>
              <a:rPr lang="en-GB" b="1" dirty="0" err="1" smtClean="0">
                <a:solidFill>
                  <a:srgbClr val="7030A0"/>
                </a:solidFill>
                <a:latin typeface="Monotype Corsiva" pitchFamily="66" charset="0"/>
              </a:rPr>
              <a:t>DISCUSSION:Can</a:t>
            </a: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 you think of any exercises that would be good for each section?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Why do we warm up?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SOCKS OFF, HAIR UP, LINES OF 5, FEET IN PARALLEL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LETS GO!</a:t>
            </a:r>
            <a:endParaRPr lang="en-GB" b="1" dirty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925960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ACTION-WHAT </a:t>
            </a:r>
          </a:p>
          <a:p>
            <a:r>
              <a:rPr lang="en-GB" dirty="0" smtClean="0"/>
              <a:t>DYNAMIC-HOW</a:t>
            </a:r>
          </a:p>
          <a:p>
            <a:r>
              <a:rPr lang="en-GB" dirty="0" smtClean="0"/>
              <a:t>SPACE-WHERE</a:t>
            </a:r>
          </a:p>
          <a:p>
            <a:r>
              <a:rPr lang="en-GB" dirty="0" smtClean="0"/>
              <a:t>RELATIONSHIPS-WHO</a:t>
            </a:r>
          </a:p>
          <a:p>
            <a:r>
              <a:rPr lang="en-GB" dirty="0" smtClean="0"/>
              <a:t>RHYTHM-TIMING</a:t>
            </a:r>
          </a:p>
          <a:p>
            <a:r>
              <a:rPr lang="en-GB" dirty="0" smtClean="0"/>
              <a:t>FOCUS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Turn to the person next to you and identify as many pulse raisers, co-ordination and stretches from the warm up you just completed.</a:t>
            </a:r>
          </a:p>
          <a:p>
            <a:r>
              <a:rPr lang="en-GB" dirty="0" smtClean="0"/>
              <a:t>2 MINUTE TASK</a:t>
            </a:r>
          </a:p>
          <a:p>
            <a:r>
              <a:rPr lang="en-GB" dirty="0" smtClean="0"/>
              <a:t>Create 3 Pulse raisers.</a:t>
            </a:r>
          </a:p>
          <a:p>
            <a:r>
              <a:rPr lang="en-GB" dirty="0" smtClean="0"/>
              <a:t>Share with the group.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929102"/>
            <a:ext cx="1758320" cy="22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5 BASIC ACTIONS- how were these used in the warm up?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5 basic actions are</a:t>
            </a:r>
          </a:p>
          <a:p>
            <a:r>
              <a:rPr lang="en-GB" dirty="0" smtClean="0"/>
              <a:t>Jump</a:t>
            </a:r>
          </a:p>
          <a:p>
            <a:r>
              <a:rPr lang="en-GB" dirty="0" smtClean="0"/>
              <a:t>Hop</a:t>
            </a:r>
          </a:p>
          <a:p>
            <a:r>
              <a:rPr lang="en-GB" dirty="0" smtClean="0"/>
              <a:t>Travel</a:t>
            </a:r>
          </a:p>
          <a:p>
            <a:r>
              <a:rPr lang="en-GB" dirty="0" smtClean="0"/>
              <a:t>Stillness/gesture</a:t>
            </a:r>
          </a:p>
          <a:p>
            <a:r>
              <a:rPr lang="en-GB" dirty="0" smtClean="0"/>
              <a:t>Turn/rotate</a:t>
            </a:r>
          </a:p>
        </p:txBody>
      </p:sp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592</Words>
  <Application>Microsoft Macintosh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Accent SF</vt:lpstr>
      <vt:lpstr>Accord Heavy SF</vt:lpstr>
      <vt:lpstr>Calibri</vt:lpstr>
      <vt:lpstr>Crazy Loot BTN Inline</vt:lpstr>
      <vt:lpstr>Decorated035 BT</vt:lpstr>
      <vt:lpstr>Garamond</vt:lpstr>
      <vt:lpstr>Monotype Corsiva</vt:lpstr>
      <vt:lpstr>Times New Roman</vt:lpstr>
      <vt:lpstr>Wingdings</vt:lpstr>
      <vt:lpstr>Arial</vt:lpstr>
      <vt:lpstr>Organic</vt:lpstr>
      <vt:lpstr>PERFORMING ARTS</vt:lpstr>
      <vt:lpstr>Lesson Objective:</vt:lpstr>
      <vt:lpstr>Success Criteria</vt:lpstr>
      <vt:lpstr>PowerPoint Presentation</vt:lpstr>
      <vt:lpstr>EXPECTATIONS</vt:lpstr>
      <vt:lpstr>PowerPoint Presentation</vt:lpstr>
      <vt:lpstr>KEY WORDS</vt:lpstr>
      <vt:lpstr>TASK 1</vt:lpstr>
      <vt:lpstr>5 BASIC ACTIONS- how were these used in the warm up? </vt:lpstr>
      <vt:lpstr>INTRODUCTION TO STREET DANCE</vt:lpstr>
      <vt:lpstr>STREET DANCE TASK</vt:lpstr>
      <vt:lpstr>PLENARY 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35</cp:revision>
  <dcterms:created xsi:type="dcterms:W3CDTF">2013-09-03T15:04:40Z</dcterms:created>
  <dcterms:modified xsi:type="dcterms:W3CDTF">2017-08-30T16:34:52Z</dcterms:modified>
</cp:coreProperties>
</file>