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2" r:id="rId4"/>
    <p:sldId id="260" r:id="rId5"/>
    <p:sldId id="270" r:id="rId6"/>
    <p:sldId id="259" r:id="rId7"/>
    <p:sldId id="271" r:id="rId8"/>
    <p:sldId id="263" r:id="rId9"/>
    <p:sldId id="266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/>
    <p:restoredTop sz="93033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1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86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0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8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53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53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19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2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0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0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5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28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1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3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20/07/2017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3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F927A2-EF0E-437F-9D13-8CDECD62D8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20/07/2017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B5E380-D146-4CE3-A701-918D4244A4B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2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-171400"/>
            <a:ext cx="5393601" cy="6669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Crazy Loot BTN Inline" panose="020A0805070406040201" pitchFamily="18" charset="0"/>
              </a:rPr>
              <a:t>PERFORMING ARTS</a:t>
            </a:r>
            <a:endParaRPr lang="en-GB" sz="2800" b="1" dirty="0">
              <a:solidFill>
                <a:srgbClr val="FF0000"/>
              </a:solidFill>
              <a:latin typeface="Crazy Loot BTN Inline" panose="020A08050704060402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2350953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rgbClr val="7030A0"/>
                </a:solidFill>
                <a:latin typeface="Crazy Loot BTN Inline" panose="020A0805070406040201" pitchFamily="18" charset="0"/>
              </a:rPr>
              <a:t>DANCE</a:t>
            </a:r>
          </a:p>
        </p:txBody>
      </p:sp>
    </p:spTree>
    <p:extLst>
      <p:ext uri="{BB962C8B-B14F-4D97-AF65-F5344CB8AC3E}">
        <p14:creationId xmlns:p14="http://schemas.microsoft.com/office/powerpoint/2010/main" val="12412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WHO CAN REMEMBER THE START OF THE STREET DANCE ROUTINE FROM LAST WEEK????????????????</a:t>
            </a:r>
          </a:p>
          <a:p>
            <a:r>
              <a:rPr lang="en-GB" dirty="0" smtClean="0"/>
              <a:t>YOU HAVE 2 MINUTES TO REHEARSE AND RECAP.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437112"/>
            <a:ext cx="1326272" cy="1768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653136"/>
            <a:ext cx="1322947" cy="1767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91" y="475575"/>
            <a:ext cx="1322947" cy="17679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497185"/>
            <a:ext cx="1322947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STREET 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now going to learn section 2 of the street dance routine. </a:t>
            </a:r>
            <a:endParaRPr lang="en-GB" dirty="0"/>
          </a:p>
          <a:p>
            <a:r>
              <a:rPr lang="en-GB" dirty="0" smtClean="0"/>
              <a:t>How many of the 5 basic actions can you identify?</a:t>
            </a:r>
          </a:p>
          <a:p>
            <a:r>
              <a:rPr lang="en-GB" dirty="0" smtClean="0"/>
              <a:t>REMEMBER TO COUNT!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93305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36"/>
            <a:ext cx="9144000" cy="67813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EXTENSION TASK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PERFORMANCE!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In 2 groups you will now perform the routine to each other.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LEVEL CHECK!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DON’T worry if you go wrong- carry on and smile!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6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PLENARY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have you learnt today?</a:t>
            </a:r>
          </a:p>
          <a:p>
            <a:r>
              <a:rPr lang="en-GB" dirty="0" smtClean="0"/>
              <a:t>What are the 5 basic actions?</a:t>
            </a:r>
          </a:p>
          <a:p>
            <a:r>
              <a:rPr lang="en-GB" dirty="0" smtClean="0"/>
              <a:t>Why do we arm up?</a:t>
            </a:r>
          </a:p>
          <a:p>
            <a:r>
              <a:rPr lang="en-GB" dirty="0" smtClean="0"/>
              <a:t>What are the key aspects of a warm up?</a:t>
            </a:r>
          </a:p>
          <a:p>
            <a:r>
              <a:rPr lang="en-GB" dirty="0" smtClean="0"/>
              <a:t>Each corner of the room is a level. Go to the corner you think you are at and be ready to explain why and how you could improve.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913551"/>
            <a:ext cx="1679418" cy="17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GB" sz="4400" b="1" u="sng" dirty="0" smtClean="0">
                <a:latin typeface="Decorated035 BT" pitchFamily="82" charset="0"/>
              </a:rPr>
              <a:t>Lesson Objective</a:t>
            </a:r>
            <a:endParaRPr lang="en-GB" sz="4400" b="1" u="sng" dirty="0">
              <a:latin typeface="Decorated035 BT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Participate in an effective warm showing focus, energy and determination.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Learn a routine the uses the 5 basic actions and identify them!</a:t>
            </a:r>
            <a:endParaRPr lang="en-GB" dirty="0">
              <a:solidFill>
                <a:srgbClr val="FF0000"/>
              </a:solidFill>
              <a:latin typeface="Accord Heavy SF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580265"/>
            <a:ext cx="2216210" cy="16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338" y="692696"/>
            <a:ext cx="6798734" cy="209407"/>
          </a:xfrm>
        </p:spPr>
        <p:txBody>
          <a:bodyPr>
            <a:noAutofit/>
          </a:bodyPr>
          <a:lstStyle/>
          <a:p>
            <a:r>
              <a:rPr lang="en-GB" sz="1600" b="1" dirty="0" smtClean="0"/>
              <a:t>Success Criteria</a:t>
            </a:r>
            <a:endParaRPr lang="en-GB" sz="1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667757"/>
              </p:ext>
            </p:extLst>
          </p:nvPr>
        </p:nvGraphicFramePr>
        <p:xfrm>
          <a:off x="1176936" y="1196752"/>
          <a:ext cx="6799262" cy="4759145"/>
        </p:xfrm>
        <a:graphic>
          <a:graphicData uri="http://schemas.openxmlformats.org/drawingml/2006/table">
            <a:tbl>
              <a:tblPr firstRow="1" firstCol="1" bandRow="1"/>
              <a:tblGrid>
                <a:gridCol w="659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9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Level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Dance Strand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Creating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Performing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Reflecting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Entry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remember a range of actions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phrases based on a stimulus or music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participate in a short group performance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show some consideration of spatial awareness in performance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recognise when my own work and the work of others’, could be improved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simple dance phrase demonstrating choreographic skills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appropriate characterisation in a performance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why I made certain decisions in my choreography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show a basic understanding of how a stimuli can be conveyed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77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unison and cannon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teacher led sequences and then use these to develop my own levels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 choreography using a range of stimuli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take on feedback to improve my choreography such as using levels and/or contract work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sustain a focus within a performance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 routine and take part in simple performances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suggestions on how work could be improved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talk about my work using some dance terminology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identify strengths and weaknesses in my own and others work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36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select and apply movement to match the given dance style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work confidently in a group using a range of choreographic devices to explore different dance styles and ideas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and rehearse performance that make use of the range of techniques and dynamics to express my ideas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give and accept suggestions to/from peers and teachers during the rehearsal process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learn and create dances in a variety of styles</a:t>
                      </a:r>
                      <a:endParaRPr lang="en-US" sz="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experiment with different actions to create a performance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create routines that are appropriate to the given style or stimuli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experiment with different styles/actions and dynamics when developing a routine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improve and refine my performance through the rehearsal process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choreograph a short performance for an audience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perform a variety of different dance styles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reflect on and evaluate my own and other pupils’ work, suggesting improvements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use key words when talking about dances that I have seen or participated in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I can discuss the ways that ideas are communicated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6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 </a:t>
                      </a:r>
                      <a:endParaRPr lang="en-US" sz="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8091" marR="38091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1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GB" sz="4000" b="1" u="sng" dirty="0" smtClean="0"/>
              <a:t>FIZZ BUZZ</a:t>
            </a:r>
          </a:p>
          <a:p>
            <a:pPr marL="0" indent="0" algn="ctr">
              <a:buNone/>
            </a:pPr>
            <a:r>
              <a:rPr lang="en-GB" sz="4000" b="1" u="sng" dirty="0" smtClean="0"/>
              <a:t>YOU HAVE TO JUMP FOR FIZZ AND SPIN FOR BUZZ</a:t>
            </a:r>
          </a:p>
          <a:p>
            <a:pPr marL="0" indent="0">
              <a:buNone/>
            </a:pPr>
            <a:r>
              <a:rPr lang="en-GB" sz="1800" b="1" dirty="0" smtClean="0"/>
              <a:t>All pupils stand in a circle in the room. Go round the circle counting from one upwards, in number order. If a pupil says a multiple of </a:t>
            </a:r>
            <a:r>
              <a:rPr lang="en-GB" sz="1800" b="1" dirty="0"/>
              <a:t>3</a:t>
            </a:r>
            <a:r>
              <a:rPr lang="en-GB" sz="1800" b="1" dirty="0" smtClean="0"/>
              <a:t> they JUMP and if they say a multiple of 5 they say SPIN. If they say a multiple of 3 and its also a multiple of 5 then they say JUMP AND SPIN at the same time.</a:t>
            </a:r>
          </a:p>
          <a:p>
            <a:pPr marL="0" indent="0">
              <a:buNone/>
            </a:pPr>
            <a:r>
              <a:rPr lang="en-GB" b="1" u="sng" dirty="0" smtClean="0"/>
              <a:t>Skills Required</a:t>
            </a:r>
            <a:endParaRPr lang="en-GB" b="1" u="sng" dirty="0"/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Listening to others</a:t>
            </a:r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Knowing your timetables</a:t>
            </a:r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Thinking quickly</a:t>
            </a:r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Concentrating</a:t>
            </a:r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BE AWARE OF YOUR SPACE!</a:t>
            </a:r>
          </a:p>
          <a:p>
            <a:pPr algn="ctr"/>
            <a:endParaRPr lang="en-GB" dirty="0" smtClean="0">
              <a:solidFill>
                <a:srgbClr val="00B0F0"/>
              </a:solidFill>
              <a:latin typeface="Accent SF" pitchFamily="2" charset="0"/>
            </a:endParaRPr>
          </a:p>
          <a:p>
            <a:pPr algn="ctr"/>
            <a:endParaRPr lang="en-GB" dirty="0">
              <a:solidFill>
                <a:srgbClr val="00B0F0"/>
              </a:solidFill>
              <a:latin typeface="Accent SF" pitchFamily="2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828092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DANCE LITERACY-KEY WORDS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ACTION-WHAT </a:t>
            </a:r>
          </a:p>
          <a:p>
            <a:r>
              <a:rPr lang="en-GB" dirty="0" smtClean="0"/>
              <a:t>DYNAMIC-HOW</a:t>
            </a:r>
          </a:p>
          <a:p>
            <a:r>
              <a:rPr lang="en-GB" dirty="0" smtClean="0"/>
              <a:t>SPACE-WHERE</a:t>
            </a:r>
          </a:p>
          <a:p>
            <a:r>
              <a:rPr lang="en-GB" dirty="0" smtClean="0"/>
              <a:t>RELATIONSHIPS-WHO</a:t>
            </a:r>
          </a:p>
          <a:p>
            <a:r>
              <a:rPr lang="en-GB" dirty="0" smtClean="0"/>
              <a:t>RHYTHM-TIMING</a:t>
            </a:r>
          </a:p>
          <a:p>
            <a:r>
              <a:rPr lang="en-GB" dirty="0" smtClean="0"/>
              <a:t>FOCUS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58970"/>
            <a:ext cx="2030785" cy="234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0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074" y="1150269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RECAP OF DANCE EXPECTATIONS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BE RESPECTFUL OF OTHERS IN THE CLASS</a:t>
            </a:r>
            <a:r>
              <a:rPr lang="en-GB" sz="2400" b="1" dirty="0" smtClean="0"/>
              <a:t>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TRY YOUR HARDEST AT ALL TIMES.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LISTEN TO FEEDBACK AND USE THIS CONSTRUCTIVELY TO IMPROVE YOUR PERFORMANCE.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LISTEN TO THE TEACHER AT ALL TIMES.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BE ABLE TO WORK AS A GROUP AND INDEPENDENTLY.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BE CREATIVE.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USE THE STAGE EFFECTIVELY.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LISTEN TO YOUR PEERS IDEAS</a:t>
            </a:r>
            <a:endParaRPr lang="en-GB" sz="2400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517232"/>
            <a:ext cx="1681630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5133"/>
            <a:ext cx="1682498" cy="132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" y="27531"/>
            <a:ext cx="1594698" cy="1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" y="5517232"/>
            <a:ext cx="1810722" cy="137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2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276872"/>
            <a:ext cx="6798736" cy="3658261"/>
          </a:xfrm>
          <a:solidFill>
            <a:srgbClr val="FFFF00"/>
          </a:solidFill>
        </p:spPr>
        <p:txBody>
          <a:bodyPr>
            <a:normAutofit fontScale="92500" lnSpcReduction="10000"/>
          </a:bodyPr>
          <a:lstStyle/>
          <a:p>
            <a:pPr algn="ctr"/>
            <a:r>
              <a:rPr lang="en-GB" sz="3200" b="1" u="sng" dirty="0" smtClean="0"/>
              <a:t>WARM UP RECAP- HANDS UP</a:t>
            </a:r>
          </a:p>
          <a:p>
            <a:pPr algn="ctr"/>
            <a:r>
              <a:rPr lang="en-GB" sz="2800" b="1" dirty="0" smtClean="0">
                <a:latin typeface="Comic Sans MS" panose="030F0702030302020204" pitchFamily="66" charset="0"/>
              </a:rPr>
              <a:t>WHY DO WE NEED TO WARM UP?</a:t>
            </a:r>
          </a:p>
          <a:p>
            <a:pPr algn="ctr"/>
            <a:r>
              <a:rPr lang="en-GB" sz="2800" b="1" dirty="0" smtClean="0">
                <a:latin typeface="Comic Sans MS" panose="030F0702030302020204" pitchFamily="66" charset="0"/>
              </a:rPr>
              <a:t>WHAT WILL HAPPEN IF WE DO NOT WARM UP PROPERLY?</a:t>
            </a:r>
          </a:p>
          <a:p>
            <a:pPr algn="ctr"/>
            <a:r>
              <a:rPr lang="en-GB" sz="2800" b="1" dirty="0" smtClean="0">
                <a:latin typeface="Comic Sans MS" panose="030F0702030302020204" pitchFamily="66" charset="0"/>
              </a:rPr>
              <a:t>HOW LONG DO WE HOLD A STRETCH FOR?</a:t>
            </a:r>
          </a:p>
          <a:p>
            <a:pPr algn="ctr"/>
            <a:r>
              <a:rPr lang="en-GB" sz="2800" b="1" dirty="0" smtClean="0">
                <a:latin typeface="Comic Sans MS" panose="030F0702030302020204" pitchFamily="66" charset="0"/>
              </a:rPr>
              <a:t>WHAT ARE THE KEY ASPECTS OF A WARMUP?</a:t>
            </a:r>
            <a:endParaRPr lang="en-US" sz="2800" b="1" dirty="0"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66246"/>
            <a:ext cx="7416824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3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u="sng" dirty="0" smtClean="0">
                <a:latin typeface="Monotype Corsiva" pitchFamily="66" charset="0"/>
              </a:rPr>
              <a:t>WARM UP?</a:t>
            </a:r>
          </a:p>
          <a:p>
            <a:pPr marL="0" indent="0">
              <a:buNone/>
            </a:pPr>
            <a:endParaRPr lang="en-GB" sz="2400" b="1" dirty="0" smtClean="0">
              <a:latin typeface="Monotype Corsiva" pitchFamily="66" charset="0"/>
            </a:endParaRPr>
          </a:p>
          <a:p>
            <a:r>
              <a:rPr lang="en-GB" sz="3200" b="1" dirty="0" smtClean="0">
                <a:solidFill>
                  <a:srgbClr val="7030A0"/>
                </a:solidFill>
                <a:latin typeface="Monotype Corsiva" pitchFamily="66" charset="0"/>
              </a:rPr>
              <a:t>A warm up has 3 sections- </a:t>
            </a:r>
          </a:p>
          <a:p>
            <a:r>
              <a:rPr lang="en-GB" sz="3200" b="1" dirty="0" err="1" smtClean="0">
                <a:solidFill>
                  <a:srgbClr val="7030A0"/>
                </a:solidFill>
                <a:latin typeface="Monotype Corsiva" pitchFamily="66" charset="0"/>
              </a:rPr>
              <a:t>Pulser</a:t>
            </a:r>
            <a:r>
              <a:rPr lang="en-GB" sz="3200" b="1" dirty="0" smtClean="0">
                <a:solidFill>
                  <a:srgbClr val="7030A0"/>
                </a:solidFill>
                <a:latin typeface="Monotype Corsiva" pitchFamily="66" charset="0"/>
              </a:rPr>
              <a:t> raiser- Getting the blood pumping around the body.</a:t>
            </a:r>
          </a:p>
          <a:p>
            <a:r>
              <a:rPr lang="en-GB" sz="3200" b="1" dirty="0" smtClean="0">
                <a:solidFill>
                  <a:srgbClr val="7030A0"/>
                </a:solidFill>
                <a:latin typeface="Monotype Corsiva" pitchFamily="66" charset="0"/>
              </a:rPr>
              <a:t>Co-ordination- moving 2 parts of the body at the same time.</a:t>
            </a:r>
          </a:p>
          <a:p>
            <a:r>
              <a:rPr lang="en-GB" sz="3200" b="1" dirty="0" smtClean="0">
                <a:solidFill>
                  <a:srgbClr val="7030A0"/>
                </a:solidFill>
                <a:latin typeface="Monotype Corsiva" pitchFamily="66" charset="0"/>
              </a:rPr>
              <a:t>Stretch- getting rid of lactic acid. Hold for 8-10 seconds.</a:t>
            </a:r>
          </a:p>
          <a:p>
            <a:endParaRPr lang="en-GB" b="1" dirty="0" smtClean="0">
              <a:solidFill>
                <a:srgbClr val="7030A0"/>
              </a:solidFill>
              <a:latin typeface="Monotype Corsiva" pitchFamily="66" charset="0"/>
            </a:endParaRP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40" y="332656"/>
            <a:ext cx="192596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7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BASIC 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5 basic actions are</a:t>
            </a:r>
          </a:p>
          <a:p>
            <a:r>
              <a:rPr lang="en-GB" dirty="0" smtClean="0"/>
              <a:t>Jump</a:t>
            </a:r>
          </a:p>
          <a:p>
            <a:r>
              <a:rPr lang="en-GB" dirty="0" smtClean="0"/>
              <a:t>Hop</a:t>
            </a:r>
          </a:p>
          <a:p>
            <a:r>
              <a:rPr lang="en-GB" dirty="0" smtClean="0"/>
              <a:t>Travel</a:t>
            </a:r>
          </a:p>
          <a:p>
            <a:r>
              <a:rPr lang="en-GB" dirty="0" smtClean="0"/>
              <a:t>Stillness/gesture</a:t>
            </a:r>
          </a:p>
          <a:p>
            <a:r>
              <a:rPr lang="en-GB" dirty="0" smtClean="0"/>
              <a:t>Turn/rotate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19" y="658092"/>
            <a:ext cx="1128291" cy="169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585</Words>
  <Application>Microsoft Office PowerPoint</Application>
  <PresentationFormat>On-screen Show (4:3)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Accent SF</vt:lpstr>
      <vt:lpstr>Accord Heavy SF</vt:lpstr>
      <vt:lpstr>Arial</vt:lpstr>
      <vt:lpstr>Calibri</vt:lpstr>
      <vt:lpstr>Comic Sans MS</vt:lpstr>
      <vt:lpstr>Crazy Loot BTN Inline</vt:lpstr>
      <vt:lpstr>Decorated035 BT</vt:lpstr>
      <vt:lpstr>Garamond</vt:lpstr>
      <vt:lpstr>Monotype Corsiva</vt:lpstr>
      <vt:lpstr>Times New Roman</vt:lpstr>
      <vt:lpstr>Organic</vt:lpstr>
      <vt:lpstr>PERFORMING ARTS</vt:lpstr>
      <vt:lpstr>Lesson Objective</vt:lpstr>
      <vt:lpstr>Success Criteria</vt:lpstr>
      <vt:lpstr>PowerPoint Presentation</vt:lpstr>
      <vt:lpstr>DANCE LITERACY-KEY WORDS</vt:lpstr>
      <vt:lpstr>RECAP OF DANCE EXPECTATIONS </vt:lpstr>
      <vt:lpstr>PowerPoint Presentation</vt:lpstr>
      <vt:lpstr>PowerPoint Presentation</vt:lpstr>
      <vt:lpstr>5 BASIC ACTIONS</vt:lpstr>
      <vt:lpstr>TASK.</vt:lpstr>
      <vt:lpstr>STREET DANCE</vt:lpstr>
      <vt:lpstr>EXTENSION TASK PERFORMANCE!</vt:lpstr>
      <vt:lpstr>PLENARY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Parker</dc:creator>
  <cp:lastModifiedBy>Amy Parker</cp:lastModifiedBy>
  <cp:revision>29</cp:revision>
  <dcterms:created xsi:type="dcterms:W3CDTF">2013-09-03T15:04:40Z</dcterms:created>
  <dcterms:modified xsi:type="dcterms:W3CDTF">2017-07-20T17:31:02Z</dcterms:modified>
</cp:coreProperties>
</file>