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1" r:id="rId4"/>
    <p:sldId id="270" r:id="rId5"/>
    <p:sldId id="259" r:id="rId6"/>
    <p:sldId id="263" r:id="rId7"/>
    <p:sldId id="265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68" d="100"/>
          <a:sy n="68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0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8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20/07/2017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1400"/>
            <a:ext cx="5393601" cy="666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razy Loot BTN Inline" panose="020A0805070406040201" pitchFamily="18" charset="0"/>
              </a:rPr>
              <a:t>PERFORMING ARTS</a:t>
            </a:r>
            <a:endParaRPr lang="en-GB" sz="2800" b="1" dirty="0">
              <a:solidFill>
                <a:srgbClr val="FF0000"/>
              </a:solidFill>
              <a:latin typeface="Crazy Loot BTN Inline" panose="020A08050704060402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35095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Crazy Loot BTN Inline" panose="020A0805070406040201" pitchFamily="18" charset="0"/>
              </a:rPr>
              <a:t>DANCE</a:t>
            </a:r>
          </a:p>
        </p:txBody>
      </p:sp>
    </p:spTree>
    <p:extLst>
      <p:ext uri="{BB962C8B-B14F-4D97-AF65-F5344CB8AC3E}">
        <p14:creationId xmlns:p14="http://schemas.microsoft.com/office/powerpoint/2010/main" val="1241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PLENARY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you learnt today?</a:t>
            </a:r>
          </a:p>
          <a:p>
            <a:r>
              <a:rPr lang="en-GB" dirty="0" smtClean="0"/>
              <a:t>WHAT ARE DYNAMICS?</a:t>
            </a:r>
          </a:p>
          <a:p>
            <a:r>
              <a:rPr lang="en-GB" dirty="0" smtClean="0"/>
              <a:t>WHAT IS MUSICALITY?</a:t>
            </a:r>
          </a:p>
          <a:p>
            <a:r>
              <a:rPr lang="en-GB" dirty="0" smtClean="0"/>
              <a:t>WHERE DOES YOU FOCUS NEED TO BE?</a:t>
            </a:r>
          </a:p>
          <a:p>
            <a:r>
              <a:rPr lang="en-GB" dirty="0" smtClean="0"/>
              <a:t>Each corner of the room is a level. Go to the corner you think you are at and be ready to explain why and how you could improve.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3551"/>
            <a:ext cx="1679418" cy="1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sz="6600" b="1" u="sng" dirty="0" smtClean="0">
                <a:latin typeface="Decorated035 BT" pitchFamily="82" charset="0"/>
              </a:rPr>
              <a:t>Success Criteria</a:t>
            </a:r>
            <a:endParaRPr lang="en-GB" sz="6600" b="1" u="sng" dirty="0">
              <a:latin typeface="Decorated035 BT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Participate in an effective warm up showing focus, energy and determination.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Continue to learn the street dance routine that the uses the 5 basic actions and identify them!</a:t>
            </a:r>
            <a:endParaRPr lang="en-GB" dirty="0">
              <a:solidFill>
                <a:srgbClr val="FF0000"/>
              </a:solidFill>
              <a:latin typeface="Accord Heavy SF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80265"/>
            <a:ext cx="2216210" cy="1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692696"/>
            <a:ext cx="6798734" cy="209407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Success Criteria</a:t>
            </a:r>
            <a:endParaRPr lang="en-GB" sz="1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508629"/>
              </p:ext>
            </p:extLst>
          </p:nvPr>
        </p:nvGraphicFramePr>
        <p:xfrm>
          <a:off x="1176936" y="1196752"/>
          <a:ext cx="6799262" cy="4759145"/>
        </p:xfrm>
        <a:graphic>
          <a:graphicData uri="http://schemas.openxmlformats.org/drawingml/2006/table">
            <a:tbl>
              <a:tblPr firstRow="1" firstCol="1" bandRow="1"/>
              <a:tblGrid>
                <a:gridCol w="65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9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Dance Strand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Creating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Reflecting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remember a range of actions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phrases based on a stimulus or music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short group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show some consideration of spatial awareness in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when my own work and the work of others’, could be improved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dance phrase demonstrating choreographic skills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appropriate characterisation in a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why I made certain decisions in my choreography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a basic understanding of how a stimuli can be conveyed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7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unison and cannon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teacher led sequences and then use these to develop my own levels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a range of stimuli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take on feedback to improve my choreography such as using levels and/or contract work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sustain a focus within a performance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 routine and take part in simple performances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suggestions on how work could be improved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my work using some dance terminology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strengths and weaknesses in my own and others work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6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and apply movement to match the given dance style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confidently in a group using a range of choreographic devices to explore different dance styles and ideas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and rehearse performance that make use of the range of techniques and dynamics to express my ideas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and accept suggestions to/from peers and teachers during the rehearsal process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and create dances in a variety of styles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experiment with different actions to create a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routines that are appropriate to the given style or stimuli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experiment with different styles/actions and dynamics when developing a routine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improve and refine my performance through the rehearsal process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choreograph a short performance for an audience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a variety of different dance styles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reflect on and evaluate my own and other pupils’ work, suggesting improvements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key words when talking about dances that I have seen or participated in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discuss the ways that ideas are communicated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809" y="644408"/>
            <a:ext cx="6798734" cy="1303867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KEY WORDS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1628800"/>
            <a:ext cx="6798736" cy="4306333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b="1" dirty="0" smtClean="0">
                <a:latin typeface="Comic Sans MS" panose="030F0702030302020204" pitchFamily="66" charset="0"/>
              </a:rPr>
              <a:t>DYNAMICS- THE WAY IN WHICH YOU PERFORM A MOVEMENT.</a:t>
            </a:r>
          </a:p>
          <a:p>
            <a:r>
              <a:rPr lang="en-GB" b="1" dirty="0" smtClean="0">
                <a:latin typeface="Comic Sans MS" panose="030F0702030302020204" pitchFamily="66" charset="0"/>
              </a:rPr>
              <a:t>MUSICALITY- KEEPING IN TIME WITH THE MUSIC</a:t>
            </a:r>
          </a:p>
          <a:p>
            <a:r>
              <a:rPr lang="en-GB" b="1" dirty="0" smtClean="0">
                <a:latin typeface="Comic Sans MS" panose="030F0702030302020204" pitchFamily="66" charset="0"/>
              </a:rPr>
              <a:t>FOCUS- KEEPING YOUR HEAD UP.</a:t>
            </a:r>
          </a:p>
          <a:p>
            <a:r>
              <a:rPr lang="en-GB" b="1" dirty="0" smtClean="0">
                <a:latin typeface="Comic Sans MS" panose="030F0702030302020204" pitchFamily="66" charset="0"/>
              </a:rPr>
              <a:t>ENERGY- KEEPING YOUR STAMINA UP</a:t>
            </a:r>
          </a:p>
          <a:p>
            <a:endParaRPr lang="en-GB" b="1" dirty="0" smtClean="0">
              <a:latin typeface="Comic Sans MS" panose="030F0702030302020204" pitchFamily="66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178" y="4437112"/>
            <a:ext cx="1526729" cy="1987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437112"/>
            <a:ext cx="1524132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RECAP OF EXPECTATIONS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BE RESPECTFUL OF OTHERS IN THE CLASS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TRY YOUR HARDEST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LISTEN TO FEEDBACK AND USE THIS CONSTRUCTIVELY TO IMPROVE YOUR PERFORMANCE.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THE TEACHER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BE ABLE TO WORK AS A GROUP AND INDEPENDENTLY.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BE CREATIVE.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USE THE STAGE EFFECTIVELY.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YOUR PEERS IDEAS</a:t>
            </a:r>
            <a:endParaRPr lang="en-GB" sz="24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517232"/>
            <a:ext cx="1681630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133"/>
            <a:ext cx="1682498" cy="13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27531"/>
            <a:ext cx="1594698" cy="1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5517232"/>
            <a:ext cx="1810722" cy="137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b="1" u="sng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TEACHER LEAD WARM UP</a:t>
            </a:r>
          </a:p>
          <a:p>
            <a:pPr marL="0" indent="0">
              <a:buNone/>
            </a:pPr>
            <a:endParaRPr lang="en-GB" sz="2800" b="1" u="sng" dirty="0" smtClean="0">
              <a:latin typeface="Monotype Corsiva" pitchFamily="66" charset="0"/>
            </a:endParaRP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85950"/>
            <a:ext cx="7128792" cy="363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GET INTO GROUPS OF NO MORE THAN 4 AND USING THE 5 BASIC DANCE ACTIONS CREATE YOUR OWN MINI WARM UP WHICH YOU WILL TEACH TO THE REST OF THE CLASS NEXT WEEK..</a:t>
            </a:r>
            <a:endParaRPr lang="en-GB" dirty="0"/>
          </a:p>
          <a:p>
            <a:pPr algn="ctr"/>
            <a:r>
              <a:rPr lang="en-GB" dirty="0"/>
              <a:t>Jump</a:t>
            </a:r>
          </a:p>
          <a:p>
            <a:pPr algn="ctr"/>
            <a:r>
              <a:rPr lang="en-GB" dirty="0"/>
              <a:t>Hop</a:t>
            </a:r>
          </a:p>
          <a:p>
            <a:pPr algn="ctr"/>
            <a:r>
              <a:rPr lang="en-GB" dirty="0"/>
              <a:t>Travel</a:t>
            </a:r>
          </a:p>
          <a:p>
            <a:pPr algn="ctr"/>
            <a:r>
              <a:rPr lang="en-GB" dirty="0"/>
              <a:t>Stillness/gesture</a:t>
            </a:r>
          </a:p>
          <a:p>
            <a:pPr algn="ctr"/>
            <a:r>
              <a:rPr lang="en-GB" dirty="0"/>
              <a:t>Turn/rotate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509120"/>
            <a:ext cx="1470288" cy="1696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122" y="497760"/>
            <a:ext cx="1469263" cy="1694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1" y="497759"/>
            <a:ext cx="146926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STREET 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RECAP SECTION 1 AND 2 OF THE STREET DANCE ROUTINE.</a:t>
            </a:r>
          </a:p>
          <a:p>
            <a:r>
              <a:rPr lang="en-GB" dirty="0" smtClean="0"/>
              <a:t>WHAT DYNAMICS HAVE BEEN USED SO FAR?</a:t>
            </a:r>
          </a:p>
          <a:p>
            <a:r>
              <a:rPr lang="en-GB" dirty="0" smtClean="0"/>
              <a:t>WHERE SHOULD YOUR FOCUS BE?</a:t>
            </a:r>
          </a:p>
          <a:p>
            <a:r>
              <a:rPr lang="en-GB" dirty="0" smtClean="0"/>
              <a:t>LEARN SECTION 3 OF THE SREET DANCE ROUTINE.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669" y="4797152"/>
            <a:ext cx="1396752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422147"/>
            <a:ext cx="1396105" cy="1828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3" y="364021"/>
            <a:ext cx="1396105" cy="1828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5" y="5085184"/>
            <a:ext cx="1396105" cy="17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1"/>
            <a:ext cx="9144000" cy="6781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ASSESSMENT TIME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 2 groups you will now perform the routine to each other.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AUDIENCE ARE GOING TO BE THE JUDGES. YOU NEED TO COMMENT ON: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WHAT WENT WELL WITH THE PERFORMANCE?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WHAT DO YOU FEEL COULD BE IMPROVED?USE KEY DANCE WORDS.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7724</TotalTime>
  <Words>450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Accord Heavy SF</vt:lpstr>
      <vt:lpstr>Arial</vt:lpstr>
      <vt:lpstr>Calibri</vt:lpstr>
      <vt:lpstr>Comic Sans MS</vt:lpstr>
      <vt:lpstr>Crazy Loot BTN Inline</vt:lpstr>
      <vt:lpstr>Decorated035 BT</vt:lpstr>
      <vt:lpstr>Garamond</vt:lpstr>
      <vt:lpstr>Microsoft Sans Serif</vt:lpstr>
      <vt:lpstr>Monotype Corsiva</vt:lpstr>
      <vt:lpstr>Times New Roman</vt:lpstr>
      <vt:lpstr>Organic</vt:lpstr>
      <vt:lpstr>PERFORMING ARTS</vt:lpstr>
      <vt:lpstr>Success Criteria</vt:lpstr>
      <vt:lpstr>Success Criteria</vt:lpstr>
      <vt:lpstr>KEY WORDS</vt:lpstr>
      <vt:lpstr>RECAP OF EXPECTATIONS</vt:lpstr>
      <vt:lpstr>PowerPoint Presentation</vt:lpstr>
      <vt:lpstr>TASK.</vt:lpstr>
      <vt:lpstr>STREET DANCE</vt:lpstr>
      <vt:lpstr>ASSESSMENT TIME</vt:lpstr>
      <vt:lpstr>PLENARY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Amy Parker</cp:lastModifiedBy>
  <cp:revision>31</cp:revision>
  <dcterms:created xsi:type="dcterms:W3CDTF">2013-09-03T15:04:40Z</dcterms:created>
  <dcterms:modified xsi:type="dcterms:W3CDTF">2017-07-20T17:27:40Z</dcterms:modified>
</cp:coreProperties>
</file>