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59" r:id="rId5"/>
    <p:sldId id="270" r:id="rId6"/>
    <p:sldId id="266" r:id="rId7"/>
    <p:sldId id="267" r:id="rId8"/>
    <p:sldId id="271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20/07/2017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PLENARY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What are your targets?</a:t>
            </a:r>
          </a:p>
          <a:p>
            <a:r>
              <a:rPr lang="en-GB" dirty="0" smtClean="0"/>
              <a:t>What does musicality mean?</a:t>
            </a:r>
          </a:p>
          <a:p>
            <a:r>
              <a:rPr lang="en-GB" dirty="0" smtClean="0"/>
              <a:t>What does dynamics mean?</a:t>
            </a:r>
          </a:p>
          <a:p>
            <a:r>
              <a:rPr lang="en-GB" dirty="0" smtClean="0"/>
              <a:t>What does extensions mean?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b="1" u="sng" dirty="0" smtClean="0">
                <a:latin typeface="Decorated035 BT" pitchFamily="82" charset="0"/>
              </a:rPr>
              <a:t>Lesson Objective</a:t>
            </a:r>
            <a:endParaRPr lang="en-GB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Identify areas of strength and improvement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that the uses the 5 basic actions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60623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RECAP OF 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u="sng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PUPIL LEAD WARM UP</a:t>
            </a:r>
          </a:p>
          <a:p>
            <a:pPr marL="0" indent="0" algn="ctr">
              <a:buNone/>
            </a:pPr>
            <a:r>
              <a:rPr lang="en-GB" b="1" u="sng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RECAP YOUR WARM UPS IN YOUR GROUPS FROM LAST WEEK  AND BE READY TO TEACH THEM IN 3 MINUTES.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2708920"/>
            <a:ext cx="7128792" cy="35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DYNAMICS</a:t>
            </a:r>
          </a:p>
          <a:p>
            <a:r>
              <a:rPr lang="en-GB" dirty="0" smtClean="0"/>
              <a:t>MUSICALITY</a:t>
            </a:r>
          </a:p>
          <a:p>
            <a:r>
              <a:rPr lang="en-GB" dirty="0" smtClean="0"/>
              <a:t>FOCUS</a:t>
            </a:r>
          </a:p>
          <a:p>
            <a:r>
              <a:rPr lang="en-GB" dirty="0" smtClean="0"/>
              <a:t>EXTENSIONS</a:t>
            </a:r>
          </a:p>
          <a:p>
            <a:r>
              <a:rPr lang="en-GB" dirty="0" smtClean="0"/>
              <a:t>PERFORMANCE SKILLS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 the routine you now need to focus on your </a:t>
            </a:r>
            <a:r>
              <a:rPr lang="en-GB" sz="2800" i="1" dirty="0" smtClean="0"/>
              <a:t>execution </a:t>
            </a:r>
            <a:r>
              <a:rPr lang="en-GB" sz="2800" dirty="0" smtClean="0"/>
              <a:t>of movements. What does this mean? Discuss </a:t>
            </a:r>
          </a:p>
          <a:p>
            <a:r>
              <a:rPr lang="en-GB" sz="2800" dirty="0" smtClean="0"/>
              <a:t>Recap sections 1, 2 and 3 of your street dance routine.</a:t>
            </a:r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587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93443"/>
            <a:ext cx="1828959" cy="1828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725144"/>
            <a:ext cx="182895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 groups of 4 you are going to create a small section of your own to add onto the street dance routine.</a:t>
            </a:r>
          </a:p>
          <a:p>
            <a:r>
              <a:rPr lang="en-GB" sz="2800" dirty="0" smtClean="0"/>
              <a:t>You need to create 2x8 counts. Thinking about levels and dynamics.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587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93443"/>
            <a:ext cx="1828959" cy="1828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869160"/>
            <a:ext cx="1828959" cy="16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PEER ASSESSMENT 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WITH THE GROUP YOU HAVE BEEN WORKING WITH PAIR UP WITH ANOTHER GROUP AND YOU ARE GOING PERFORM TO EACH OTHER.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PEER ASSESSMENT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SET THE GROUP INDIVIDUAL TARGETS ON HOW THEY CAN IMPROVE THEIR PERFORMANCE..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444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Accord Heavy SF</vt:lpstr>
      <vt:lpstr>Arial</vt:lpstr>
      <vt:lpstr>Calibri</vt:lpstr>
      <vt:lpstr>Crazy Loot BTN Inline</vt:lpstr>
      <vt:lpstr>Decorated035 BT</vt:lpstr>
      <vt:lpstr>Garamond</vt:lpstr>
      <vt:lpstr>Microsoft Sans Serif</vt:lpstr>
      <vt:lpstr>Monotype Corsiva</vt:lpstr>
      <vt:lpstr>Times New Roman</vt:lpstr>
      <vt:lpstr>Organic</vt:lpstr>
      <vt:lpstr>PERFORMING ARTS</vt:lpstr>
      <vt:lpstr>Lesson Objective</vt:lpstr>
      <vt:lpstr>Success Criteria</vt:lpstr>
      <vt:lpstr>RECAP OF EXPECTATIONS</vt:lpstr>
      <vt:lpstr>PowerPoint Presentation</vt:lpstr>
      <vt:lpstr>KEY WORDS</vt:lpstr>
      <vt:lpstr>STREET DANCE</vt:lpstr>
      <vt:lpstr>STREET DANCE</vt:lpstr>
      <vt:lpstr>PEER ASSESSMENT TIME</vt:lpstr>
      <vt:lpstr>PLENARY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Amy Parker</cp:lastModifiedBy>
  <cp:revision>32</cp:revision>
  <dcterms:created xsi:type="dcterms:W3CDTF">2013-09-03T15:04:40Z</dcterms:created>
  <dcterms:modified xsi:type="dcterms:W3CDTF">2017-07-20T17:28:24Z</dcterms:modified>
</cp:coreProperties>
</file>