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0" r:id="rId4"/>
    <p:sldId id="259" r:id="rId5"/>
    <p:sldId id="266" r:id="rId6"/>
    <p:sldId id="263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20/07/2017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Have you achieved </a:t>
            </a:r>
            <a:r>
              <a:rPr lang="en-GB" smtClean="0"/>
              <a:t>your targets?</a:t>
            </a:r>
            <a:endParaRPr lang="en-GB" dirty="0" smtClean="0"/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4400" b="1" u="sng" dirty="0" smtClean="0">
                <a:latin typeface="Decorated035 BT" pitchFamily="82" charset="0"/>
              </a:rPr>
              <a:t>Lesson Objective</a:t>
            </a:r>
            <a:endParaRPr lang="en-GB" sz="4400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focusing on timing, pace and technique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Work on the feedback given to you last lesson to set targets.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97152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61563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RECAP-EXPECTATIONS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MUSICALITY</a:t>
            </a:r>
          </a:p>
          <a:p>
            <a:r>
              <a:rPr lang="en-GB" dirty="0" smtClean="0"/>
              <a:t>DYNAMICS</a:t>
            </a:r>
          </a:p>
          <a:p>
            <a:r>
              <a:rPr lang="en-GB" dirty="0" smtClean="0"/>
              <a:t>LEVELS </a:t>
            </a:r>
          </a:p>
          <a:p>
            <a:r>
              <a:rPr lang="en-GB" dirty="0" smtClean="0"/>
              <a:t>SPACING</a:t>
            </a:r>
          </a:p>
          <a:p>
            <a:r>
              <a:rPr lang="en-GB" dirty="0" smtClean="0"/>
              <a:t>POSTURE</a:t>
            </a:r>
          </a:p>
          <a:p>
            <a:r>
              <a:rPr lang="en-GB" dirty="0" smtClean="0"/>
              <a:t>MOVEMENT MEMORY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 smtClean="0"/>
          </a:p>
          <a:p>
            <a:endParaRPr lang="en-GB" sz="2800" b="1" dirty="0" smtClean="0"/>
          </a:p>
          <a:p>
            <a:r>
              <a:rPr lang="en-GB" sz="2800" b="1" dirty="0" smtClean="0"/>
              <a:t>WHAT ARE THE COMPONENTS OF A WARM UP?</a:t>
            </a:r>
          </a:p>
          <a:p>
            <a:r>
              <a:rPr lang="en-GB" sz="2800" b="1" dirty="0" smtClean="0"/>
              <a:t>HOW MANY SECONDS DO YOU HOLD A STRETCH FOR?</a:t>
            </a:r>
          </a:p>
          <a:p>
            <a:r>
              <a:rPr lang="en-GB" sz="2800" b="1" dirty="0" smtClean="0"/>
              <a:t>WHY DO WE WARM UP?</a:t>
            </a:r>
          </a:p>
          <a:p>
            <a:r>
              <a:rPr lang="en-GB" sz="2800" b="1" dirty="0" smtClean="0"/>
              <a:t>WHAT ARE THE KEY COMPONENTS OF STREET DANCE?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8680"/>
            <a:ext cx="7413379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00" y="692696"/>
            <a:ext cx="6798736" cy="3946292"/>
          </a:xfrm>
        </p:spPr>
        <p:txBody>
          <a:bodyPr>
            <a:normAutofit/>
          </a:bodyPr>
          <a:lstStyle/>
          <a:p>
            <a:r>
              <a:rPr lang="en-GB" dirty="0" smtClean="0"/>
              <a:t>SET YOURSELF 3 TARGETS TO HELP YOU IMPROVE YOUR STREET DANCE ROUTINE BASED ON THE FEEDBACK GIVEN TO YOU LAST WEEK 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32" y="2276872"/>
            <a:ext cx="3658072" cy="38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RECAP STREET DANCE ROUTINE</a:t>
            </a:r>
          </a:p>
          <a:p>
            <a:r>
              <a:rPr lang="en-GB" dirty="0" smtClean="0"/>
              <a:t>USE THE TARGETS WHICH YOU HAVE SET TO IMPROVE YOUR PERFORMANCE.</a:t>
            </a:r>
          </a:p>
          <a:p>
            <a:r>
              <a:rPr lang="en-GB" dirty="0" smtClean="0"/>
              <a:t>CREATE 2X8 COUNTS WHICH ADDS ONTO THE MOVEMENT YOU CREATED LAST WEEK.</a:t>
            </a:r>
          </a:p>
          <a:p>
            <a:r>
              <a:rPr lang="en-GB" dirty="0" smtClean="0"/>
              <a:t>REHEARSE THE WHOLE STREET DANCE ROUTINE THINKING ABOUT PERFORMANCE SKILLS READY FOR YOUR ASSESSMENT NEXT WEEK.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48680"/>
            <a:ext cx="2580159" cy="16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EXTENSION TASK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LEVEL CHECK!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DON’T worry if you go wrong- carry on!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429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Accord Heavy SF</vt:lpstr>
      <vt:lpstr>Arial</vt:lpstr>
      <vt:lpstr>Calibri</vt:lpstr>
      <vt:lpstr>Crazy Loot BTN Inline</vt:lpstr>
      <vt:lpstr>Decorated035 BT</vt:lpstr>
      <vt:lpstr>Garamond</vt:lpstr>
      <vt:lpstr>Times New Roman</vt:lpstr>
      <vt:lpstr>Organic</vt:lpstr>
      <vt:lpstr>PERFORMING ARTS</vt:lpstr>
      <vt:lpstr>Lesson Objective</vt:lpstr>
      <vt:lpstr>Success Criteria</vt:lpstr>
      <vt:lpstr>RECAP-EXPECTATIONS</vt:lpstr>
      <vt:lpstr>Key words</vt:lpstr>
      <vt:lpstr>PowerPoint Presentation</vt:lpstr>
      <vt:lpstr>PowerPoint Presentation</vt:lpstr>
      <vt:lpstr>STREET DANCE</vt:lpstr>
      <vt:lpstr>EXTENSION TASK PERFORMANCE!</vt:lpstr>
      <vt:lpstr>PLENARY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Amy Parker</cp:lastModifiedBy>
  <cp:revision>38</cp:revision>
  <dcterms:created xsi:type="dcterms:W3CDTF">2013-09-03T15:04:40Z</dcterms:created>
  <dcterms:modified xsi:type="dcterms:W3CDTF">2017-07-20T17:29:00Z</dcterms:modified>
</cp:coreProperties>
</file>