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70" r:id="rId3"/>
    <p:sldId id="274" r:id="rId4"/>
    <p:sldId id="265" r:id="rId5"/>
    <p:sldId id="262" r:id="rId6"/>
    <p:sldId id="272" r:id="rId7"/>
    <p:sldId id="273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9C70E-0D5F-46D5-871C-F06DA6C4B2EA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9D4D5-0AB2-47B0-A756-1BF4456B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9D4D5-0AB2-47B0-A756-1BF4456B58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5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G6oy46qKE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2942" y="60148"/>
            <a:ext cx="6061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THRILLER PROJECT!!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770965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1:</a:t>
            </a:r>
          </a:p>
          <a:p>
            <a:r>
              <a:rPr lang="en-GB" dirty="0" smtClean="0"/>
              <a:t>Watch the thriller dance video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2529" y="1110423"/>
            <a:ext cx="2514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1:</a:t>
            </a:r>
          </a:p>
          <a:p>
            <a:r>
              <a:rPr lang="en-US" sz="1600" dirty="0" smtClean="0"/>
              <a:t>Your ideas !</a:t>
            </a:r>
          </a:p>
          <a:p>
            <a:r>
              <a:rPr lang="en-GB" sz="1600" dirty="0" smtClean="0"/>
              <a:t>Discuss the key themes of the music video. Choreograph the opening section to thriller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53200" y="1381543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2: </a:t>
            </a:r>
          </a:p>
          <a:p>
            <a:r>
              <a:rPr lang="en-GB" dirty="0" smtClean="0"/>
              <a:t>Recap ideas from week 1.</a:t>
            </a:r>
          </a:p>
          <a:p>
            <a:r>
              <a:rPr lang="en-GB" dirty="0" smtClean="0"/>
              <a:t>Choreograph middle section of thriller using your own ideas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19005" y="3635633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3 </a:t>
            </a:r>
          </a:p>
          <a:p>
            <a:r>
              <a:rPr lang="en-GB" dirty="0" smtClean="0"/>
              <a:t>Complete your thriller dance choreography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35396" y="570785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REHEARSE YOUR THRILLER DANCE ROUTINE.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9996" y="5405317"/>
            <a:ext cx="208510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Week 3:</a:t>
            </a:r>
          </a:p>
          <a:p>
            <a:r>
              <a:rPr lang="en-GB" dirty="0" smtClean="0"/>
              <a:t>Rehearse your Thriller Dance choreography and perform</a:t>
            </a:r>
            <a:endParaRPr lang="en-US" b="1" u="sng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4800" y="3581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7:</a:t>
            </a:r>
          </a:p>
          <a:p>
            <a:r>
              <a:rPr lang="en-US" dirty="0" smtClean="0"/>
              <a:t>Watch the videos &amp; </a:t>
            </a:r>
            <a:r>
              <a:rPr lang="en-US" dirty="0" err="1" smtClean="0"/>
              <a:t>analyse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57400" y="1618565"/>
            <a:ext cx="1039095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1618565"/>
            <a:ext cx="1371600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62800" y="2417296"/>
            <a:ext cx="76200" cy="859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flipH="1">
            <a:off x="6978396" y="4634123"/>
            <a:ext cx="533400" cy="107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10000" y="6040122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05916" y="4589995"/>
            <a:ext cx="741315" cy="777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502" y="2449872"/>
            <a:ext cx="3276600" cy="29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GB" dirty="0" smtClean="0"/>
              <a:t>PERFORMANCE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GB" dirty="0" smtClean="0"/>
              <a:t>PERFORM YOUR ROUTINE TO THE REST OF THE CLASS.</a:t>
            </a:r>
          </a:p>
          <a:p>
            <a:endParaRPr lang="en-GB" dirty="0"/>
          </a:p>
          <a:p>
            <a:r>
              <a:rPr lang="en-GB" b="1" u="sng" dirty="0" smtClean="0"/>
              <a:t>PEER ASSESSMENT</a:t>
            </a:r>
          </a:p>
          <a:p>
            <a:r>
              <a:rPr lang="en-GB" dirty="0" smtClean="0"/>
              <a:t>HOW EFFECTIVE WAS THEIR OPENING POSITION</a:t>
            </a:r>
          </a:p>
          <a:p>
            <a:r>
              <a:rPr lang="en-GB" dirty="0" smtClean="0"/>
              <a:t>DID THEY USE CANON AND UNISON</a:t>
            </a:r>
          </a:p>
          <a:p>
            <a:r>
              <a:rPr lang="en-GB" dirty="0" smtClean="0"/>
              <a:t>DID THEY USE LEVELS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5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LEVEL HAVE YOU ACHIEVED TODAY?</a:t>
            </a:r>
          </a:p>
          <a:p>
            <a:r>
              <a:rPr lang="en-GB" dirty="0" smtClean="0"/>
              <a:t>2 STARS AND A WISH</a:t>
            </a:r>
          </a:p>
          <a:p>
            <a:endParaRPr lang="en-GB" dirty="0"/>
          </a:p>
          <a:p>
            <a:r>
              <a:rPr lang="en-GB" dirty="0" smtClean="0"/>
              <a:t>2 STARS- WHAT TWO THINGS HAVE YOU DONE WELL AT DURING THE LESSON?- WHY</a:t>
            </a:r>
          </a:p>
          <a:p>
            <a:endParaRPr lang="en-GB" dirty="0"/>
          </a:p>
          <a:p>
            <a:r>
              <a:rPr lang="en-GB" dirty="0" smtClean="0"/>
              <a:t>WHAT ONE THING DO YOU NEED TO IMPROVE ON? WHY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0"/>
            <a:ext cx="189249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" y="44444"/>
            <a:ext cx="1889924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838200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rgbClr val="FFFF00"/>
                </a:solidFill>
              </a:rPr>
              <a:t>Lesson Objective:</a:t>
            </a:r>
            <a:br>
              <a:rPr lang="en-US" b="1" u="sng" dirty="0" smtClean="0">
                <a:solidFill>
                  <a:srgbClr val="FFFF00"/>
                </a:solidFill>
              </a:rPr>
            </a:br>
            <a:r>
              <a:rPr lang="en-GB" b="1" u="sng" dirty="0" smtClean="0">
                <a:solidFill>
                  <a:srgbClr val="FFFF00"/>
                </a:solidFill>
              </a:rPr>
              <a:t>Demonstrate </a:t>
            </a:r>
            <a:r>
              <a:rPr lang="en-GB" b="1" u="sng" dirty="0">
                <a:solidFill>
                  <a:srgbClr val="FFFF00"/>
                </a:solidFill>
              </a:rPr>
              <a:t>an understanding of the key concepts of choreography</a:t>
            </a:r>
            <a:endParaRPr lang="en-US" b="1" u="sng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819400"/>
            <a:ext cx="3279932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152400"/>
            <a:ext cx="6798734" cy="209407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Success Criteria</a:t>
            </a:r>
            <a:endParaRPr lang="en-GB" sz="1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463225"/>
              </p:ext>
            </p:extLst>
          </p:nvPr>
        </p:nvGraphicFramePr>
        <p:xfrm>
          <a:off x="499005" y="582840"/>
          <a:ext cx="8153399" cy="6163438"/>
        </p:xfrm>
        <a:graphic>
          <a:graphicData uri="http://schemas.openxmlformats.org/drawingml/2006/table">
            <a:tbl>
              <a:tblPr firstRow="1" firstCol="1" bandRow="1"/>
              <a:tblGrid>
                <a:gridCol w="7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7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0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GB" dirty="0" smtClean="0"/>
              <a:t>WARM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GB" dirty="0" smtClean="0"/>
              <a:t>WHAT ARE THE 3 ELEMENTS OF A WARM UP?</a:t>
            </a:r>
          </a:p>
          <a:p>
            <a:endParaRPr lang="en-GB" dirty="0"/>
          </a:p>
          <a:p>
            <a:r>
              <a:rPr lang="en-GB" dirty="0" smtClean="0"/>
              <a:t>WHY DO WE NEED TO WARM UP?</a:t>
            </a:r>
          </a:p>
          <a:p>
            <a:r>
              <a:rPr lang="en-GB" dirty="0" smtClean="0"/>
              <a:t>FOLLOW A TEACHER LEAD WARM UP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14800"/>
            <a:ext cx="3200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KEY CONCEPTS OF CHOREOGRAPHY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BEGINNING, MIDDLE AND END OF A ROUTINE</a:t>
            </a:r>
          </a:p>
          <a:p>
            <a:r>
              <a:rPr lang="en-GB" dirty="0" smtClean="0"/>
              <a:t>STARTING POSITION</a:t>
            </a:r>
          </a:p>
          <a:p>
            <a:r>
              <a:rPr lang="en-GB" dirty="0" smtClean="0"/>
              <a:t>ENDING POSITION</a:t>
            </a:r>
          </a:p>
          <a:p>
            <a:r>
              <a:rPr lang="en-GB" dirty="0" smtClean="0"/>
              <a:t>USE OF UNISON- (</a:t>
            </a:r>
            <a:r>
              <a:rPr lang="en-GB" dirty="0" smtClean="0">
                <a:solidFill>
                  <a:srgbClr val="FF0000"/>
                </a:solidFill>
              </a:rPr>
              <a:t>WHEN YOU PERFORM AT THE SAME TIME)</a:t>
            </a:r>
          </a:p>
          <a:p>
            <a:r>
              <a:rPr lang="en-GB" dirty="0" smtClean="0"/>
              <a:t>USE </a:t>
            </a:r>
            <a:r>
              <a:rPr lang="en-GB" smtClean="0"/>
              <a:t>OF CANON- </a:t>
            </a:r>
            <a:r>
              <a:rPr lang="en-GB" dirty="0" smtClean="0">
                <a:solidFill>
                  <a:srgbClr val="FF0000"/>
                </a:solidFill>
              </a:rPr>
              <a:t>(WHEN YOU PERFORM ONE AT A TIME)</a:t>
            </a:r>
          </a:p>
          <a:p>
            <a:r>
              <a:rPr lang="en-GB" dirty="0" smtClean="0"/>
              <a:t>REPETITION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1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THRILLER DANCE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www.youtube.com/watch?v=hG6oy46qKE4</a:t>
            </a:r>
            <a:endParaRPr lang="en-GB" dirty="0"/>
          </a:p>
          <a:p>
            <a:pPr algn="ctr"/>
            <a:r>
              <a:rPr lang="en-GB" sz="4000" b="1" dirty="0" smtClean="0"/>
              <a:t>QUESTIONS</a:t>
            </a:r>
          </a:p>
          <a:p>
            <a:r>
              <a:rPr lang="en-GB" dirty="0" smtClean="0"/>
              <a:t>What is the theme of Thriller?</a:t>
            </a:r>
          </a:p>
          <a:p>
            <a:r>
              <a:rPr lang="en-GB" dirty="0" smtClean="0"/>
              <a:t>What performance skills do you think you need to demonstrate?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5425262"/>
            <a:ext cx="1716166" cy="1386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425262"/>
            <a:ext cx="1719221" cy="13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7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461" cy="2054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3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NOW ITS YOUR TURN TO CREATE YOUR OWN VERSION OF THRILLER!!!!!</a:t>
            </a:r>
            <a:br>
              <a:rPr lang="en-GB" dirty="0" smtClean="0"/>
            </a:br>
            <a:r>
              <a:rPr lang="en-GB" dirty="0" smtClean="0"/>
              <a:t>GET INTO SMALL GROUPS OF 3 OR 4.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533400"/>
            <a:ext cx="2176421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648200"/>
            <a:ext cx="2176461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7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CREATE THE OPENING POSITION TO YOUR 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ABOUT YOUR FORMATION- </a:t>
            </a:r>
            <a:r>
              <a:rPr lang="en-GB" dirty="0" smtClean="0">
                <a:solidFill>
                  <a:srgbClr val="FF0000"/>
                </a:solidFill>
              </a:rPr>
              <a:t>WHAT DOES FORMATION MEAN?</a:t>
            </a:r>
          </a:p>
          <a:p>
            <a:r>
              <a:rPr lang="en-GB" dirty="0" smtClean="0"/>
              <a:t>LEVELS</a:t>
            </a:r>
            <a:r>
              <a:rPr lang="en-GB" dirty="0" smtClean="0">
                <a:solidFill>
                  <a:srgbClr val="FF0000"/>
                </a:solidFill>
              </a:rPr>
              <a:t>- High medium and low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34" y="5181600"/>
            <a:ext cx="1719221" cy="1383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55" y="5181600"/>
            <a:ext cx="1719221" cy="1383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89" y="3785178"/>
            <a:ext cx="1719221" cy="13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76400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GB" sz="3100" b="1" u="sng" dirty="0" smtClean="0"/>
              <a:t>TASK</a:t>
            </a:r>
            <a:r>
              <a:rPr lang="en-GB" sz="3100" dirty="0"/>
              <a:t/>
            </a:r>
            <a:br>
              <a:rPr lang="en-GB" sz="3100" dirty="0"/>
            </a:br>
            <a:r>
              <a:rPr lang="en-GB" sz="3100" dirty="0" smtClean="0"/>
              <a:t>CREATE THE OPENING SECTION OF YOUR ROUTINE. REMEMBER TO THINK ABOUT YOUR CHARACTER AS A ZOMBIE!!!!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WHAT DO YOU NEED TO THINK ABOUT? </a:t>
            </a:r>
          </a:p>
          <a:p>
            <a:endParaRPr lang="en-GB" dirty="0"/>
          </a:p>
          <a:p>
            <a:r>
              <a:rPr lang="en-GB" dirty="0" smtClean="0"/>
              <a:t>WORKING TOGETHER</a:t>
            </a:r>
          </a:p>
          <a:p>
            <a:r>
              <a:rPr lang="en-GB" dirty="0" smtClean="0"/>
              <a:t>COMMUNICATE WITH GROUP EFFECTIVELY</a:t>
            </a:r>
          </a:p>
          <a:p>
            <a:r>
              <a:rPr lang="en-GB" dirty="0" smtClean="0"/>
              <a:t>UNISON</a:t>
            </a:r>
          </a:p>
          <a:p>
            <a:r>
              <a:rPr lang="en-GB" dirty="0" smtClean="0"/>
              <a:t>CANON</a:t>
            </a:r>
          </a:p>
          <a:p>
            <a:r>
              <a:rPr lang="en-GB" dirty="0" smtClean="0"/>
              <a:t>CHANGING SPEEDS</a:t>
            </a:r>
          </a:p>
          <a:p>
            <a:r>
              <a:rPr lang="en-GB" dirty="0" smtClean="0"/>
              <a:t>CHANGING DYNAMICS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438" y="4495800"/>
            <a:ext cx="2176461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5249</TotalTime>
  <Words>447</Words>
  <Application>Microsoft Office PowerPoint</Application>
  <PresentationFormat>On-screen Show (4:3)</PresentationFormat>
  <Paragraphs>137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PowerPoint Presentation</vt:lpstr>
      <vt:lpstr>Lesson Objective: Demonstrate an understanding of the key concepts of choreography</vt:lpstr>
      <vt:lpstr>Success Criteria</vt:lpstr>
      <vt:lpstr>WARM UP</vt:lpstr>
      <vt:lpstr>KEY CONCEPTS OF CHOREOGRAPHY</vt:lpstr>
      <vt:lpstr>THRILLER DANCE ROUTINE</vt:lpstr>
      <vt:lpstr>NOW ITS YOUR TURN TO CREATE YOUR OWN VERSION OF THRILLER!!!!! GET INTO SMALL GROUPS OF 3 OR 4.</vt:lpstr>
      <vt:lpstr>CREATE THE OPENING POSITION TO YOUR DANCE</vt:lpstr>
      <vt:lpstr>TASK CREATE THE OPENING SECTION OF YOUR ROUTINE. REMEMBER TO THINK ABOUT YOUR CHARACTER AS A ZOMBIE!!!!</vt:lpstr>
      <vt:lpstr>PERFORMANCE TIME</vt:lpstr>
      <vt:lpstr>PLENARY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WALT: Demonstrate an understanding of how to analyse a dance work</dc:title>
  <dc:creator>Staff</dc:creator>
  <cp:lastModifiedBy>Amy Parker</cp:lastModifiedBy>
  <cp:revision>34</cp:revision>
  <dcterms:created xsi:type="dcterms:W3CDTF">2013-06-02T18:32:12Z</dcterms:created>
  <dcterms:modified xsi:type="dcterms:W3CDTF">2017-07-20T17:21:23Z</dcterms:modified>
</cp:coreProperties>
</file>