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0" r:id="rId3"/>
    <p:sldId id="279" r:id="rId4"/>
    <p:sldId id="265" r:id="rId5"/>
    <p:sldId id="271" r:id="rId6"/>
    <p:sldId id="262" r:id="rId7"/>
    <p:sldId id="266" r:id="rId8"/>
    <p:sldId id="272" r:id="rId9"/>
    <p:sldId id="278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uk/url?sa=i&amp;rct=j&amp;q=dance+warm+up&amp;source=images&amp;cd=&amp;docid=h6WnxDNKaa17hM&amp;tbnid=yWaKsvABR_H1JM:&amp;ved=0CAUQjRw&amp;url=http://www.guardian.co.uk/stage/picture/2010/jun/09/ballet-dance&amp;ei=BGbHUaOEC4iy0QWl-oCwBg&amp;bvm=bv.48293060,d.d2k&amp;psig=AFQjCNEIGbR1Q-GWTKZ1FnDLWRxK9uN-lA&amp;ust=137210865643165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sa=i&amp;rct=j&amp;q=dance+formation&amp;source=images&amp;cd=&amp;cad=rja&amp;docid=uuw1LsvY0p2XhM&amp;tbnid=TJKfGarkJBVceM:&amp;ved=0CAUQjRw&amp;url=http://www.flickr.com/photos/asiandialogues/4820232292/&amp;ei=sGXHUcKHOeX80QXhqoCICg&amp;bvm=bv.48293060,d.d2k&amp;psig=AFQjCNHwJ1W5GfDx6O0c49HQ_3-sMn5eqA&amp;ust=137210858721799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sa=i&amp;rct=j&amp;q=dance+formation&amp;source=images&amp;cd=&amp;cad=rja&amp;docid=uuw1LsvY0p2XhM&amp;tbnid=TJKfGarkJBVceM:&amp;ved=0CAUQjRw&amp;url=http://www.flickr.com/photos/asiandialogues/4820232292/&amp;ei=sGXHUcKHOeX80QXhqoCICg&amp;bvm=bv.48293060,d.d2k&amp;psig=AFQjCNHwJ1W5GfDx6O0c49HQ_3-sMn5eqA&amp;ust=137210858721799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2942" y="60148"/>
            <a:ext cx="6061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THRILLER PROJECT!!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7096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1: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Watch the thriller dance video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529" y="1110423"/>
            <a:ext cx="2514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1: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Your ideas !</a:t>
            </a:r>
          </a:p>
          <a:p>
            <a:r>
              <a:rPr lang="en-GB" sz="1600" dirty="0" smtClean="0">
                <a:solidFill>
                  <a:prstClr val="black"/>
                </a:solidFill>
              </a:rPr>
              <a:t>Discuss the key themes of the music video. Choreograph the opening section to thriller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381543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2: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Recap ideas from week 1.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Choreograph middle section of thriller using your own ideas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005" y="363563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3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Complete your thriller dance choreography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5396" y="570785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REHEARSE YOUR THRILLER DANCE ROUTINE.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996" y="5405317"/>
            <a:ext cx="208510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Week 3: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Rehearse your Thriller Dance choreography and perform</a:t>
            </a:r>
            <a:endParaRPr lang="en-US" b="1" u="sng" dirty="0" smtClean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7: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Watch the videos &amp; </a:t>
            </a:r>
            <a:r>
              <a:rPr lang="en-US" dirty="0" err="1" smtClean="0">
                <a:solidFill>
                  <a:prstClr val="black"/>
                </a:solidFill>
              </a:rPr>
              <a:t>analyse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57400" y="1618565"/>
            <a:ext cx="1039095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1618565"/>
            <a:ext cx="137160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2417296"/>
            <a:ext cx="76200" cy="85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6978396" y="4634123"/>
            <a:ext cx="533400" cy="10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10000" y="604012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05916" y="4589995"/>
            <a:ext cx="741315" cy="77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502" y="2449872"/>
            <a:ext cx="3276600" cy="29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PERFORMANCE TIME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PERFORM YOUR ROUTINE TO THE REST OF THE CLASS AND TO THE CAMERA</a:t>
            </a:r>
          </a:p>
          <a:p>
            <a:endParaRPr lang="en-GB" dirty="0"/>
          </a:p>
          <a:p>
            <a:r>
              <a:rPr lang="en-GB" b="1" u="sng" dirty="0" smtClean="0"/>
              <a:t>WHAT DO YOU NEED TO THINK ABOUT?.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Where you are looking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Ensure your formation is clear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Ensure your movements are in time with </a:t>
            </a:r>
            <a:r>
              <a:rPr lang="en-GB" sz="2800" smtClean="0"/>
              <a:t>the music and are fluid.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Ensure you and your group know exactly what they are doing.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PLENARY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LEVEL HAVE YOU ACHIEVED TODAY?</a:t>
            </a:r>
          </a:p>
          <a:p>
            <a:r>
              <a:rPr lang="en-GB" dirty="0" smtClean="0"/>
              <a:t>2 STARS AND A WISH</a:t>
            </a:r>
          </a:p>
          <a:p>
            <a:endParaRPr lang="en-GB" dirty="0"/>
          </a:p>
          <a:p>
            <a:r>
              <a:rPr lang="en-GB" dirty="0" smtClean="0"/>
              <a:t>2 STARS- WHAT TWO THINGS HAVE YOU DONE WELL AT DURING THE LESSON?- WHY</a:t>
            </a:r>
          </a:p>
          <a:p>
            <a:endParaRPr lang="en-GB" dirty="0"/>
          </a:p>
          <a:p>
            <a:r>
              <a:rPr lang="en-GB" dirty="0" smtClean="0"/>
              <a:t>WHAT ONE THING DO YOU NEED TO IMPROVE ON? WHY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Lesson Objective: </a:t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rgbClr val="FFFF00"/>
                </a:solidFill>
              </a:rPr>
              <a:t>Perform dance music video with confidence, fluency and accuracy.</a:t>
            </a:r>
            <a:endParaRPr 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209800"/>
            <a:ext cx="4114800" cy="4191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TASKS:</a:t>
            </a:r>
          </a:p>
          <a:p>
            <a:pPr marL="514350" indent="-514350" algn="ctr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ccent SF" pitchFamily="2" charset="0"/>
              </a:rPr>
              <a:t>Intro/ TARGETS</a:t>
            </a:r>
          </a:p>
          <a:p>
            <a:pPr marL="514350" indent="-514350" algn="ctr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ccent SF" pitchFamily="2" charset="0"/>
              </a:rPr>
              <a:t>Warm up/ self assess</a:t>
            </a:r>
          </a:p>
          <a:p>
            <a:pPr marL="514350" indent="-514350" algn="ctr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ccent SF" pitchFamily="2" charset="0"/>
              </a:rPr>
              <a:t>20 Minutes to practice routine in costume.</a:t>
            </a:r>
          </a:p>
          <a:p>
            <a:pPr marL="514350" indent="-514350" algn="ctr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ccent SF" pitchFamily="2" charset="0"/>
              </a:rPr>
              <a:t>Perform routine with music and costume.</a:t>
            </a:r>
          </a:p>
          <a:p>
            <a:pPr marL="514350" indent="-514350" algn="ctr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Accent SF" pitchFamily="2" charset="0"/>
              </a:rPr>
              <a:t>Peer feedback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 algn="ctr"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152400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25975"/>
              </p:ext>
            </p:extLst>
          </p:nvPr>
        </p:nvGraphicFramePr>
        <p:xfrm>
          <a:off x="499005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WARM UP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3 ELEMENTS OF A WARM UP?</a:t>
            </a:r>
          </a:p>
          <a:p>
            <a:endParaRPr lang="en-GB" dirty="0"/>
          </a:p>
          <a:p>
            <a:r>
              <a:rPr lang="en-GB" dirty="0" smtClean="0"/>
              <a:t>WHY DO WE NEED TO WARM UP?</a:t>
            </a:r>
            <a:endParaRPr lang="en-GB" dirty="0"/>
          </a:p>
        </p:txBody>
      </p:sp>
      <p:pic>
        <p:nvPicPr>
          <p:cNvPr id="1028" name="Picture 4" descr="http://static.guim.co.uk/sys-images/Guardian/Pix/pictures/2010/6/16/1276705971765/Dancers-warm-up-at-the-Al-00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410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43840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RECAP!!!!!</a:t>
            </a:r>
            <a:endParaRPr lang="en-GB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6769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11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KEY CONCEPTS OF CHOREOGRAPHY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BEGINNING, MIDDLE AND END OF A ROUTINE</a:t>
            </a:r>
          </a:p>
          <a:p>
            <a:r>
              <a:rPr lang="en-GB" dirty="0" smtClean="0"/>
              <a:t>STARTING POSITION</a:t>
            </a:r>
          </a:p>
          <a:p>
            <a:r>
              <a:rPr lang="en-GB" dirty="0" smtClean="0"/>
              <a:t>ENDING POSITION</a:t>
            </a:r>
          </a:p>
          <a:p>
            <a:r>
              <a:rPr lang="en-GB" dirty="0" smtClean="0"/>
              <a:t>USE OF UNISON- (</a:t>
            </a:r>
            <a:r>
              <a:rPr lang="en-GB" dirty="0" smtClean="0">
                <a:solidFill>
                  <a:srgbClr val="FF0000"/>
                </a:solidFill>
              </a:rPr>
              <a:t>WHEN YOU PERFORM AT THE SAME TIME)</a:t>
            </a:r>
          </a:p>
          <a:p>
            <a:r>
              <a:rPr lang="en-GB" dirty="0" smtClean="0"/>
              <a:t>USE </a:t>
            </a:r>
            <a:r>
              <a:rPr lang="en-GB" smtClean="0"/>
              <a:t>OF CANON- </a:t>
            </a:r>
            <a:r>
              <a:rPr lang="en-GB" dirty="0" smtClean="0">
                <a:solidFill>
                  <a:srgbClr val="FF0000"/>
                </a:solidFill>
              </a:rPr>
              <a:t>(WHEN YOU PERFORM ONE AT A TIME)</a:t>
            </a:r>
          </a:p>
          <a:p>
            <a:r>
              <a:rPr lang="en-GB" dirty="0" smtClean="0"/>
              <a:t>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1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OPENING POSITION TO YOUR DANCE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YOUR FORMATION- </a:t>
            </a:r>
            <a:r>
              <a:rPr lang="en-GB" dirty="0" smtClean="0">
                <a:solidFill>
                  <a:srgbClr val="FF0000"/>
                </a:solidFill>
              </a:rPr>
              <a:t>WHAT DOES FORMATION MEAN?</a:t>
            </a:r>
          </a:p>
          <a:p>
            <a:r>
              <a:rPr lang="en-GB" dirty="0" smtClean="0"/>
              <a:t>LEVELS</a:t>
            </a:r>
            <a:r>
              <a:rPr lang="en-GB" dirty="0" smtClean="0">
                <a:solidFill>
                  <a:srgbClr val="FF0000"/>
                </a:solidFill>
              </a:rPr>
              <a:t>- High medium and low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farm5.staticflickr.com/4094/4820232292_77c02256c6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2100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CREAT THE ENDING POSITION TO YOUR DANCE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YOUR FORMATION- </a:t>
            </a:r>
            <a:r>
              <a:rPr lang="en-GB" dirty="0" smtClean="0">
                <a:solidFill>
                  <a:srgbClr val="FF0000"/>
                </a:solidFill>
              </a:rPr>
              <a:t>WHAT DOES FORMATION MEAN?</a:t>
            </a:r>
          </a:p>
          <a:p>
            <a:r>
              <a:rPr lang="en-GB" dirty="0" smtClean="0"/>
              <a:t>LEVELS</a:t>
            </a:r>
            <a:r>
              <a:rPr lang="en-GB" dirty="0" smtClean="0">
                <a:solidFill>
                  <a:srgbClr val="FF0000"/>
                </a:solidFill>
              </a:rPr>
              <a:t>- High medium and low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farm5.staticflickr.com/4094/4820232292_77c02256c6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2100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RECAP YOUR OPENING POSITION</a:t>
            </a:r>
          </a:p>
          <a:p>
            <a:r>
              <a:rPr lang="en-GB" dirty="0" smtClean="0"/>
              <a:t>RECAP THE MIDDLE SECTION OF YOUR ROUTINE.</a:t>
            </a:r>
          </a:p>
          <a:p>
            <a:r>
              <a:rPr lang="en-GB" dirty="0" smtClean="0"/>
              <a:t>CREATE THE FINAL PART OF YOUR DANCE THINKING ABOUT: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Cannon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Unison</a:t>
            </a:r>
          </a:p>
          <a:p>
            <a:r>
              <a:rPr lang="en-GB" dirty="0" smtClean="0"/>
              <a:t>CREATE THE ENDING POSITION TO YOUR ROUTINE THINKING ABOIUT YOUR CHARACTER.</a:t>
            </a:r>
          </a:p>
        </p:txBody>
      </p:sp>
    </p:spTree>
    <p:extLst>
      <p:ext uri="{BB962C8B-B14F-4D97-AF65-F5344CB8AC3E}">
        <p14:creationId xmlns:p14="http://schemas.microsoft.com/office/powerpoint/2010/main" val="148509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494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Accent SF</vt:lpstr>
      <vt:lpstr>Arial</vt:lpstr>
      <vt:lpstr>Calibri</vt:lpstr>
      <vt:lpstr>Times New Roman</vt:lpstr>
      <vt:lpstr>Office Theme</vt:lpstr>
      <vt:lpstr>PowerPoint Presentation</vt:lpstr>
      <vt:lpstr>Lesson Objective:  Perform dance music video with confidence, fluency and accuracy.</vt:lpstr>
      <vt:lpstr>Success Criteria</vt:lpstr>
      <vt:lpstr>WARM UP</vt:lpstr>
      <vt:lpstr>RECAP!!!!!</vt:lpstr>
      <vt:lpstr>KEY CONCEPTS OF CHOREOGRAPHY</vt:lpstr>
      <vt:lpstr>OPENING POSITION TO YOUR DANCE</vt:lpstr>
      <vt:lpstr>CREAT THE ENDING POSITION TO YOUR DANCE</vt:lpstr>
      <vt:lpstr>TASKS</vt:lpstr>
      <vt:lpstr>PERFORMANCE TIME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WALT: Demonstrate an understanding of how to analyse a dance work</dc:title>
  <dc:creator>Staff</dc:creator>
  <cp:lastModifiedBy>Amy Parker</cp:lastModifiedBy>
  <cp:revision>41</cp:revision>
  <dcterms:created xsi:type="dcterms:W3CDTF">2013-06-02T18:32:12Z</dcterms:created>
  <dcterms:modified xsi:type="dcterms:W3CDTF">2017-07-20T17:22:40Z</dcterms:modified>
</cp:coreProperties>
</file>