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0" r:id="rId3"/>
    <p:sldId id="278" r:id="rId4"/>
    <p:sldId id="271" r:id="rId5"/>
    <p:sldId id="262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2942" y="60148"/>
            <a:ext cx="6061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THRILLER PROJECT!!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7096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1: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Watch the thriller dance video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529" y="1110423"/>
            <a:ext cx="2514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1: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Your ideas !</a:t>
            </a:r>
          </a:p>
          <a:p>
            <a:r>
              <a:rPr lang="en-GB" sz="1600" dirty="0" smtClean="0">
                <a:solidFill>
                  <a:prstClr val="black"/>
                </a:solidFill>
              </a:rPr>
              <a:t>Discuss the key themes of the music video. Choreograph the opening section to thriller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381543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2: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Recap ideas from week 1.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Choreograph middle section of thriller using your own ideas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005" y="363563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3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Complete your thriller dance choreography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5396" y="570785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REHEARSE YOUR THRILLER DANCE ROUTINE.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996" y="5405317"/>
            <a:ext cx="208510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Week 3: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Rehearse your Thriller Dance choreography and perform</a:t>
            </a:r>
            <a:endParaRPr lang="en-US" b="1" u="sng" dirty="0" smtClean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7: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Watch the videos &amp; </a:t>
            </a:r>
            <a:r>
              <a:rPr lang="en-US" dirty="0" err="1" smtClean="0">
                <a:solidFill>
                  <a:prstClr val="black"/>
                </a:solidFill>
              </a:rPr>
              <a:t>analyse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57400" y="1618565"/>
            <a:ext cx="1039095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1618565"/>
            <a:ext cx="137160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2417296"/>
            <a:ext cx="76200" cy="85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6978396" y="4634123"/>
            <a:ext cx="533400" cy="10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10000" y="604012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05916" y="4589995"/>
            <a:ext cx="741315" cy="77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605" y="2523154"/>
            <a:ext cx="3276600" cy="29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Lesson Objective: </a:t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rgbClr val="FFFF00"/>
                </a:solidFill>
              </a:rPr>
              <a:t>EVALUATE YOUR THRILLER PERFORMANCE SETTING TARGETS</a:t>
            </a:r>
            <a:endParaRPr 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667000"/>
            <a:ext cx="4114800" cy="39624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 algn="ctr"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152400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34436"/>
              </p:ext>
            </p:extLst>
          </p:nvPr>
        </p:nvGraphicFramePr>
        <p:xfrm>
          <a:off x="499005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43840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RECAP!!!!!</a:t>
            </a:r>
            <a:endParaRPr lang="en-GB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6769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11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KEY CONCEPTS OF CHOREOGRAPHY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BEGINNING, MIDDLE AND END OF A ROUTINE</a:t>
            </a:r>
          </a:p>
          <a:p>
            <a:r>
              <a:rPr lang="en-GB" dirty="0" smtClean="0"/>
              <a:t>STARTING POSITION</a:t>
            </a:r>
          </a:p>
          <a:p>
            <a:r>
              <a:rPr lang="en-GB" dirty="0" smtClean="0"/>
              <a:t>ENDING POSITION</a:t>
            </a:r>
          </a:p>
          <a:p>
            <a:r>
              <a:rPr lang="en-GB" dirty="0" smtClean="0"/>
              <a:t>USE OF UNISON- (</a:t>
            </a:r>
            <a:r>
              <a:rPr lang="en-GB" dirty="0" smtClean="0">
                <a:solidFill>
                  <a:srgbClr val="FF0000"/>
                </a:solidFill>
              </a:rPr>
              <a:t>WHEN YOU PERFORM AT THE SAME TIME)</a:t>
            </a:r>
          </a:p>
          <a:p>
            <a:r>
              <a:rPr lang="en-GB" dirty="0" smtClean="0"/>
              <a:t>USE </a:t>
            </a:r>
            <a:r>
              <a:rPr lang="en-GB" smtClean="0"/>
              <a:t>OF CANON- </a:t>
            </a:r>
            <a:r>
              <a:rPr lang="en-GB" dirty="0" smtClean="0">
                <a:solidFill>
                  <a:srgbClr val="FF0000"/>
                </a:solidFill>
              </a:rPr>
              <a:t>(WHEN YOU PERFORM ONE AT A TIME)</a:t>
            </a:r>
          </a:p>
          <a:p>
            <a:r>
              <a:rPr lang="en-GB" dirty="0" smtClean="0"/>
              <a:t>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1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PERFORMANCE EVALUATION TIME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WATCH BACK YOUR THRILLER PERFORMANCE AND SELF ASSESS HOW YOU FEEL YOU HAVE DONE..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COMPLETE YOUR EVALUATION BOOKLET.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HAVE YOU IMPROVED SINCE TERM 1?EXPLAIN YOUR ANSWER.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876800"/>
            <a:ext cx="3279932" cy="18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PLENARY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LEVEL HAVE YOU ACHIEVED TODAY?</a:t>
            </a:r>
          </a:p>
          <a:p>
            <a:r>
              <a:rPr lang="en-GB" dirty="0" smtClean="0"/>
              <a:t>2 STARS AND A WISH</a:t>
            </a:r>
          </a:p>
          <a:p>
            <a:endParaRPr lang="en-GB" dirty="0"/>
          </a:p>
          <a:p>
            <a:r>
              <a:rPr lang="en-GB" dirty="0" smtClean="0"/>
              <a:t>2 STARS- WHAT TWO THINGS HAVE YOU DONE WELL AT DURING THE LESSON?- WHY</a:t>
            </a:r>
          </a:p>
          <a:p>
            <a:endParaRPr lang="en-GB" dirty="0"/>
          </a:p>
          <a:p>
            <a:r>
              <a:rPr lang="en-GB" dirty="0" smtClean="0"/>
              <a:t>WHAT ONE THING DO YOU NEED TO IMPROVE ON? WHY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344</Words>
  <Application>Microsoft Office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Lesson Objective:  EVALUATE YOUR THRILLER PERFORMANCE SETTING TARGETS</vt:lpstr>
      <vt:lpstr>Success Criteria</vt:lpstr>
      <vt:lpstr>RECAP!!!!!</vt:lpstr>
      <vt:lpstr>KEY CONCEPTS OF CHOREOGRAPHY</vt:lpstr>
      <vt:lpstr>PERFORMANCE EVALUATION TIME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WALT: Demonstrate an understanding of how to analyse a dance work</dc:title>
  <dc:creator>Staff</dc:creator>
  <cp:lastModifiedBy>Amy Parker</cp:lastModifiedBy>
  <cp:revision>42</cp:revision>
  <dcterms:created xsi:type="dcterms:W3CDTF">2013-06-02T18:32:12Z</dcterms:created>
  <dcterms:modified xsi:type="dcterms:W3CDTF">2017-07-20T17:21:48Z</dcterms:modified>
</cp:coreProperties>
</file>