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65" r:id="rId6"/>
    <p:sldId id="266" r:id="rId7"/>
    <p:sldId id="257" r:id="rId8"/>
    <p:sldId id="270" r:id="rId9"/>
    <p:sldId id="259" r:id="rId10"/>
    <p:sldId id="260" r:id="rId11"/>
    <p:sldId id="269" r:id="rId12"/>
    <p:sldId id="262" r:id="rId13"/>
    <p:sldId id="263" r:id="rId14"/>
    <p:sldId id="267" r:id="rId15"/>
    <p:sldId id="268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2958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13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09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9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02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60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72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38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3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656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1843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713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541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4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19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664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96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269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36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127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757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7876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57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323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66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72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06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001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588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5144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65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72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1990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44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306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1887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9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>
                <a:solidFill>
                  <a:prstClr val="black"/>
                </a:solidFill>
              </a:rPr>
              <a:pPr/>
              <a:t>20/07/2017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21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2A770F-8D73-4734-BF0A-8AECE368171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0E90BC-BB71-4119-9CAF-690F51F8B48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5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C85A9-CCDB-4633-A504-4EA385A638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B5AD-F73D-473A-B320-A47C9D07D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6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927A2-EF0E-437F-9D13-8CDECD62D8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20/07/2017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5E380-D146-4CE3-A701-918D4244A4B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2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229600" cy="1330036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YEAR 7 DANCE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4953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6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TASK THREE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 GROUPS OF NO MORE THAN FOUR, CREATE FREEZE FRAMES ON THE FOLLOWING  OLYMPICS  SPORTS: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Swimming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Throwing a javelin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Starting a running race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Fencing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Gymnastics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5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TASK FOUR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lstStyle/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GB" dirty="0" smtClean="0">
                <a:solidFill>
                  <a:srgbClr val="FFFF00"/>
                </a:solidFill>
              </a:rPr>
              <a:t>NOW THAT YOU HAVE YOUR FREEZE FRAMES, SEE IF YOU CAN LINK THEM TOGETHER BY MOVEMENTS.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HOW CREATIVE CAN YOU BE!!!!!!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36"/>
            <a:ext cx="9144000" cy="6781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PEER ASSESSMENT TIME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EACH GROUP TO PERFORM THEIR FREEZEFRAMES WITH THE REST OF THE CLASS.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WHAT DID THE GROUP DO WELL AT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WHAT DO THE GROUP NEED TO IMPROVE 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PLENARY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RECAP KEY INFORMATION FROM LAST TERM. </a:t>
            </a:r>
            <a:endParaRPr lang="en-GB" dirty="0">
              <a:solidFill>
                <a:srgbClr val="FFFF00"/>
              </a:solidFill>
            </a:endParaRPr>
          </a:p>
          <a:p>
            <a:pPr marL="651510" indent="-514350">
              <a:buFont typeface="+mj-lt"/>
              <a:buAutoNum type="arabicPeriod"/>
            </a:pPr>
            <a:r>
              <a:rPr lang="en-GB" dirty="0" smtClean="0">
                <a:solidFill>
                  <a:srgbClr val="FFFF00"/>
                </a:solidFill>
              </a:rPr>
              <a:t>WHAT DOES A WARM UP CONSIST OF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 smtClean="0">
                <a:solidFill>
                  <a:srgbClr val="FFFF00"/>
                </a:solidFill>
              </a:rPr>
              <a:t>WHAT ARE PERFORMANCE SKILLS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 smtClean="0">
                <a:solidFill>
                  <a:srgbClr val="FFFF00"/>
                </a:solidFill>
              </a:rPr>
              <a:t>WHAT IS MUSICALITY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WHAT LEVEL ARE YOU CURRENTLY ON? WHAT DO YOU NOW NEED TO DO TO IMPROVE YOUR GRADE?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TWO STARS AND A WISH.</a:t>
            </a:r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sz="9600" dirty="0" smtClean="0">
                <a:solidFill>
                  <a:srgbClr val="FF0000"/>
                </a:solidFill>
              </a:rPr>
              <a:t>3</a:t>
            </a:r>
            <a:r>
              <a:rPr lang="en-US" sz="9600" dirty="0" smtClean="0">
                <a:solidFill>
                  <a:srgbClr val="FFFF00"/>
                </a:solidFill>
              </a:rPr>
              <a:t>   </a:t>
            </a:r>
            <a:r>
              <a:rPr lang="en-US" sz="9600" dirty="0" smtClean="0">
                <a:solidFill>
                  <a:srgbClr val="00B0F0"/>
                </a:solidFill>
              </a:rPr>
              <a:t>4</a:t>
            </a:r>
            <a:r>
              <a:rPr lang="en-US" sz="9600" dirty="0" smtClean="0">
                <a:solidFill>
                  <a:srgbClr val="FFFF00"/>
                </a:solidFill>
              </a:rPr>
              <a:t>    </a:t>
            </a:r>
            <a:r>
              <a:rPr lang="en-US" sz="9600" dirty="0" smtClean="0">
                <a:solidFill>
                  <a:srgbClr val="FFC000"/>
                </a:solidFill>
              </a:rPr>
              <a:t>5  </a:t>
            </a:r>
            <a:r>
              <a:rPr lang="en-US" sz="9600" dirty="0" smtClean="0">
                <a:solidFill>
                  <a:srgbClr val="FFFF00"/>
                </a:solidFill>
              </a:rPr>
              <a:t> </a:t>
            </a:r>
            <a:r>
              <a:rPr lang="en-US" sz="9600" dirty="0" smtClean="0">
                <a:solidFill>
                  <a:schemeClr val="accent5"/>
                </a:solidFill>
              </a:rPr>
              <a:t>6</a:t>
            </a:r>
            <a:endParaRPr 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428604"/>
            <a:ext cx="771530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prstClr val="black"/>
                </a:solidFill>
              </a:rPr>
              <a:t>Which number should go in the empty triangle?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2071670" y="1714488"/>
            <a:ext cx="1071570" cy="107157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2071670" y="3929066"/>
            <a:ext cx="1071570" cy="107157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5786446" y="3929066"/>
            <a:ext cx="1071570" cy="10715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5786446" y="1714488"/>
            <a:ext cx="1071570" cy="107157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8860" y="135729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3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480" y="271462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8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4678" y="271462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4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228599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4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5074" y="135729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6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29256" y="26431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5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16" y="257174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13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43636" y="228599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3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8860" y="357187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2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5918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9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43240" y="48577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5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28860" y="45720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7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818" y="47863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14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43636" y="350043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4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16" y="47863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6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1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428604"/>
            <a:ext cx="771530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prstClr val="black"/>
                </a:solidFill>
              </a:rPr>
              <a:t>Which number should go in the empty triangle?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2071670" y="1714488"/>
            <a:ext cx="1071570" cy="107157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2071670" y="3929066"/>
            <a:ext cx="1071570" cy="107157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5786446" y="3929066"/>
            <a:ext cx="1071570" cy="107157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5786446" y="1714488"/>
            <a:ext cx="1071570" cy="107157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8860" y="135729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3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480" y="271462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8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4678" y="271462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4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228599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4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5074" y="135729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6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29256" y="26431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5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16" y="257174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13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43636" y="228599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3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8860" y="357187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2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5918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9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43240" y="48577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5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28860" y="45720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7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818" y="47863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14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43636" y="350043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4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16" y="47863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  <a:latin typeface="Comic Sans MS" pitchFamily="66" charset="0"/>
              </a:rPr>
              <a:t>6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3636" y="442913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786" y="5500702"/>
            <a:ext cx="7786742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prstClr val="white"/>
                </a:solidFill>
              </a:rPr>
              <a:t>Add the bottom 2 numbers and divide by the top one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8662" y="6143644"/>
            <a:ext cx="75724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prstClr val="black"/>
                </a:solidFill>
              </a:rPr>
              <a:t>*Now, your turn! Come up with puzzles of your own*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84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Lesson Objective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Balloonist SF" pitchFamily="34" charset="0"/>
              </a:rPr>
              <a:t>1) DEMONSTRATE AN UNDERSTANDING OF HOW THE OLYMPICS CAN BE used as a theme for a dance routine.</a:t>
            </a:r>
          </a:p>
          <a:p>
            <a:pPr algn="ctr"/>
            <a:r>
              <a:rPr lang="en-GB" sz="3600" b="1" dirty="0" smtClean="0">
                <a:solidFill>
                  <a:srgbClr val="FFFF00"/>
                </a:solidFill>
                <a:latin typeface="Balloonist SF" pitchFamily="34" charset="0"/>
              </a:rPr>
              <a:t>2) show an understanding of what a freeze frame is.</a:t>
            </a:r>
            <a:endParaRPr lang="en-US" sz="3600" b="1" dirty="0" smtClean="0">
              <a:solidFill>
                <a:srgbClr val="FFFF00"/>
              </a:solidFill>
              <a:latin typeface="Balloonist SF" pitchFamily="34" charset="0"/>
            </a:endParaRPr>
          </a:p>
          <a:p>
            <a:pPr algn="ctr"/>
            <a:endParaRPr lang="en-US" sz="3600" b="1" dirty="0">
              <a:solidFill>
                <a:srgbClr val="FFFF00"/>
              </a:solidFill>
              <a:latin typeface="Balloonist S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8" y="152400"/>
            <a:ext cx="6798734" cy="209407"/>
          </a:xfrm>
        </p:spPr>
        <p:txBody>
          <a:bodyPr>
            <a:noAutofit/>
          </a:bodyPr>
          <a:lstStyle/>
          <a:p>
            <a:r>
              <a:rPr lang="en-GB" sz="1600" b="1" dirty="0" smtClean="0"/>
              <a:t>Success Criteria</a:t>
            </a:r>
            <a:endParaRPr lang="en-GB" sz="1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566429"/>
              </p:ext>
            </p:extLst>
          </p:nvPr>
        </p:nvGraphicFramePr>
        <p:xfrm>
          <a:off x="499005" y="582840"/>
          <a:ext cx="8153399" cy="6163438"/>
        </p:xfrm>
        <a:graphic>
          <a:graphicData uri="http://schemas.openxmlformats.org/drawingml/2006/table">
            <a:tbl>
              <a:tblPr firstRow="1" firstCol="1" bandRow="1"/>
              <a:tblGrid>
                <a:gridCol w="7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7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Level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Dance Strand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Creating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Performing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Reflecting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Entry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remember a range of actions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phrases based on a stimulus or music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participate in a short group performance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show some consideration of spatial awareness in performance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when my own work and the work of others’, could be improved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G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simple dance phrase demonstrating choreographic skills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appropriate characterisation in a performance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why I made certain decisions in my choreography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show a basic understanding of how a stimuli can be conveyed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unison and cannon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teacher led sequences and then use these to develop my own levels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a range of stimuli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take on feedback to improve my choreography such as using levels and/or contract work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sustain a focus within a performance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 routine and take part in simple performances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suggestions on how work could be improved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my work using some dance terminology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identify strengths and weaknesses in my own and others work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select and apply movement to match the given dance style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work confidently in a group using a range of choreographic devices to explore different dance styles and ideas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and rehearse performance that make use of the range of techniques and dynamics to express my ideas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and accept suggestions to/from peers and teachers during the rehearsal process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and create dances in a variety of styles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experiment with different actions to create a performance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routines that are appropriate to the given style or stimuli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experiment with different styles/actions and dynamics when developing a routine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improve and refine my performance through the rehearsal process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choreograph a short performance for an audience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a variety of different dance styles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reflect on and evaluate my own and other pupils’ work, suggesting improvements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key words when talking about dances that I have seen or participated in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discuss the ways that ideas are communicated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1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ACTIVITY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709160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IN GROUPS OF 4, BRAINSTORM AS MANY SPORTS AS YOU CAN THINK OF THAT ARE IN THE OLYMPICS.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971800"/>
            <a:ext cx="8077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TASK ONE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FOLLOW A TEACHER LEAD WARM UP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73" y="2438400"/>
            <a:ext cx="6172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0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GB" dirty="0" smtClean="0">
                <a:solidFill>
                  <a:srgbClr val="00B0F0"/>
                </a:solidFill>
              </a:rPr>
              <a:t>TASK ONE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FOLLOW A TEACHER LEAD ROUTINE THAT IS GOING TO BE THE OPENING OF THE OLYMPIC GAMES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0"/>
            <a:ext cx="4114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8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TASK TWO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35282"/>
            <a:ext cx="8229600" cy="5029200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WHAT IS A FREEZE FRAME?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124" name="Picture 4" descr="http://www.thefreezeframe.com/images/the_freeze_frame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6477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170</TotalTime>
  <Words>451</Words>
  <Application>Microsoft Office PowerPoint</Application>
  <PresentationFormat>On-screen Show (4:3)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</vt:lpstr>
      <vt:lpstr>Balloonist SF</vt:lpstr>
      <vt:lpstr>Book Antiqua</vt:lpstr>
      <vt:lpstr>Calibri</vt:lpstr>
      <vt:lpstr>Comic Sans MS</vt:lpstr>
      <vt:lpstr>Garamond</vt:lpstr>
      <vt:lpstr>Lucida Sans</vt:lpstr>
      <vt:lpstr>Times New Roman</vt:lpstr>
      <vt:lpstr>Wingdings</vt:lpstr>
      <vt:lpstr>Wingdings 2</vt:lpstr>
      <vt:lpstr>Wingdings 3</vt:lpstr>
      <vt:lpstr>Apex</vt:lpstr>
      <vt:lpstr>Office Theme</vt:lpstr>
      <vt:lpstr>1_Office Theme</vt:lpstr>
      <vt:lpstr>Organic</vt:lpstr>
      <vt:lpstr>YEAR 7 DANCE</vt:lpstr>
      <vt:lpstr>PowerPoint Presentation</vt:lpstr>
      <vt:lpstr>PowerPoint Presentation</vt:lpstr>
      <vt:lpstr>Lesson Objective</vt:lpstr>
      <vt:lpstr>Success Criteria</vt:lpstr>
      <vt:lpstr> ACTIVITY</vt:lpstr>
      <vt:lpstr>TASK ONE</vt:lpstr>
      <vt:lpstr>TASK ONE</vt:lpstr>
      <vt:lpstr>TASK TWO</vt:lpstr>
      <vt:lpstr>TASK THREE</vt:lpstr>
      <vt:lpstr>TASK FOUR</vt:lpstr>
      <vt:lpstr>PEER ASSESSMENT TIME</vt:lpstr>
      <vt:lpstr>PLENARY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7 DANCE</dc:title>
  <dc:creator>Staff</dc:creator>
  <cp:lastModifiedBy>Amy Parker</cp:lastModifiedBy>
  <cp:revision>17</cp:revision>
  <dcterms:created xsi:type="dcterms:W3CDTF">2011-11-28T20:45:36Z</dcterms:created>
  <dcterms:modified xsi:type="dcterms:W3CDTF">2017-07-20T17:19:30Z</dcterms:modified>
</cp:coreProperties>
</file>