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  <p:sldMasterId id="2147483732" r:id="rId6"/>
    <p:sldMasterId id="2147483744" r:id="rId7"/>
  </p:sldMasterIdLst>
  <p:sldIdLst>
    <p:sldId id="257" r:id="rId8"/>
    <p:sldId id="258" r:id="rId9"/>
    <p:sldId id="265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43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4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691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99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9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9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74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90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7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79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91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84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8769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86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0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9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08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9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0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3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67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01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79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42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3334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27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5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55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25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84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27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820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2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60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62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397205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709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2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40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8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683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256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175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547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65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052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994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3256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47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57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6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352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586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988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385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4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297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211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243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38705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990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7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501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835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801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363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07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187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61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963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4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7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61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4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90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49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39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A770F-8D73-4734-BF0A-8AECE3681711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7/20/2017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0E90BC-BB71-4119-9CAF-690F51F8B484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97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533400"/>
            <a:ext cx="8229600" cy="1330036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YEAR 7 DANCE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4953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7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Lesson Objective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solidFill>
                  <a:srgbClr val="FFFF00"/>
                </a:solidFill>
                <a:latin typeface="Balloonist SF" pitchFamily="34" charset="0"/>
              </a:rPr>
              <a:t>REHEARSE AND PERFORM OLYMPIC GAMES ROUTINE.</a:t>
            </a:r>
          </a:p>
          <a:p>
            <a:pPr algn="ctr"/>
            <a:r>
              <a:rPr lang="en-GB" sz="3600" b="1" dirty="0" smtClean="0">
                <a:solidFill>
                  <a:srgbClr val="FFFF00"/>
                </a:solidFill>
                <a:latin typeface="Balloonist SF" pitchFamily="34" charset="0"/>
              </a:rPr>
              <a:t>SET TARGETS TO IMPROVE YOUR CHOREOGRAPHIC SKILLS.</a:t>
            </a:r>
            <a:endParaRPr lang="en-US" sz="3600" b="1" dirty="0">
              <a:solidFill>
                <a:srgbClr val="FFFF00"/>
              </a:solidFill>
              <a:latin typeface="Balloonist S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38" y="152401"/>
            <a:ext cx="6798734" cy="209407"/>
          </a:xfrm>
        </p:spPr>
        <p:txBody>
          <a:bodyPr>
            <a:noAutofit/>
          </a:bodyPr>
          <a:lstStyle/>
          <a:p>
            <a:r>
              <a:rPr lang="en-GB" sz="1600" dirty="0"/>
              <a:t>Success Criteria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23006" y="582840"/>
          <a:ext cx="8153399" cy="6163438"/>
        </p:xfrm>
        <a:graphic>
          <a:graphicData uri="http://schemas.openxmlformats.org/drawingml/2006/table">
            <a:tbl>
              <a:tblPr firstRow="1" firstCol="1" bandRow="1"/>
              <a:tblGrid>
                <a:gridCol w="7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7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8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STARTER </a:t>
            </a:r>
            <a:r>
              <a:rPr lang="en-US" dirty="0" smtClean="0">
                <a:solidFill>
                  <a:srgbClr val="FFFF00"/>
                </a:solidFill>
              </a:rPr>
              <a:t>ACTIVITY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229600" cy="4709160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GB" b="1" dirty="0" smtClean="0">
                <a:solidFill>
                  <a:srgbClr val="FFFF00"/>
                </a:solidFill>
              </a:rPr>
              <a:t>SET 2 TARGETS THAT YOU AIM TO ACHIEVE IN TODAY’S LESSON FOR YOUR ASSESSMENT.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971800"/>
            <a:ext cx="8077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ONE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FOLLOW THE CIRCUIT WARM UP IN GROUPS OF 5/6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73" y="2438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6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TWO- ASSESSMENT LESSON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81600"/>
          </a:xfrm>
          <a:solidFill>
            <a:srgbClr val="00B050"/>
          </a:solidFill>
        </p:spPr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GB" dirty="0" smtClean="0"/>
              <a:t>5 MINUTES TO REHEARSE YOUR OLYMPIC GAMES ROUTINE. REMEMBER TO WORK AS A TEAM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876540"/>
            <a:ext cx="3771900" cy="282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4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TASK THREE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81600"/>
          </a:xfrm>
          <a:solidFill>
            <a:srgbClr val="00B050"/>
          </a:solidFill>
        </p:spPr>
        <p:txBody>
          <a:bodyPr/>
          <a:lstStyle/>
          <a:p>
            <a:r>
              <a:rPr lang="en-GB" dirty="0" smtClean="0"/>
              <a:t>EACH GROUP TO PERFORM THEIR OLYMPIC GAMES ROUTINE AND BE RECORDED.</a:t>
            </a:r>
          </a:p>
          <a:p>
            <a:r>
              <a:rPr lang="en-GB" dirty="0" smtClean="0"/>
              <a:t>WATCH BACK YOUR PERFORMANCES AND COMPLETE YOUR EVALUATION BOOKLET ON THE PROGRESS YOU HAVE MADE.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16" y="4649272"/>
            <a:ext cx="3771900" cy="213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8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PLENARY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81600"/>
          </a:xfrm>
          <a:solidFill>
            <a:srgbClr val="00B050"/>
          </a:solidFill>
        </p:spPr>
        <p:txBody>
          <a:bodyPr/>
          <a:lstStyle/>
          <a:p>
            <a:r>
              <a:rPr lang="en-GB" dirty="0" smtClean="0"/>
              <a:t>WHAT DO YOU FEEL YOU HAVE DONE REALLY WELL AT?</a:t>
            </a:r>
          </a:p>
          <a:p>
            <a:r>
              <a:rPr lang="en-GB" dirty="0" smtClean="0"/>
              <a:t>WHAT DO YOU FEEL YOU NEED TO IMPROVE ON?</a:t>
            </a:r>
          </a:p>
          <a:p>
            <a:r>
              <a:rPr lang="en-GB" dirty="0" smtClean="0"/>
              <a:t>WHAT GRADE DO YOU AIM TO ACHIEVE BY THE END OF THE TERM?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4456090"/>
            <a:ext cx="3771900" cy="224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6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280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Balloonist SF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1_Apex</vt:lpstr>
      <vt:lpstr>3_Apex</vt:lpstr>
      <vt:lpstr>4_Apex</vt:lpstr>
      <vt:lpstr>5_Apex</vt:lpstr>
      <vt:lpstr>6_Apex</vt:lpstr>
      <vt:lpstr>7_Apex</vt:lpstr>
      <vt:lpstr>YEAR 7 DANCE</vt:lpstr>
      <vt:lpstr>Lesson Objective</vt:lpstr>
      <vt:lpstr>Success Criteria</vt:lpstr>
      <vt:lpstr>STARTER ACTIVITY</vt:lpstr>
      <vt:lpstr>TASK ONE</vt:lpstr>
      <vt:lpstr>TASK TWO- ASSESSMENT LESSON</vt:lpstr>
      <vt:lpstr>TASK THREE</vt:lpstr>
      <vt:lpstr>PLENARY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7 DANCE</dc:title>
  <dc:creator>Amy Parker</dc:creator>
  <cp:lastModifiedBy>Amy Parker</cp:lastModifiedBy>
  <cp:revision>4</cp:revision>
  <dcterms:created xsi:type="dcterms:W3CDTF">2016-06-26T14:22:48Z</dcterms:created>
  <dcterms:modified xsi:type="dcterms:W3CDTF">2017-07-20T17:20:57Z</dcterms:modified>
</cp:coreProperties>
</file>