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7" r:id="rId2"/>
    <p:sldId id="258" r:id="rId3"/>
    <p:sldId id="270" r:id="rId4"/>
    <p:sldId id="293" r:id="rId5"/>
    <p:sldId id="294" r:id="rId6"/>
    <p:sldId id="290" r:id="rId7"/>
    <p:sldId id="29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A223-4A41-41C9-929B-19C0C9FADB40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F9AA-82C8-4E94-BF86-B89D34E685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4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500306"/>
          </a:xfrm>
        </p:spPr>
        <p:txBody>
          <a:bodyPr>
            <a:normAutofit/>
          </a:bodyPr>
          <a:lstStyle/>
          <a:p>
            <a:r>
              <a:rPr lang="en-GB" dirty="0" smtClean="0"/>
              <a:t>Duologues</a:t>
            </a:r>
            <a:br>
              <a:rPr lang="en-GB" dirty="0" smtClean="0"/>
            </a:br>
            <a:r>
              <a:rPr lang="en-GB" dirty="0" smtClean="0"/>
              <a:t>&amp; </a:t>
            </a:r>
            <a:br>
              <a:rPr lang="en-GB" dirty="0" smtClean="0"/>
            </a:br>
            <a:r>
              <a:rPr lang="en-GB" dirty="0" err="1" smtClean="0"/>
              <a:t>sCENES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1643074"/>
          </a:xfrm>
        </p:spPr>
        <p:txBody>
          <a:bodyPr/>
          <a:lstStyle/>
          <a:p>
            <a:r>
              <a:rPr lang="en-GB" dirty="0" smtClean="0"/>
              <a:t>Drama </a:t>
            </a:r>
          </a:p>
          <a:p>
            <a:r>
              <a:rPr lang="en-GB" dirty="0" smtClean="0"/>
              <a:t>Year 9</a:t>
            </a:r>
          </a:p>
          <a:p>
            <a:r>
              <a:rPr lang="en-GB" dirty="0" smtClean="0"/>
              <a:t>Lesson 5 Rehearsals</a:t>
            </a:r>
            <a:endParaRPr lang="en-GB" dirty="0"/>
          </a:p>
        </p:txBody>
      </p:sp>
      <p:pic>
        <p:nvPicPr>
          <p:cNvPr id="17410" name="Picture 2" descr="http://system.barflyclub.com/include/image/artists/21834_dade44be-594f-4d50-a285-f7f8ec875c0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786874" cy="27146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LESSON </a:t>
            </a:r>
            <a:r>
              <a:rPr lang="en-GB" sz="8000" dirty="0" smtClean="0"/>
              <a:t>AIM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To rehearse your scenes and identify areas which can be improved upon.</a:t>
            </a:r>
            <a:endParaRPr lang="en-GB" sz="4800" dirty="0"/>
          </a:p>
        </p:txBody>
      </p:sp>
      <p:pic>
        <p:nvPicPr>
          <p:cNvPr id="4" name="Picture 2" descr="http://www.mikecausey.co.uk/wp-content/uploads/2010/07/gradu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71942"/>
            <a:ext cx="8429684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LESSON OUTCOME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5429256" cy="5357826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smtClean="0"/>
              <a:t>LEVEL 4 </a:t>
            </a:r>
            <a:r>
              <a:rPr lang="en-GB" sz="3600" dirty="0" smtClean="0"/>
              <a:t>– I will know I can rehearse my scene.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5 </a:t>
            </a:r>
            <a:r>
              <a:rPr lang="en-GB" sz="3600" dirty="0" smtClean="0"/>
              <a:t>– I will understand I can rehearse my scene and identify areas which need improvement.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6 – </a:t>
            </a:r>
            <a:r>
              <a:rPr lang="en-GB" sz="3600" dirty="0" smtClean="0"/>
              <a:t>I will be able to rehearse my scene, identify areas which need improvement and be able to refine my performance.</a:t>
            </a:r>
          </a:p>
        </p:txBody>
      </p:sp>
      <p:pic>
        <p:nvPicPr>
          <p:cNvPr id="4" name="Picture 2" descr="http://brookenolan.files.wordpress.com/2010/07/gradu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85860"/>
            <a:ext cx="3500435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All students sit in a straight line and are numbered, except for Matthew, Mark, Luke &amp; John who sit sideways to create an ‘L’ shape.</a:t>
            </a:r>
          </a:p>
          <a:p>
            <a:r>
              <a:rPr lang="en-GB" dirty="0" smtClean="0"/>
              <a:t>The game is played to a beat, smack on knees, clap of hands, click (right hand), click (left hand).</a:t>
            </a:r>
          </a:p>
          <a:p>
            <a:r>
              <a:rPr lang="en-GB" dirty="0" smtClean="0"/>
              <a:t>Matthew starts and says his name on first click and someone </a:t>
            </a:r>
            <a:r>
              <a:rPr lang="en-GB" dirty="0" smtClean="0"/>
              <a:t>else(</a:t>
            </a:r>
            <a:r>
              <a:rPr lang="en-GB" dirty="0" smtClean="0"/>
              <a:t>or number) on second click. </a:t>
            </a:r>
          </a:p>
          <a:p>
            <a:r>
              <a:rPr lang="en-GB" dirty="0" smtClean="0"/>
              <a:t>Whoever has had there name or numbered called must take on the call at the next click and continue game.</a:t>
            </a:r>
          </a:p>
          <a:p>
            <a:r>
              <a:rPr lang="en-GB" dirty="0" err="1" smtClean="0"/>
              <a:t>i.e</a:t>
            </a:r>
            <a:r>
              <a:rPr lang="en-GB" dirty="0" smtClean="0"/>
              <a:t> Matthew to 4, 4 to John, John to Matthew, Matthew to 9, 9 to 7 etc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If a player makes a mistake or calls off beat they must go to the bottom of the line and all the players move up a seat.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4305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accent1"/>
                </a:solidFill>
              </a:rPr>
              <a:t>Matthew, Mark, Luke &amp; John (FOCUS)</a:t>
            </a:r>
            <a:endParaRPr lang="en-GB" sz="4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Autofit/>
          </a:bodyPr>
          <a:lstStyle/>
          <a:p>
            <a:r>
              <a:rPr lang="en-GB" sz="7200" dirty="0" smtClean="0"/>
              <a:t>REHEARSALS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6000760" cy="5643602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REMEMBER...</a:t>
            </a:r>
          </a:p>
          <a:p>
            <a:r>
              <a:rPr lang="en-GB" sz="3600" dirty="0" smtClean="0"/>
              <a:t>Staging</a:t>
            </a:r>
          </a:p>
          <a:p>
            <a:r>
              <a:rPr lang="en-GB" sz="3600" dirty="0" smtClean="0"/>
              <a:t>Stay In Role</a:t>
            </a:r>
          </a:p>
          <a:p>
            <a:r>
              <a:rPr lang="en-GB" sz="3600" dirty="0" smtClean="0"/>
              <a:t>Stay On Task</a:t>
            </a:r>
          </a:p>
          <a:p>
            <a:r>
              <a:rPr lang="en-GB" sz="3600" dirty="0" smtClean="0"/>
              <a:t>Characterisation</a:t>
            </a:r>
          </a:p>
          <a:p>
            <a:r>
              <a:rPr lang="en-GB" sz="3600" dirty="0" smtClean="0"/>
              <a:t>Use of words</a:t>
            </a:r>
          </a:p>
          <a:p>
            <a:r>
              <a:rPr lang="en-GB" sz="3600" dirty="0" smtClean="0"/>
              <a:t>Energy</a:t>
            </a:r>
          </a:p>
          <a:p>
            <a:r>
              <a:rPr lang="en-GB" sz="3600" dirty="0" smtClean="0"/>
              <a:t>Enjoy yourself...but work hard</a:t>
            </a:r>
            <a:endParaRPr lang="en-GB" sz="3600" dirty="0"/>
          </a:p>
        </p:txBody>
      </p:sp>
      <p:pic>
        <p:nvPicPr>
          <p:cNvPr id="32770" name="Picture 2" descr="http://images.townnews.com/thebulletin.us/content/articles/2009/11/24/arts_culture/doc4b0c352c216c35137895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142984"/>
            <a:ext cx="4786314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CIRCLE TIME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Sit in whole class circle.</a:t>
            </a:r>
          </a:p>
          <a:p>
            <a:r>
              <a:rPr lang="en-GB" dirty="0" smtClean="0"/>
              <a:t>Feedback on the process of your group.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5058" name="Picture 2" descr="http://www.portables1.ngfl.gov.uk/ssoames/graphix/sa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6075"/>
            <a:ext cx="91440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What have you achieved today? </a:t>
            </a:r>
            <a:r>
              <a:rPr lang="en-GB" sz="6600" dirty="0" smtClean="0"/>
              <a:t>LESSON </a:t>
            </a:r>
            <a:r>
              <a:rPr lang="en-GB" sz="6600" dirty="0" smtClean="0"/>
              <a:t>OUTCOME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5429256" cy="5357826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smtClean="0"/>
              <a:t>LEVEL 4 </a:t>
            </a:r>
            <a:r>
              <a:rPr lang="en-GB" sz="3600" dirty="0" smtClean="0"/>
              <a:t>– I will know I can rehearse my scene.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5 </a:t>
            </a:r>
            <a:r>
              <a:rPr lang="en-GB" sz="3600" dirty="0" smtClean="0"/>
              <a:t>– I will understand I can rehearse my scene and identify areas which need improvement.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6 – </a:t>
            </a:r>
            <a:r>
              <a:rPr lang="en-GB" sz="3600" dirty="0" smtClean="0"/>
              <a:t>I will be able to rehearse my scene, identify areas which need improvement and be able to refine my performance.</a:t>
            </a:r>
          </a:p>
        </p:txBody>
      </p:sp>
      <p:pic>
        <p:nvPicPr>
          <p:cNvPr id="4" name="Picture 2" descr="http://brookenolan.files.wordpress.com/2010/07/gradu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85860"/>
            <a:ext cx="3500435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382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REFLECTIVE LOG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09186"/>
          </a:xfrm>
        </p:spPr>
        <p:txBody>
          <a:bodyPr/>
          <a:lstStyle/>
          <a:p>
            <a:r>
              <a:rPr lang="en-GB" dirty="0" smtClean="0"/>
              <a:t>It is important to reflect on every lesson and begin thinking about setting targets for yourselves. For assessment it is important to keep a log book of activities, so you must write a reflective log for each lesson.</a:t>
            </a:r>
            <a:endParaRPr lang="en-GB" dirty="0"/>
          </a:p>
        </p:txBody>
      </p:sp>
      <p:pic>
        <p:nvPicPr>
          <p:cNvPr id="37890" name="Picture 2" descr="http://www.sdcoe.k12.ca.us/score/actbank/refec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86190"/>
            <a:ext cx="8501122" cy="287655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</TotalTime>
  <Words>386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Duologues &amp;  sCENES</vt:lpstr>
      <vt:lpstr>LESSON AIM</vt:lpstr>
      <vt:lpstr>LESSON OUTCOME</vt:lpstr>
      <vt:lpstr>Matthew, Mark, Luke &amp; John (FOCUS)</vt:lpstr>
      <vt:lpstr>REHEARSALS</vt:lpstr>
      <vt:lpstr>CIRCLE TIME</vt:lpstr>
      <vt:lpstr>What have you achieved today? LESSON OUTCOME</vt:lpstr>
      <vt:lpstr>REFLECTIVE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DRAMA</dc:title>
  <dc:creator>PFerguson217</dc:creator>
  <cp:lastModifiedBy>Beth Harding</cp:lastModifiedBy>
  <cp:revision>9</cp:revision>
  <dcterms:created xsi:type="dcterms:W3CDTF">2011-01-10T22:17:48Z</dcterms:created>
  <dcterms:modified xsi:type="dcterms:W3CDTF">2017-08-19T21:25:54Z</dcterms:modified>
</cp:coreProperties>
</file>