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81" r:id="rId5"/>
    <p:sldId id="302" r:id="rId6"/>
    <p:sldId id="303" r:id="rId7"/>
    <p:sldId id="304" r:id="rId8"/>
    <p:sldId id="305" r:id="rId9"/>
    <p:sldId id="306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18" autoAdjust="0"/>
  </p:normalViewPr>
  <p:slideViewPr>
    <p:cSldViewPr>
      <p:cViewPr varScale="1">
        <p:scale>
          <a:sx n="94" d="100"/>
          <a:sy n="94" d="100"/>
        </p:scale>
        <p:origin x="-152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415-C7CD-4ABD-AA65-186850959EBA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B3EC9-906E-40DC-9384-2D411408CD0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65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B3EC9-906E-40DC-9384-2D411408CD0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B3EC9-906E-40DC-9384-2D411408CD05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wipe dir="r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2500306"/>
          </a:xfrm>
        </p:spPr>
        <p:txBody>
          <a:bodyPr>
            <a:normAutofit/>
          </a:bodyPr>
          <a:lstStyle/>
          <a:p>
            <a:r>
              <a:rPr lang="en-GB" dirty="0" smtClean="0"/>
              <a:t>Duologues</a:t>
            </a:r>
            <a:br>
              <a:rPr lang="en-GB" dirty="0" smtClean="0"/>
            </a:br>
            <a:r>
              <a:rPr lang="en-GB" dirty="0" smtClean="0"/>
              <a:t>&amp; </a:t>
            </a:r>
            <a:br>
              <a:rPr lang="en-GB" dirty="0" smtClean="0"/>
            </a:br>
            <a:r>
              <a:rPr lang="en-GB" dirty="0" err="1" smtClean="0"/>
              <a:t>sCENES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00306"/>
            <a:ext cx="6400800" cy="1643074"/>
          </a:xfrm>
        </p:spPr>
        <p:txBody>
          <a:bodyPr/>
          <a:lstStyle/>
          <a:p>
            <a:r>
              <a:rPr lang="en-GB" dirty="0" smtClean="0"/>
              <a:t>Drama </a:t>
            </a:r>
          </a:p>
          <a:p>
            <a:r>
              <a:rPr lang="en-GB" dirty="0" smtClean="0"/>
              <a:t>Year 9</a:t>
            </a:r>
          </a:p>
          <a:p>
            <a:r>
              <a:rPr lang="en-GB" dirty="0" smtClean="0"/>
              <a:t>Lesson 7</a:t>
            </a:r>
            <a:endParaRPr lang="en-GB" dirty="0"/>
          </a:p>
        </p:txBody>
      </p:sp>
      <p:pic>
        <p:nvPicPr>
          <p:cNvPr id="5" name="Picture 2" descr="http://system.barflyclub.com/include/image/artists/21834_dade44be-594f-4d50-a285-f7f8ec875c07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000504"/>
            <a:ext cx="8786874" cy="271464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>
            <a:noAutofit/>
          </a:bodyPr>
          <a:lstStyle/>
          <a:p>
            <a:r>
              <a:rPr lang="en-GB" sz="7200" dirty="0" smtClean="0"/>
              <a:t>REFLECTIVE LOG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3143272"/>
          </a:xfrm>
        </p:spPr>
        <p:txBody>
          <a:bodyPr/>
          <a:lstStyle/>
          <a:p>
            <a:r>
              <a:rPr lang="en-GB" dirty="0" smtClean="0"/>
              <a:t>It is important to reflect on every lesson. For assessment it is important to keep a log book of activities, so you must write a reflective log for each lesson. </a:t>
            </a:r>
            <a:endParaRPr lang="en-GB" dirty="0"/>
          </a:p>
        </p:txBody>
      </p:sp>
      <p:pic>
        <p:nvPicPr>
          <p:cNvPr id="37890" name="Picture 2" descr="http://www.sdcoe.k12.ca.us/score/actbank/refec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58"/>
            <a:ext cx="9144000" cy="407194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GB" sz="6600" dirty="0" smtClean="0"/>
              <a:t>LESSON OBJECTIVES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8501090" cy="207170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6000" dirty="0" smtClean="0"/>
              <a:t>	To rehearse and perform Duologues and scenes.</a:t>
            </a:r>
          </a:p>
          <a:p>
            <a:pPr>
              <a:buNone/>
            </a:pPr>
            <a:endParaRPr lang="en-GB" sz="4800" dirty="0"/>
          </a:p>
        </p:txBody>
      </p:sp>
      <p:pic>
        <p:nvPicPr>
          <p:cNvPr id="14338" name="Picture 2" descr="http://getset.london2012.com/assets-uploaded/images/16x9/large/8ceef563f13c4602b4762d82de4096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876"/>
            <a:ext cx="7191375" cy="304799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/>
          </a:bodyPr>
          <a:lstStyle/>
          <a:p>
            <a:r>
              <a:rPr lang="en-GB" sz="6000" dirty="0" smtClean="0"/>
              <a:t>LESSON OUTCOME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4786314" cy="592933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3200" dirty="0" smtClean="0"/>
              <a:t>LEVEL 4</a:t>
            </a:r>
          </a:p>
          <a:p>
            <a:pPr>
              <a:buNone/>
            </a:pPr>
            <a:r>
              <a:rPr lang="en-GB" sz="3200" dirty="0" smtClean="0"/>
              <a:t>	I will know that I can rehearse and perform a duologue or scene.</a:t>
            </a:r>
          </a:p>
          <a:p>
            <a:pPr>
              <a:buNone/>
            </a:pPr>
            <a:r>
              <a:rPr lang="en-GB" sz="3200" dirty="0" smtClean="0"/>
              <a:t>LEVEL 5</a:t>
            </a:r>
          </a:p>
          <a:p>
            <a:pPr>
              <a:buNone/>
            </a:pPr>
            <a:r>
              <a:rPr lang="en-GB" sz="3200" dirty="0" smtClean="0"/>
              <a:t>	I will rehearse and perform my duologue or scene to a good standard.</a:t>
            </a:r>
          </a:p>
          <a:p>
            <a:pPr>
              <a:buNone/>
            </a:pPr>
            <a:r>
              <a:rPr lang="en-GB" sz="3200" dirty="0" smtClean="0"/>
              <a:t>LEVEL 6</a:t>
            </a:r>
          </a:p>
          <a:p>
            <a:pPr>
              <a:buNone/>
            </a:pPr>
            <a:r>
              <a:rPr lang="en-GB" sz="3200" dirty="0" smtClean="0"/>
              <a:t>	I will be able to rehearse and perform a duologue or scene to a high standard.</a:t>
            </a:r>
          </a:p>
          <a:p>
            <a:endParaRPr lang="en-GB" sz="3200" dirty="0"/>
          </a:p>
        </p:txBody>
      </p:sp>
      <p:pic>
        <p:nvPicPr>
          <p:cNvPr id="13314" name="Picture 2" descr="http://johnmcnally54.com/wp-content/uploads/2009/09/Track-Race-finish-lin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071546"/>
            <a:ext cx="3705225" cy="54102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en-GB" sz="6000" dirty="0" smtClean="0"/>
              <a:t/>
            </a:r>
            <a:br>
              <a:rPr lang="en-GB" sz="6000" dirty="0" smtClean="0"/>
            </a:br>
            <a:r>
              <a:rPr lang="en-GB" sz="6000" dirty="0" smtClean="0"/>
              <a:t>Starter (5mins)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session is going to be focused on rehearsing and performing our duologue or scenes.</a:t>
            </a:r>
            <a:endParaRPr lang="en-GB" dirty="0"/>
          </a:p>
        </p:txBody>
      </p:sp>
      <p:pic>
        <p:nvPicPr>
          <p:cNvPr id="10244" name="Picture 4" descr="http://farm4.static.flickr.com/3206/3066305967_48f94c5bb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071810"/>
            <a:ext cx="7929618" cy="347185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5429256" cy="1463040"/>
          </a:xfrm>
        </p:spPr>
        <p:txBody>
          <a:bodyPr>
            <a:noAutofit/>
          </a:bodyPr>
          <a:lstStyle/>
          <a:p>
            <a:r>
              <a:rPr lang="en-GB" sz="5400" dirty="0" smtClean="0"/>
              <a:t>YOUR MAJESTY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9416"/>
            <a:ext cx="6143668" cy="5034294"/>
          </a:xfrm>
        </p:spPr>
        <p:txBody>
          <a:bodyPr>
            <a:normAutofit/>
          </a:bodyPr>
          <a:lstStyle/>
          <a:p>
            <a:r>
              <a:rPr lang="en-GB" dirty="0" smtClean="0"/>
              <a:t>Student is chosen to be Queen or King.</a:t>
            </a:r>
          </a:p>
          <a:p>
            <a:r>
              <a:rPr lang="en-GB" dirty="0" smtClean="0"/>
              <a:t>The student is blindfolded.</a:t>
            </a:r>
          </a:p>
          <a:p>
            <a:r>
              <a:rPr lang="en-GB" dirty="0" smtClean="0"/>
              <a:t>Another student is chosen to say ‘Your Majesty’</a:t>
            </a:r>
          </a:p>
          <a:p>
            <a:r>
              <a:rPr lang="en-GB" dirty="0" smtClean="0"/>
              <a:t>The King or Queen must guess who the student is 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5122" name="Picture 2" descr="http://www.librarising.com/astrology/celebs/images2/QR/queenelizabeth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85728"/>
            <a:ext cx="2547582" cy="635798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REHEARSALS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your time wisely and practice your duologue or scene as you will be performing it in the latter half of the lesson.</a:t>
            </a:r>
            <a:endParaRPr lang="en-GB" dirty="0"/>
          </a:p>
        </p:txBody>
      </p:sp>
      <p:pic>
        <p:nvPicPr>
          <p:cNvPr id="35842" name="Picture 2" descr="http://cyctheatre.webs.com/Annie%20rehearsals%20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00372"/>
            <a:ext cx="6657975" cy="363062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PERFORMANCES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Everyone will perform their duologue or scene to the class.</a:t>
            </a:r>
          </a:p>
          <a:p>
            <a:endParaRPr lang="en-GB" dirty="0" smtClean="0"/>
          </a:p>
          <a:p>
            <a:r>
              <a:rPr lang="en-GB" dirty="0" smtClean="0"/>
              <a:t>Remember to...</a:t>
            </a:r>
          </a:p>
          <a:p>
            <a:r>
              <a:rPr lang="en-GB" dirty="0" smtClean="0"/>
              <a:t>Stay in Role</a:t>
            </a:r>
          </a:p>
          <a:p>
            <a:r>
              <a:rPr lang="en-GB" dirty="0" smtClean="0"/>
              <a:t>Enjoy yourself.</a:t>
            </a:r>
          </a:p>
          <a:p>
            <a:r>
              <a:rPr lang="en-GB" dirty="0" smtClean="0"/>
              <a:t>Hold your end position.</a:t>
            </a:r>
            <a:endParaRPr lang="en-GB" dirty="0"/>
          </a:p>
        </p:txBody>
      </p:sp>
      <p:pic>
        <p:nvPicPr>
          <p:cNvPr id="3074" name="Picture 2" descr="http://www.avyt.org/img/mack_mab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143116"/>
            <a:ext cx="4000488" cy="450059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EVALUATION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800" dirty="0" smtClean="0"/>
              <a:t>Class will evaluate their peers work</a:t>
            </a:r>
          </a:p>
          <a:p>
            <a:endParaRPr lang="en-GB" sz="4800" dirty="0" smtClean="0"/>
          </a:p>
          <a:p>
            <a:r>
              <a:rPr lang="en-GB" sz="4800" dirty="0" smtClean="0"/>
              <a:t>WWW (What Went Well)</a:t>
            </a:r>
          </a:p>
          <a:p>
            <a:endParaRPr lang="en-GB" sz="4800" dirty="0" smtClean="0"/>
          </a:p>
          <a:p>
            <a:r>
              <a:rPr lang="en-GB" sz="4800" dirty="0" smtClean="0"/>
              <a:t>EBI (Even Better If)</a:t>
            </a:r>
          </a:p>
          <a:p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What did you achieve today? </a:t>
            </a:r>
            <a:r>
              <a:rPr lang="en-GB" sz="6000" dirty="0" smtClean="0"/>
              <a:t>LESSON </a:t>
            </a:r>
            <a:r>
              <a:rPr lang="en-GB" sz="6000" dirty="0" smtClean="0"/>
              <a:t>OUTCOME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070"/>
            <a:ext cx="4786314" cy="592933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3200" dirty="0" smtClean="0"/>
              <a:t>LEVEL 4</a:t>
            </a:r>
          </a:p>
          <a:p>
            <a:pPr>
              <a:buNone/>
            </a:pPr>
            <a:r>
              <a:rPr lang="en-GB" sz="3200" dirty="0" smtClean="0"/>
              <a:t>	I will know that I can rehearse and perform a duologue or scene.</a:t>
            </a:r>
          </a:p>
          <a:p>
            <a:pPr>
              <a:buNone/>
            </a:pPr>
            <a:r>
              <a:rPr lang="en-GB" sz="3200" dirty="0" smtClean="0"/>
              <a:t>LEVEL 5</a:t>
            </a:r>
          </a:p>
          <a:p>
            <a:pPr>
              <a:buNone/>
            </a:pPr>
            <a:r>
              <a:rPr lang="en-GB" sz="3200" dirty="0" smtClean="0"/>
              <a:t>	I will rehearse and perform my duologue or scene to a good standard.</a:t>
            </a:r>
          </a:p>
          <a:p>
            <a:pPr>
              <a:buNone/>
            </a:pPr>
            <a:r>
              <a:rPr lang="en-GB" sz="3200" dirty="0" smtClean="0"/>
              <a:t>LEVEL 6</a:t>
            </a:r>
          </a:p>
          <a:p>
            <a:pPr>
              <a:buNone/>
            </a:pPr>
            <a:r>
              <a:rPr lang="en-GB" sz="3200" dirty="0" smtClean="0"/>
              <a:t>	I will be able to rehearse and perform a duologue or scene to a high standard.</a:t>
            </a:r>
          </a:p>
          <a:p>
            <a:endParaRPr lang="en-GB" sz="3200" dirty="0"/>
          </a:p>
        </p:txBody>
      </p:sp>
      <p:pic>
        <p:nvPicPr>
          <p:cNvPr id="13314" name="Picture 2" descr="http://johnmcnally54.com/wp-content/uploads/2009/09/Track-Race-finish-lin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071546"/>
            <a:ext cx="3705225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46063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555</TotalTime>
  <Words>183</Words>
  <Application>Microsoft Macintosh PowerPoint</Application>
  <PresentationFormat>On-screen Show (4:3)</PresentationFormat>
  <Paragraphs>46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Duologues &amp;  sCENES</vt:lpstr>
      <vt:lpstr>LESSON OBJECTIVES</vt:lpstr>
      <vt:lpstr>LESSON OUTCOME</vt:lpstr>
      <vt:lpstr> Starter (5mins) </vt:lpstr>
      <vt:lpstr>YOUR MAJESTY</vt:lpstr>
      <vt:lpstr>REHEARSALS</vt:lpstr>
      <vt:lpstr>PERFORMANCES</vt:lpstr>
      <vt:lpstr>EVALUATION</vt:lpstr>
      <vt:lpstr>What did you achieve today? LESSON OUTCOME</vt:lpstr>
      <vt:lpstr>REFLECTIVE 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chronicles of narnia</dc:title>
  <dc:creator>PFERGUSON217</dc:creator>
  <cp:lastModifiedBy>Beth Harding</cp:lastModifiedBy>
  <cp:revision>35</cp:revision>
  <dcterms:created xsi:type="dcterms:W3CDTF">2010-09-12T09:25:41Z</dcterms:created>
  <dcterms:modified xsi:type="dcterms:W3CDTF">2017-08-19T21:28:10Z</dcterms:modified>
</cp:coreProperties>
</file>