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306" r:id="rId3"/>
    <p:sldId id="307" r:id="rId4"/>
    <p:sldId id="308" r:id="rId5"/>
    <p:sldId id="309" r:id="rId6"/>
    <p:sldId id="310" r:id="rId7"/>
    <p:sldId id="31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718" autoAdjust="0"/>
  </p:normalViewPr>
  <p:slideViewPr>
    <p:cSldViewPr>
      <p:cViewPr varScale="1">
        <p:scale>
          <a:sx n="94" d="100"/>
          <a:sy n="94" d="100"/>
        </p:scale>
        <p:origin x="-15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8C415-C7CD-4ABD-AA65-186850959EBA}" type="datetimeFigureOut">
              <a:rPr lang="en-US" smtClean="0"/>
              <a:pPr/>
              <a:t>19/08/17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B3EC9-906E-40DC-9384-2D411408CD0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5001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4324-86F9-4862-9D7A-3F735F97EA4D}" type="datetimeFigureOut">
              <a:rPr lang="en-US" smtClean="0"/>
              <a:pPr/>
              <a:t>19/08/17</a:t>
            </a:fld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D312-DE81-4DA8-BA06-EA27AFA8905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4324-86F9-4862-9D7A-3F735F97EA4D}" type="datetimeFigureOut">
              <a:rPr lang="en-US" smtClean="0"/>
              <a:pPr/>
              <a:t>19/08/17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D312-DE81-4DA8-BA06-EA27AFA8905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4324-86F9-4862-9D7A-3F735F97EA4D}" type="datetimeFigureOut">
              <a:rPr lang="en-US" smtClean="0"/>
              <a:pPr/>
              <a:t>19/08/17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D312-DE81-4DA8-BA06-EA27AFA8905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4324-86F9-4862-9D7A-3F735F97EA4D}" type="datetimeFigureOut">
              <a:rPr lang="en-US" smtClean="0"/>
              <a:pPr/>
              <a:t>19/08/17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D312-DE81-4DA8-BA06-EA27AFA8905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4324-86F9-4862-9D7A-3F735F97EA4D}" type="datetimeFigureOut">
              <a:rPr lang="en-US" smtClean="0"/>
              <a:pPr/>
              <a:t>19/08/17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45BD312-DE81-4DA8-BA06-EA27AFA8905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4324-86F9-4862-9D7A-3F735F97EA4D}" type="datetimeFigureOut">
              <a:rPr lang="en-US" smtClean="0"/>
              <a:pPr/>
              <a:t>19/08/17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D312-DE81-4DA8-BA06-EA27AFA8905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4324-86F9-4862-9D7A-3F735F97EA4D}" type="datetimeFigureOut">
              <a:rPr lang="en-US" smtClean="0"/>
              <a:pPr/>
              <a:t>19/08/17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D312-DE81-4DA8-BA06-EA27AFA8905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4324-86F9-4862-9D7A-3F735F97EA4D}" type="datetimeFigureOut">
              <a:rPr lang="en-US" smtClean="0"/>
              <a:pPr/>
              <a:t>19/08/17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D312-DE81-4DA8-BA06-EA27AFA8905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4324-86F9-4862-9D7A-3F735F97EA4D}" type="datetimeFigureOut">
              <a:rPr lang="en-US" smtClean="0"/>
              <a:pPr/>
              <a:t>19/08/17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D312-DE81-4DA8-BA06-EA27AFA8905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4324-86F9-4862-9D7A-3F735F97EA4D}" type="datetimeFigureOut">
              <a:rPr lang="en-US" smtClean="0"/>
              <a:pPr/>
              <a:t>19/08/17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D312-DE81-4DA8-BA06-EA27AFA8905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4324-86F9-4862-9D7A-3F735F97EA4D}" type="datetimeFigureOut">
              <a:rPr lang="en-US" smtClean="0"/>
              <a:pPr/>
              <a:t>19/08/17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D312-DE81-4DA8-BA06-EA27AFA8905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D044324-86F9-4862-9D7A-3F735F97EA4D}" type="datetimeFigureOut">
              <a:rPr lang="en-US" smtClean="0"/>
              <a:pPr/>
              <a:t>19/08/17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45BD312-DE81-4DA8-BA06-EA27AFA8905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>
    <p:wipe dir="r"/>
  </p:transition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0"/>
            <a:ext cx="8229600" cy="2500306"/>
          </a:xfrm>
        </p:spPr>
        <p:txBody>
          <a:bodyPr>
            <a:normAutofit/>
          </a:bodyPr>
          <a:lstStyle/>
          <a:p>
            <a:r>
              <a:rPr lang="en-GB" dirty="0" smtClean="0"/>
              <a:t>Duologues</a:t>
            </a:r>
            <a:br>
              <a:rPr lang="en-GB" dirty="0" smtClean="0"/>
            </a:br>
            <a:r>
              <a:rPr lang="en-GB" dirty="0" smtClean="0"/>
              <a:t>&amp; </a:t>
            </a:r>
            <a:br>
              <a:rPr lang="en-GB" dirty="0" smtClean="0"/>
            </a:br>
            <a:r>
              <a:rPr lang="en-GB" dirty="0" err="1" smtClean="0"/>
              <a:t>sCENES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00306"/>
            <a:ext cx="6400800" cy="1643074"/>
          </a:xfrm>
        </p:spPr>
        <p:txBody>
          <a:bodyPr/>
          <a:lstStyle/>
          <a:p>
            <a:r>
              <a:rPr lang="en-GB" dirty="0" smtClean="0"/>
              <a:t>Drama </a:t>
            </a:r>
          </a:p>
          <a:p>
            <a:r>
              <a:rPr lang="en-GB" dirty="0" smtClean="0"/>
              <a:t>Year 9</a:t>
            </a:r>
          </a:p>
          <a:p>
            <a:r>
              <a:rPr lang="en-GB" dirty="0" smtClean="0"/>
              <a:t>Lesson 8</a:t>
            </a:r>
            <a:endParaRPr lang="en-GB" dirty="0"/>
          </a:p>
        </p:txBody>
      </p:sp>
      <p:pic>
        <p:nvPicPr>
          <p:cNvPr id="5" name="Picture 2" descr="http://system.barflyclub.com/include/image/artists/21834_dade44be-594f-4d50-a285-f7f8ec875c07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4000504"/>
            <a:ext cx="8786874" cy="2714644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7200" b="1" dirty="0" smtClean="0"/>
              <a:t>LESSON AIM</a:t>
            </a:r>
            <a:endParaRPr lang="en-GB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143116"/>
            <a:ext cx="5643602" cy="371477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GB" sz="4000" dirty="0" smtClean="0"/>
          </a:p>
          <a:p>
            <a:pPr>
              <a:buNone/>
            </a:pPr>
            <a:r>
              <a:rPr lang="en-GB" sz="6000" dirty="0" smtClean="0"/>
              <a:t>	To Self Evaluate your own performance during the </a:t>
            </a:r>
            <a:r>
              <a:rPr lang="en-GB" sz="6000" dirty="0" smtClean="0"/>
              <a:t>Duologues and Scenes </a:t>
            </a:r>
            <a:r>
              <a:rPr lang="en-GB" sz="6000" dirty="0" smtClean="0"/>
              <a:t>scheme of work.</a:t>
            </a:r>
            <a:endParaRPr lang="en-GB" sz="6000" dirty="0"/>
          </a:p>
        </p:txBody>
      </p:sp>
      <p:pic>
        <p:nvPicPr>
          <p:cNvPr id="8194" name="Picture 2" descr="http://www.lanigansirishpub.com/assets/images/dartboar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1571588"/>
            <a:ext cx="3428992" cy="5286412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7200" b="1" dirty="0" smtClean="0"/>
              <a:t>LESSON OUTCOME</a:t>
            </a:r>
            <a:endParaRPr lang="en-GB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6115064" cy="4389120"/>
          </a:xfrm>
        </p:spPr>
        <p:txBody>
          <a:bodyPr/>
          <a:lstStyle/>
          <a:p>
            <a:pPr lvl="0"/>
            <a:r>
              <a:rPr lang="en-US" sz="2800" dirty="0" smtClean="0"/>
              <a:t>LEVEL </a:t>
            </a:r>
            <a:r>
              <a:rPr lang="en-US" dirty="0" smtClean="0"/>
              <a:t>4</a:t>
            </a:r>
            <a:r>
              <a:rPr lang="en-US" sz="2800" dirty="0" smtClean="0"/>
              <a:t> - All students will know what self-evaluation is.</a:t>
            </a:r>
            <a:endParaRPr lang="en-GB" sz="2800" dirty="0" smtClean="0"/>
          </a:p>
          <a:p>
            <a:pPr lvl="0"/>
            <a:r>
              <a:rPr lang="en-US" sz="2800" dirty="0" smtClean="0"/>
              <a:t>LEVEL </a:t>
            </a:r>
            <a:r>
              <a:rPr lang="en-US" dirty="0" smtClean="0"/>
              <a:t>5</a:t>
            </a:r>
            <a:r>
              <a:rPr lang="en-US" sz="2800" dirty="0" smtClean="0"/>
              <a:t> - Most students will understand why we self-evaluate our own work.</a:t>
            </a:r>
            <a:endParaRPr lang="en-GB" sz="2800" dirty="0" smtClean="0"/>
          </a:p>
          <a:p>
            <a:pPr lvl="0"/>
            <a:r>
              <a:rPr lang="en-US" sz="2800" dirty="0" smtClean="0"/>
              <a:t>LEVEL </a:t>
            </a:r>
            <a:r>
              <a:rPr lang="en-US" dirty="0" smtClean="0"/>
              <a:t>6</a:t>
            </a:r>
            <a:r>
              <a:rPr lang="en-US" sz="2800" dirty="0" smtClean="0"/>
              <a:t> - Some students will be able to identify what they need to do to improve after reflecting upon their self evaluation.</a:t>
            </a:r>
            <a:endParaRPr lang="en-GB" sz="2800" dirty="0" smtClean="0"/>
          </a:p>
          <a:p>
            <a:endParaRPr lang="en-GB" dirty="0"/>
          </a:p>
        </p:txBody>
      </p:sp>
      <p:pic>
        <p:nvPicPr>
          <p:cNvPr id="7170" name="Picture 2" descr="http://upload.wikimedia.org/wikipedia/commons/thumb/c/cc/Dart180.jpg/750px-Dart18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64" y="2143092"/>
            <a:ext cx="2571736" cy="4714908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071570"/>
          </a:xfrm>
        </p:spPr>
        <p:txBody>
          <a:bodyPr>
            <a:noAutofit/>
          </a:bodyPr>
          <a:lstStyle/>
          <a:p>
            <a:r>
              <a:rPr lang="en-GB" b="1" dirty="0" smtClean="0"/>
              <a:t>   </a:t>
            </a:r>
            <a:r>
              <a:rPr lang="en-GB" sz="5400" b="1" dirty="0" smtClean="0"/>
              <a:t>LEVEL DESCRIPTORS</a:t>
            </a:r>
            <a:endParaRPr lang="en-GB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1546"/>
            <a:ext cx="9144000" cy="6500858"/>
          </a:xfrm>
        </p:spPr>
        <p:txBody>
          <a:bodyPr>
            <a:normAutofit fontScale="25000" lnSpcReduction="20000"/>
          </a:bodyPr>
          <a:lstStyle/>
          <a:p>
            <a:r>
              <a:rPr lang="en-GB" sz="12800" b="1" dirty="0" smtClean="0">
                <a:solidFill>
                  <a:srgbClr val="FFFF00"/>
                </a:solidFill>
              </a:rPr>
              <a:t>MAKING</a:t>
            </a:r>
          </a:p>
          <a:p>
            <a:r>
              <a:rPr lang="en-GB" sz="9600" b="1" dirty="0" smtClean="0">
                <a:solidFill>
                  <a:srgbClr val="FFFF00"/>
                </a:solidFill>
              </a:rPr>
              <a:t>LEVEL 4</a:t>
            </a:r>
          </a:p>
          <a:p>
            <a:r>
              <a:rPr lang="en-GB" sz="9600" dirty="0" smtClean="0"/>
              <a:t>I share my ideas and listen to others.</a:t>
            </a:r>
          </a:p>
          <a:p>
            <a:r>
              <a:rPr lang="en-GB" sz="9600" dirty="0" smtClean="0"/>
              <a:t> I can use the drama techniques to make my drama understandable to an audience. </a:t>
            </a:r>
          </a:p>
          <a:p>
            <a:pPr>
              <a:buNone/>
            </a:pPr>
            <a:endParaRPr lang="en-GB" sz="9600" b="1" dirty="0" smtClean="0"/>
          </a:p>
          <a:p>
            <a:r>
              <a:rPr lang="en-GB" sz="9600" b="1" dirty="0" smtClean="0">
                <a:solidFill>
                  <a:srgbClr val="FFFF00"/>
                </a:solidFill>
              </a:rPr>
              <a:t>LEVEL 5</a:t>
            </a:r>
            <a:endParaRPr lang="en-GB" sz="9600" dirty="0" smtClean="0">
              <a:solidFill>
                <a:srgbClr val="FFFF00"/>
              </a:solidFill>
            </a:endParaRPr>
          </a:p>
          <a:p>
            <a:r>
              <a:rPr lang="en-GB" sz="9600" dirty="0" smtClean="0"/>
              <a:t>When working in a group I can offer appropriate ideas. </a:t>
            </a:r>
          </a:p>
          <a:p>
            <a:r>
              <a:rPr lang="en-GB" sz="9600" dirty="0" smtClean="0"/>
              <a:t>My ideas are developed to show the deeper meanings to an audience. </a:t>
            </a:r>
          </a:p>
          <a:p>
            <a:endParaRPr lang="en-GB" sz="9600" dirty="0" smtClean="0"/>
          </a:p>
          <a:p>
            <a:r>
              <a:rPr lang="en-GB" sz="9600" b="1" dirty="0" smtClean="0">
                <a:solidFill>
                  <a:srgbClr val="FFFF00"/>
                </a:solidFill>
              </a:rPr>
              <a:t>LEVEL 6</a:t>
            </a:r>
          </a:p>
          <a:p>
            <a:r>
              <a:rPr lang="en-GB" sz="9600" dirty="0" smtClean="0"/>
              <a:t>I confidently share my ideas to my group and use props, </a:t>
            </a:r>
          </a:p>
          <a:p>
            <a:r>
              <a:rPr lang="en-GB" sz="9600" dirty="0" smtClean="0"/>
              <a:t>space (</a:t>
            </a:r>
            <a:r>
              <a:rPr lang="en-GB" sz="9600" dirty="0" err="1" smtClean="0"/>
              <a:t>proxemics</a:t>
            </a:r>
            <a:r>
              <a:rPr lang="en-GB" sz="9600" dirty="0" smtClean="0"/>
              <a:t>), lights and sound when I am devising a </a:t>
            </a:r>
          </a:p>
          <a:p>
            <a:r>
              <a:rPr lang="en-GB" sz="9600" dirty="0" smtClean="0"/>
              <a:t>piece of drama. </a:t>
            </a:r>
          </a:p>
          <a:p>
            <a:r>
              <a:rPr lang="en-GB" sz="9600" dirty="0" smtClean="0"/>
              <a:t>I am able to use some abstract drama in my work. </a:t>
            </a:r>
          </a:p>
          <a:p>
            <a:endParaRPr lang="en-GB" dirty="0" smtClean="0">
              <a:solidFill>
                <a:srgbClr val="FFFF00"/>
              </a:solidFill>
            </a:endParaRP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>
              <a:buNone/>
            </a:pP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214290"/>
            <a:ext cx="8786874" cy="1000132"/>
          </a:xfrm>
        </p:spPr>
        <p:txBody>
          <a:bodyPr>
            <a:noAutofit/>
          </a:bodyPr>
          <a:lstStyle/>
          <a:p>
            <a:r>
              <a:rPr lang="en-GB" sz="4400" b="1" dirty="0" smtClean="0"/>
              <a:t> </a:t>
            </a:r>
            <a:r>
              <a:rPr lang="en-GB" sz="6000" b="1" dirty="0" smtClean="0"/>
              <a:t>LEVEL DESCRIPTORS</a:t>
            </a:r>
            <a:endParaRPr lang="en-GB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2984"/>
            <a:ext cx="9144000" cy="5715016"/>
          </a:xfrm>
        </p:spPr>
        <p:txBody>
          <a:bodyPr>
            <a:normAutofit fontScale="77500" lnSpcReduction="20000"/>
          </a:bodyPr>
          <a:lstStyle/>
          <a:p>
            <a:r>
              <a:rPr lang="en-GB" sz="3200" b="1" dirty="0" smtClean="0">
                <a:solidFill>
                  <a:srgbClr val="FFFF00"/>
                </a:solidFill>
              </a:rPr>
              <a:t>PERFORMING</a:t>
            </a:r>
          </a:p>
          <a:p>
            <a:r>
              <a:rPr lang="en-GB" sz="2800" b="1" dirty="0" smtClean="0">
                <a:solidFill>
                  <a:srgbClr val="FFFF00"/>
                </a:solidFill>
              </a:rPr>
              <a:t>LEVEL 4</a:t>
            </a:r>
          </a:p>
          <a:p>
            <a:r>
              <a:rPr lang="en-GB" dirty="0" smtClean="0"/>
              <a:t>I stay in role for most of the performance. </a:t>
            </a:r>
          </a:p>
          <a:p>
            <a:r>
              <a:rPr lang="en-GB" dirty="0" smtClean="0"/>
              <a:t>I can confidently use Thought Tracking and the Layers of Meaning and make my answers detailed and connected to the drama.</a:t>
            </a:r>
          </a:p>
          <a:p>
            <a:r>
              <a:rPr lang="en-GB" dirty="0" smtClean="0"/>
              <a:t> </a:t>
            </a:r>
            <a:endParaRPr lang="en-GB" sz="2800" b="1" dirty="0" smtClean="0">
              <a:solidFill>
                <a:srgbClr val="FFFF00"/>
              </a:solidFill>
            </a:endParaRPr>
          </a:p>
          <a:p>
            <a:r>
              <a:rPr lang="en-GB" sz="2800" b="1" dirty="0" smtClean="0">
                <a:solidFill>
                  <a:srgbClr val="FFFF00"/>
                </a:solidFill>
              </a:rPr>
              <a:t>LEVEL 5</a:t>
            </a:r>
            <a:endParaRPr lang="en-GB" sz="2800" dirty="0" smtClean="0">
              <a:solidFill>
                <a:srgbClr val="FFFF00"/>
              </a:solidFill>
            </a:endParaRPr>
          </a:p>
          <a:p>
            <a:r>
              <a:rPr lang="en-GB" dirty="0" smtClean="0"/>
              <a:t>I stay in role for the whole of the performance. </a:t>
            </a:r>
          </a:p>
          <a:p>
            <a:r>
              <a:rPr lang="en-GB" dirty="0" smtClean="0"/>
              <a:t>I can use most techniques appropriately. </a:t>
            </a:r>
          </a:p>
          <a:p>
            <a:r>
              <a:rPr lang="en-GB" dirty="0" smtClean="0"/>
              <a:t>I can sometimes use music, lighting and significant objects in my performance. </a:t>
            </a:r>
          </a:p>
          <a:p>
            <a:endParaRPr lang="en-GB" dirty="0" smtClean="0"/>
          </a:p>
          <a:p>
            <a:r>
              <a:rPr lang="en-GB" b="1" dirty="0" smtClean="0">
                <a:solidFill>
                  <a:srgbClr val="FFFF00"/>
                </a:solidFill>
              </a:rPr>
              <a:t>LEVEL 6</a:t>
            </a:r>
          </a:p>
          <a:p>
            <a:r>
              <a:rPr lang="en-GB" dirty="0" smtClean="0"/>
              <a:t>I change the tone of my voice appropriate to the character </a:t>
            </a:r>
          </a:p>
          <a:p>
            <a:r>
              <a:rPr lang="en-GB" dirty="0" smtClean="0"/>
              <a:t>and I am believable. I can use drama techniques to make </a:t>
            </a:r>
          </a:p>
          <a:p>
            <a:r>
              <a:rPr lang="en-GB" dirty="0" smtClean="0"/>
              <a:t>the drama more effective. </a:t>
            </a:r>
            <a:endParaRPr lang="en-GB" dirty="0" smtClean="0">
              <a:solidFill>
                <a:srgbClr val="FFFF00"/>
              </a:solidFill>
            </a:endParaRPr>
          </a:p>
          <a:p>
            <a:endParaRPr lang="en-GB" sz="2800" dirty="0" smtClean="0"/>
          </a:p>
          <a:p>
            <a:pPr>
              <a:buNone/>
            </a:pPr>
            <a:endParaRPr lang="en-GB" sz="2800" dirty="0" smtClean="0"/>
          </a:p>
          <a:p>
            <a:endParaRPr lang="en-GB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8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LEVEL DESCRIPTORS</a:t>
            </a:r>
            <a:endParaRPr lang="en-GB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643578"/>
          </a:xfrm>
        </p:spPr>
        <p:txBody>
          <a:bodyPr>
            <a:normAutofit fontScale="85000" lnSpcReduction="20000"/>
          </a:bodyPr>
          <a:lstStyle/>
          <a:p>
            <a:r>
              <a:rPr lang="en-GB" sz="3200" b="1" dirty="0" smtClean="0">
                <a:solidFill>
                  <a:srgbClr val="FFFF00"/>
                </a:solidFill>
              </a:rPr>
              <a:t>RESPONDING</a:t>
            </a:r>
          </a:p>
          <a:p>
            <a:r>
              <a:rPr lang="en-GB" sz="2800" b="1" dirty="0" smtClean="0">
                <a:solidFill>
                  <a:srgbClr val="FFFF00"/>
                </a:solidFill>
              </a:rPr>
              <a:t>LEVEL 4</a:t>
            </a:r>
          </a:p>
          <a:p>
            <a:r>
              <a:rPr lang="en-GB" dirty="0" smtClean="0"/>
              <a:t>I can use the drama keywords when I evaluate and suggest how the group could improve their piece of drama.</a:t>
            </a:r>
          </a:p>
          <a:p>
            <a:pPr>
              <a:buNone/>
            </a:pPr>
            <a:endParaRPr lang="en-GB" sz="2800" dirty="0" smtClean="0">
              <a:solidFill>
                <a:srgbClr val="FFFF00"/>
              </a:solidFill>
            </a:endParaRPr>
          </a:p>
          <a:p>
            <a:r>
              <a:rPr lang="en-GB" sz="2800" b="1" dirty="0" smtClean="0">
                <a:solidFill>
                  <a:srgbClr val="FFFF00"/>
                </a:solidFill>
              </a:rPr>
              <a:t>LEVEL 5</a:t>
            </a:r>
          </a:p>
          <a:p>
            <a:r>
              <a:rPr lang="en-GB" dirty="0" smtClean="0"/>
              <a:t>When I evaluate I can recognise the strengths and weaknesses of the different performances and I can suggest improvements using the drama keywords</a:t>
            </a:r>
            <a:r>
              <a:rPr lang="en-GB" sz="2800" dirty="0" smtClean="0"/>
              <a:t>.</a:t>
            </a:r>
          </a:p>
          <a:p>
            <a:endParaRPr lang="en-GB" dirty="0" smtClean="0"/>
          </a:p>
          <a:p>
            <a:r>
              <a:rPr lang="en-GB" b="1" dirty="0" smtClean="0">
                <a:solidFill>
                  <a:srgbClr val="FFFF00"/>
                </a:solidFill>
              </a:rPr>
              <a:t>LEVEL 6</a:t>
            </a:r>
          </a:p>
          <a:p>
            <a:r>
              <a:rPr lang="en-GB" dirty="0" smtClean="0"/>
              <a:t>When I evaluate I can confidently highlight and describe the strengths by using the drama key words. I can also clearly identify where the performance needs direction and can confidently suggest ways for improving. </a:t>
            </a:r>
            <a:endParaRPr lang="en-GB" b="1" dirty="0" smtClean="0">
              <a:solidFill>
                <a:srgbClr val="FFFF00"/>
              </a:solidFill>
            </a:endParaRPr>
          </a:p>
          <a:p>
            <a:endParaRPr lang="en-GB" sz="2800" dirty="0" smtClean="0"/>
          </a:p>
          <a:p>
            <a:endParaRPr lang="en-GB" dirty="0" smtClean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6000" b="1" dirty="0" smtClean="0"/>
              <a:t>SELF-EVALUATION</a:t>
            </a:r>
            <a:endParaRPr lang="en-GB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Fill in your self-evaluation form in your neatest handwriting.</a:t>
            </a:r>
          </a:p>
          <a:p>
            <a:r>
              <a:rPr lang="en-GB" sz="2800" dirty="0" smtClean="0"/>
              <a:t>Ask the teacher if you need any help.</a:t>
            </a:r>
          </a:p>
          <a:p>
            <a:endParaRPr lang="en-GB" dirty="0"/>
          </a:p>
        </p:txBody>
      </p:sp>
      <p:pic>
        <p:nvPicPr>
          <p:cNvPr id="4" name="Picture 3" descr="D:\SCHLKIDS\SCHLK049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214686"/>
            <a:ext cx="8929718" cy="3643314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wipe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570</TotalTime>
  <Words>380</Words>
  <Application>Microsoft Macintosh PowerPoint</Application>
  <PresentationFormat>On-screen Show (4:3)</PresentationFormat>
  <Paragraphs>60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Duologues &amp;  sCENES</vt:lpstr>
      <vt:lpstr>LESSON AIM</vt:lpstr>
      <vt:lpstr>LESSON OUTCOME</vt:lpstr>
      <vt:lpstr>   LEVEL DESCRIPTORS</vt:lpstr>
      <vt:lpstr> LEVEL DESCRIPTORS</vt:lpstr>
      <vt:lpstr>LEVEL DESCRIPTORS</vt:lpstr>
      <vt:lpstr>SELF-EVALUATION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chronicles of narnia</dc:title>
  <dc:creator>PFERGUSON217</dc:creator>
  <cp:lastModifiedBy>Beth Harding</cp:lastModifiedBy>
  <cp:revision>36</cp:revision>
  <dcterms:created xsi:type="dcterms:W3CDTF">2010-09-12T09:25:41Z</dcterms:created>
  <dcterms:modified xsi:type="dcterms:W3CDTF">2017-08-19T21:29:30Z</dcterms:modified>
</cp:coreProperties>
</file>