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sldIdLst>
    <p:sldId id="257" r:id="rId2"/>
    <p:sldId id="267" r:id="rId3"/>
    <p:sldId id="265" r:id="rId4"/>
    <p:sldId id="259" r:id="rId5"/>
    <p:sldId id="260" r:id="rId6"/>
    <p:sldId id="261" r:id="rId7"/>
    <p:sldId id="263" r:id="rId8"/>
    <p:sldId id="266" r:id="rId9"/>
    <p:sldId id="264" r:id="rId10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/>
    <p:restoredTop sz="94695"/>
  </p:normalViewPr>
  <p:slideViewPr>
    <p:cSldViewPr>
      <p:cViewPr varScale="1">
        <p:scale>
          <a:sx n="81" d="100"/>
          <a:sy n="81" d="100"/>
        </p:scale>
        <p:origin x="15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B3511-E797-43B5-9102-40664AD5E6BB}" type="datetimeFigureOut">
              <a:rPr lang="en-US" smtClean="0"/>
              <a:t>10/30/17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4CF28-06C7-498D-81DB-DA9109CBF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5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952500"/>
            <a:ext cx="4581525" cy="34369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52057" y="4722340"/>
            <a:ext cx="4699275" cy="381294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952500"/>
            <a:ext cx="4581525" cy="34369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52057" y="4722340"/>
            <a:ext cx="4699275" cy="381294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952500"/>
            <a:ext cx="4581525" cy="34369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52057" y="4722340"/>
            <a:ext cx="4699275" cy="381294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952500"/>
            <a:ext cx="4581525" cy="34369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52057" y="4722340"/>
            <a:ext cx="4699275" cy="381294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952500"/>
            <a:ext cx="4581525" cy="34369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52057" y="4722340"/>
            <a:ext cx="4699275" cy="381294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952500"/>
            <a:ext cx="4581525" cy="34369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52057" y="4722340"/>
            <a:ext cx="4699275" cy="381294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AB9240-22EF-4612-B60F-44FC48D6163A}" type="datetimeFigureOut">
              <a:rPr lang="en-US" smtClean="0"/>
              <a:t>10/30/17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06005A0-73C8-486C-8FAF-EA213DD3B03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9240-22EF-4612-B60F-44FC48D6163A}" type="datetimeFigureOut">
              <a:rPr lang="en-US" smtClean="0"/>
              <a:t>10/30/17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05A0-73C8-486C-8FAF-EA213DD3B03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9240-22EF-4612-B60F-44FC48D6163A}" type="datetimeFigureOut">
              <a:rPr lang="en-US" smtClean="0"/>
              <a:t>10/30/17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05A0-73C8-486C-8FAF-EA213DD3B03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481" y="635108"/>
            <a:ext cx="780624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9240-22EF-4612-B60F-44FC48D6163A}" type="datetimeFigureOut">
              <a:rPr lang="en-US" smtClean="0"/>
              <a:t>10/30/17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05A0-73C8-486C-8FAF-EA213DD3B03A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9240-22EF-4612-B60F-44FC48D6163A}" type="datetimeFigureOut">
              <a:rPr lang="en-US" smtClean="0"/>
              <a:t>10/30/17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05A0-73C8-486C-8FAF-EA213DD3B03A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9240-22EF-4612-B60F-44FC48D6163A}" type="datetimeFigureOut">
              <a:rPr lang="en-US" smtClean="0"/>
              <a:t>10/30/17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05A0-73C8-486C-8FAF-EA213DD3B03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9240-22EF-4612-B60F-44FC48D6163A}" type="datetimeFigureOut">
              <a:rPr lang="en-US" smtClean="0"/>
              <a:t>10/30/17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05A0-73C8-486C-8FAF-EA213DD3B03A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9240-22EF-4612-B60F-44FC48D6163A}" type="datetimeFigureOut">
              <a:rPr lang="en-US" smtClean="0"/>
              <a:t>10/30/17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05A0-73C8-486C-8FAF-EA213DD3B03A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9240-22EF-4612-B60F-44FC48D6163A}" type="datetimeFigureOut">
              <a:rPr lang="en-US" smtClean="0"/>
              <a:t>10/30/17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05A0-73C8-486C-8FAF-EA213DD3B03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6CAB9240-22EF-4612-B60F-44FC48D6163A}" type="datetimeFigureOut">
              <a:rPr lang="en-US" smtClean="0"/>
              <a:t>10/30/17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05A0-73C8-486C-8FAF-EA213DD3B03A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AB9240-22EF-4612-B60F-44FC48D6163A}" type="datetimeFigureOut">
              <a:rPr lang="en-US" smtClean="0"/>
              <a:t>10/30/17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06005A0-73C8-486C-8FAF-EA213DD3B03A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CAB9240-22EF-4612-B60F-44FC48D6163A}" type="datetimeFigureOut">
              <a:rPr lang="en-US" smtClean="0"/>
              <a:t>10/30/17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06005A0-73C8-486C-8FAF-EA213DD3B03A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1" y="635107"/>
            <a:ext cx="7807680" cy="1144920"/>
          </a:xfrm>
          <a:ln/>
        </p:spPr>
        <p:txBody>
          <a:bodyPr tIns="32002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Street</a:t>
            </a:r>
            <a:r>
              <a:rPr lang="en-GB" i="0" dirty="0" smtClean="0"/>
              <a:t> </a:t>
            </a:r>
            <a:r>
              <a:rPr lang="en-GB" i="0" dirty="0"/>
              <a:t>Dance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0" y="1939925"/>
            <a:ext cx="7635875" cy="4321175"/>
          </a:xfrm>
          <a:prstGeom prst="rect">
            <a:avLst/>
          </a:prstGeom>
          <a:noFill/>
          <a:ln/>
        </p:spPr>
        <p:txBody>
          <a:bodyPr lIns="0" tIns="25602" rIns="0" bIns="0" anchor="ctr">
            <a:normAutofit/>
          </a:bodyPr>
          <a:lstStyle/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LEARNING OBJECTIVES:</a:t>
            </a:r>
            <a:endParaRPr lang="en-GB" dirty="0" smtClean="0"/>
          </a:p>
          <a:p>
            <a:r>
              <a:rPr lang="en-GB" dirty="0" smtClean="0"/>
              <a:t>To be able to perform a technical routine</a:t>
            </a:r>
          </a:p>
          <a:p>
            <a:r>
              <a:rPr lang="en-GB" dirty="0" smtClean="0"/>
              <a:t>To understand how to perform them safely</a:t>
            </a:r>
          </a:p>
          <a:p>
            <a:r>
              <a:rPr lang="en-GB" dirty="0" smtClean="0"/>
              <a:t>To be able to learn new material and rehearse previously learnt material</a:t>
            </a:r>
          </a:p>
          <a:p>
            <a:r>
              <a:rPr lang="en-GB" dirty="0" smtClean="0"/>
              <a:t>To be able to complete a log sheet in detail</a:t>
            </a:r>
          </a:p>
          <a:p>
            <a:pPr marL="0" indent="0"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>
              <a:solidFill>
                <a:srgbClr val="99284C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Criteria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46964"/>
            <a:ext cx="8229600" cy="436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10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428868"/>
            <a:ext cx="7806240" cy="1143480"/>
          </a:xfrm>
        </p:spPr>
        <p:txBody>
          <a:bodyPr>
            <a:noAutofit/>
          </a:bodyPr>
          <a:lstStyle/>
          <a:p>
            <a:r>
              <a:rPr lang="en-GB" sz="6000" b="0" u="sng" dirty="0" smtClean="0"/>
              <a:t>Warm up</a:t>
            </a:r>
            <a:r>
              <a:rPr lang="en-GB" sz="6000" dirty="0" smtClean="0"/>
              <a:t/>
            </a:r>
            <a:br>
              <a:rPr lang="en-GB" sz="6000" dirty="0" smtClean="0"/>
            </a:br>
            <a:r>
              <a:rPr lang="en-GB" sz="6000" dirty="0" smtClean="0"/>
              <a:t/>
            </a:r>
            <a:br>
              <a:rPr lang="en-GB" sz="6000" dirty="0" smtClean="0"/>
            </a:br>
            <a:r>
              <a:rPr lang="en-GB" sz="6000" dirty="0" smtClean="0"/>
              <a:t>GROUP 2 TO LEAD THIS WEEKS WARM UP.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376869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1" y="635107"/>
            <a:ext cx="7807680" cy="1144920"/>
          </a:xfrm>
          <a:ln/>
        </p:spPr>
        <p:txBody>
          <a:bodyPr tIns="32002">
            <a:normAutofit fontScale="90000"/>
          </a:bodyPr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i="0" dirty="0" smtClean="0"/>
              <a:t>Safety when performing technical moves</a:t>
            </a:r>
            <a:endParaRPr lang="en-GB" i="0" dirty="0"/>
          </a:p>
        </p:txBody>
      </p:sp>
      <p:sp>
        <p:nvSpPr>
          <p:cNvPr id="4" name="TextBox 3"/>
          <p:cNvSpPr txBox="1"/>
          <p:nvPr/>
        </p:nvSpPr>
        <p:spPr>
          <a:xfrm>
            <a:off x="928662" y="2143116"/>
            <a:ext cx="735811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 smtClean="0">
                <a:solidFill>
                  <a:srgbClr val="FF0000"/>
                </a:solidFill>
              </a:rPr>
              <a:t>1. Always warm up before you attempt a move</a:t>
            </a:r>
          </a:p>
          <a:p>
            <a:endParaRPr lang="en-GB" sz="4800" dirty="0"/>
          </a:p>
          <a:p>
            <a:r>
              <a:rPr lang="en-GB" sz="4800" dirty="0" smtClean="0"/>
              <a:t>Why do we do this? </a:t>
            </a:r>
          </a:p>
          <a:p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843841" y="1906761"/>
            <a:ext cx="7636320" cy="4438546"/>
          </a:xfrm>
          <a:ln/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4400" b="1" u="sng" dirty="0" smtClean="0">
                <a:solidFill>
                  <a:srgbClr val="FF0000"/>
                </a:solidFill>
              </a:rPr>
              <a:t>2. Always build up to a move</a:t>
            </a:r>
          </a:p>
          <a:p>
            <a:endParaRPr lang="en-GB" sz="2400" dirty="0" smtClean="0"/>
          </a:p>
          <a:p>
            <a:pPr marL="456487" indent="-391686">
              <a:buClr>
                <a:srgbClr val="99284C"/>
              </a:buClr>
              <a:buSzPct val="75000"/>
              <a:buFont typeface="Wingdings" charset="2"/>
              <a:buChar char="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4000" dirty="0" smtClean="0"/>
              <a:t>Why should we never just ‘go’ for a movement we’ve seen someone else do?</a:t>
            </a:r>
            <a:endParaRPr lang="en-GB" sz="4000" dirty="0"/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1" y="635107"/>
            <a:ext cx="7807680" cy="1144920"/>
          </a:xfrm>
          <a:ln/>
        </p:spPr>
        <p:txBody>
          <a:bodyPr tIns="32002">
            <a:normAutofit fontScale="90000"/>
          </a:bodyPr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Safety when performing technical moves</a:t>
            </a:r>
            <a:endParaRPr lang="en-GB" i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xfrm>
            <a:off x="843841" y="1906760"/>
            <a:ext cx="7636320" cy="4320454"/>
          </a:xfrm>
          <a:ln/>
        </p:spPr>
        <p:txBody>
          <a:bodyPr>
            <a:normAutofit/>
          </a:bodyPr>
          <a:lstStyle/>
          <a:p>
            <a:pPr algn="ctr"/>
            <a:r>
              <a:rPr lang="en-GB" sz="4400" b="1" u="sng" dirty="0" smtClean="0">
                <a:solidFill>
                  <a:srgbClr val="FF0000"/>
                </a:solidFill>
              </a:rPr>
              <a:t>3. Look around you!</a:t>
            </a:r>
          </a:p>
          <a:p>
            <a:endParaRPr lang="en-GB" sz="2800" dirty="0" smtClean="0"/>
          </a:p>
          <a:p>
            <a:r>
              <a:rPr lang="en-GB" sz="4400" dirty="0" smtClean="0"/>
              <a:t>What hazards could there be that could put you or someone else in danger?</a:t>
            </a:r>
          </a:p>
          <a:p>
            <a:pPr marL="456487" indent="-391686">
              <a:buClr>
                <a:srgbClr val="99284C"/>
              </a:buClr>
              <a:buSzPct val="75000"/>
              <a:buFont typeface="Wingdings" charset="2"/>
              <a:buChar char="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1" y="635107"/>
            <a:ext cx="7807680" cy="1144920"/>
          </a:xfrm>
          <a:ln/>
        </p:spPr>
        <p:txBody>
          <a:bodyPr tIns="32002">
            <a:normAutofit fontScale="90000"/>
          </a:bodyPr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Safety when performing technical moves</a:t>
            </a:r>
            <a:endParaRPr lang="en-GB" i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xfrm>
            <a:off x="745921" y="1939884"/>
            <a:ext cx="7636320" cy="4320454"/>
          </a:xfrm>
          <a:ln/>
        </p:spPr>
        <p:txBody>
          <a:bodyPr tIns="43203">
            <a:normAutofit fontScale="92500" lnSpcReduction="10000"/>
          </a:bodyPr>
          <a:lstStyle/>
          <a:p>
            <a:pPr marL="456487" indent="-391686">
              <a:buClr>
                <a:srgbClr val="99284C"/>
              </a:buClr>
              <a:buSzPct val="75000"/>
              <a:buFont typeface="Wingdings" charset="2"/>
              <a:buChar char="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4900" dirty="0" smtClean="0"/>
          </a:p>
          <a:p>
            <a:pPr marL="456487" indent="-391686">
              <a:buClr>
                <a:srgbClr val="99284C"/>
              </a:buClr>
              <a:buSzPct val="75000"/>
              <a:buFont typeface="Wingdings" charset="2"/>
              <a:buChar char="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4900" dirty="0" smtClean="0"/>
              <a:t>Recap last weeks choreography</a:t>
            </a:r>
          </a:p>
          <a:p>
            <a:pPr marL="456487" indent="-391686">
              <a:buClr>
                <a:srgbClr val="99284C"/>
              </a:buClr>
              <a:buSzPct val="75000"/>
              <a:buFont typeface="Wingdings" charset="2"/>
              <a:buChar char="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4900" dirty="0" smtClean="0"/>
              <a:t>Learn new material</a:t>
            </a:r>
          </a:p>
          <a:p>
            <a:pPr marL="456487" indent="-391686">
              <a:buClr>
                <a:srgbClr val="99284C"/>
              </a:buClr>
              <a:buSzPct val="75000"/>
              <a:buFont typeface="Wingdings" charset="2"/>
              <a:buChar char="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4900" dirty="0" smtClean="0"/>
              <a:t>Cool down</a:t>
            </a:r>
          </a:p>
          <a:p>
            <a:pPr marL="456487" indent="-391686">
              <a:buClr>
                <a:srgbClr val="99284C"/>
              </a:buClr>
              <a:buSzPct val="75000"/>
              <a:buFont typeface="Wingdings" charset="2"/>
              <a:buChar char="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4900" dirty="0" smtClean="0"/>
              <a:t>Log sheets</a:t>
            </a:r>
          </a:p>
          <a:p>
            <a:pPr marL="456487" indent="-391686">
              <a:buClr>
                <a:srgbClr val="99284C"/>
              </a:buClr>
              <a:buSzPct val="75000"/>
              <a:buFont typeface="Wingdings" charset="2"/>
              <a:buChar char="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4900" dirty="0"/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1" y="635107"/>
            <a:ext cx="7807680" cy="1144920"/>
          </a:xfrm>
          <a:ln/>
        </p:spPr>
        <p:txBody>
          <a:bodyPr tIns="32002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i="0" dirty="0"/>
              <a:t>Lets Dance!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Recap the movement material you created last week in your small groups, which should include.</a:t>
            </a:r>
          </a:p>
          <a:p>
            <a:pPr marL="624078" indent="-514350">
              <a:buFont typeface="+mj-lt"/>
              <a:buAutoNum type="arabicPeriod"/>
            </a:pPr>
            <a:r>
              <a:rPr lang="en-GB" dirty="0" smtClean="0"/>
              <a:t>The Jerk</a:t>
            </a:r>
          </a:p>
          <a:p>
            <a:pPr marL="624078" indent="-514350">
              <a:buFont typeface="+mj-lt"/>
              <a:buAutoNum type="arabicPeriod"/>
            </a:pPr>
            <a:r>
              <a:rPr lang="en-GB" dirty="0" smtClean="0"/>
              <a:t>The Dougie</a:t>
            </a:r>
          </a:p>
          <a:p>
            <a:pPr marL="624078" indent="-514350">
              <a:buFont typeface="+mj-lt"/>
              <a:buAutoNum type="arabicPeriod"/>
            </a:pPr>
            <a:r>
              <a:rPr lang="en-GB" dirty="0" smtClean="0"/>
              <a:t>The </a:t>
            </a:r>
            <a:r>
              <a:rPr lang="en-GB" dirty="0" err="1" smtClean="0"/>
              <a:t>Uprock</a:t>
            </a:r>
            <a:endParaRPr lang="en-GB" dirty="0"/>
          </a:p>
          <a:p>
            <a:r>
              <a:rPr lang="en-GB" dirty="0" smtClean="0"/>
              <a:t>Now choreograph the next section of your dance using:</a:t>
            </a:r>
          </a:p>
          <a:p>
            <a:r>
              <a:rPr lang="en-GB" dirty="0" smtClean="0"/>
              <a:t>JUMPS</a:t>
            </a:r>
          </a:p>
          <a:p>
            <a:r>
              <a:rPr lang="en-GB" dirty="0" smtClean="0"/>
              <a:t>TRAVELLING</a:t>
            </a:r>
          </a:p>
          <a:p>
            <a:r>
              <a:rPr lang="en-GB" dirty="0" smtClean="0"/>
              <a:t>TURNS</a:t>
            </a:r>
          </a:p>
          <a:p>
            <a:r>
              <a:rPr lang="en-GB" smtClean="0"/>
              <a:t>FREEZES</a:t>
            </a:r>
            <a:endParaRPr lang="en-GB" dirty="0" smtClean="0"/>
          </a:p>
          <a:p>
            <a:pPr marL="624078" indent="-514350">
              <a:buFont typeface="+mj-lt"/>
              <a:buAutoNum type="arabicPeriod"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REHEARSE ALL OF THE MOVEMENT JOINED TOGETHER.</a:t>
            </a:r>
          </a:p>
          <a:p>
            <a:pPr marL="624078" indent="-514350">
              <a:buFont typeface="+mj-lt"/>
              <a:buAutoNum type="arabicPeriod"/>
            </a:pP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400" dirty="0" smtClean="0"/>
              <a:t>CREATIVITY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490441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745921" y="1939884"/>
            <a:ext cx="7636320" cy="4320454"/>
          </a:xfrm>
          <a:ln/>
        </p:spPr>
        <p:txBody>
          <a:bodyPr/>
          <a:lstStyle/>
          <a:p>
            <a:pPr marL="456487" indent="-391686">
              <a:buClr>
                <a:srgbClr val="99284C"/>
              </a:buClr>
              <a:buSzPct val="75000"/>
              <a:buFont typeface="Wingdings" charset="2"/>
              <a:buChar char="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What have you enjoyed?</a:t>
            </a:r>
          </a:p>
          <a:p>
            <a:pPr marL="456487" indent="-391686">
              <a:buClr>
                <a:srgbClr val="99284C"/>
              </a:buClr>
              <a:buSzPct val="75000"/>
              <a:buFont typeface="Wingdings" charset="2"/>
              <a:buChar char="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What have you found challenging?</a:t>
            </a:r>
          </a:p>
          <a:p>
            <a:pPr marL="456487" indent="-391686">
              <a:buClr>
                <a:srgbClr val="99284C"/>
              </a:buClr>
              <a:buSzPct val="75000"/>
              <a:buFont typeface="Wingdings" charset="2"/>
              <a:buChar char="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What have you learnt?</a:t>
            </a:r>
          </a:p>
          <a:p>
            <a:pPr marL="456487" indent="-391686">
              <a:buClr>
                <a:srgbClr val="99284C"/>
              </a:buClr>
              <a:buSzPct val="75000"/>
              <a:buFont typeface="Wingdings" charset="2"/>
              <a:buChar char="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How have you progressed?</a:t>
            </a:r>
          </a:p>
          <a:p>
            <a:pPr marL="456487" indent="-391686">
              <a:buClr>
                <a:srgbClr val="99284C"/>
              </a:buClr>
              <a:buSzPct val="75000"/>
              <a:buFont typeface="Wingdings" charset="2"/>
              <a:buChar char="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What can you improve on next time?</a:t>
            </a:r>
          </a:p>
          <a:p>
            <a:pPr marL="456487" indent="-391686">
              <a:buClr>
                <a:srgbClr val="99284C"/>
              </a:buClr>
              <a:buSzPct val="7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 marL="456487" indent="-391686" algn="ctr">
              <a:buClr>
                <a:srgbClr val="99284C"/>
              </a:buClr>
              <a:buSzPct val="7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4000" b="1" dirty="0">
                <a:solidFill>
                  <a:srgbClr val="FF0000"/>
                </a:solidFill>
              </a:rPr>
              <a:t>Well done!</a:t>
            </a:r>
          </a:p>
        </p:txBody>
      </p:sp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1" y="635107"/>
            <a:ext cx="7807680" cy="1144920"/>
          </a:xfrm>
          <a:ln/>
        </p:spPr>
        <p:txBody>
          <a:bodyPr tIns="32002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i="0" dirty="0"/>
              <a:t>Plenary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2254</TotalTime>
  <Words>216</Words>
  <Application>Microsoft Macintosh PowerPoint</Application>
  <PresentationFormat>On-screen Show (4:3)</PresentationFormat>
  <Paragraphs>46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Lucida Sans Unicode</vt:lpstr>
      <vt:lpstr>Verdana</vt:lpstr>
      <vt:lpstr>Wingdings</vt:lpstr>
      <vt:lpstr>Wingdings 2</vt:lpstr>
      <vt:lpstr>Wingdings 3</vt:lpstr>
      <vt:lpstr>Concourse</vt:lpstr>
      <vt:lpstr>Street Dance</vt:lpstr>
      <vt:lpstr>Success Criteria</vt:lpstr>
      <vt:lpstr>Warm up  GROUP 2 TO LEAD THIS WEEKS WARM UP.</vt:lpstr>
      <vt:lpstr>Safety when performing technical moves</vt:lpstr>
      <vt:lpstr>Safety when performing technical moves</vt:lpstr>
      <vt:lpstr>Safety when performing technical moves</vt:lpstr>
      <vt:lpstr>Lets Dance!</vt:lpstr>
      <vt:lpstr>CREATIVITY</vt:lpstr>
      <vt:lpstr>Plenary</vt:lpstr>
    </vt:vector>
  </TitlesOfParts>
  <Company>The East Manchester Academy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BTEC Dance</dc:title>
  <dc:creator>Ramesys</dc:creator>
  <cp:lastModifiedBy>April Watts</cp:lastModifiedBy>
  <cp:revision>17</cp:revision>
  <dcterms:created xsi:type="dcterms:W3CDTF">2012-09-26T08:28:57Z</dcterms:created>
  <dcterms:modified xsi:type="dcterms:W3CDTF">2017-10-30T20:09:31Z</dcterms:modified>
</cp:coreProperties>
</file>