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6" r:id="rId4"/>
    <p:sldId id="272" r:id="rId5"/>
    <p:sldId id="259" r:id="rId6"/>
    <p:sldId id="273" r:id="rId7"/>
    <p:sldId id="275" r:id="rId8"/>
    <p:sldId id="274" r:id="rId9"/>
    <p:sldId id="260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5"/>
  </p:normalViewPr>
  <p:slideViewPr>
    <p:cSldViewPr>
      <p:cViewPr varScale="1">
        <p:scale>
          <a:sx n="81" d="100"/>
          <a:sy n="81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12D2DC-E611-4834-A3CC-BB24FEB90ABC}" type="datetimeFigureOut">
              <a:rPr lang="en-US" smtClean="0"/>
              <a:t>10/30/17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A4C8F6-46D0-4480-A4C5-F711F3108A59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0"/>
            <a:ext cx="7772400" cy="1829761"/>
          </a:xfrm>
        </p:spPr>
        <p:txBody>
          <a:bodyPr>
            <a:normAutofit/>
          </a:bodyPr>
          <a:lstStyle/>
          <a:p>
            <a:r>
              <a:rPr lang="en-GB" sz="6000" dirty="0" smtClean="0"/>
              <a:t>Street Dance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928802"/>
            <a:ext cx="7772400" cy="1199704"/>
          </a:xfrm>
        </p:spPr>
        <p:txBody>
          <a:bodyPr>
            <a:normAutofit fontScale="25000" lnSpcReduction="20000"/>
          </a:bodyPr>
          <a:lstStyle/>
          <a:p>
            <a:endParaRPr lang="en-GB" sz="26400" dirty="0" smtClean="0"/>
          </a:p>
          <a:p>
            <a:r>
              <a:rPr lang="en-GB" sz="26400" dirty="0" smtClean="0"/>
              <a:t>Polishing and improving our performance and dance logo design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Next week is your assessment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perform in small groups of to an audience and be filmed</a:t>
            </a:r>
          </a:p>
          <a:p>
            <a:r>
              <a:rPr lang="en-GB" dirty="0" smtClean="0"/>
              <a:t>If you perform with confidence in a street dance style you have more chance of achieving higher marks.</a:t>
            </a:r>
          </a:p>
          <a:p>
            <a:endParaRPr lang="en-GB" dirty="0" smtClean="0"/>
          </a:p>
          <a:p>
            <a:r>
              <a:rPr lang="en-GB" dirty="0" smtClean="0"/>
              <a:t>You now have time to get into your groups and rehearse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50006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Cool Down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How have you progressed?</a:t>
            </a:r>
            <a:br>
              <a:rPr lang="en-GB" dirty="0" smtClean="0"/>
            </a:br>
            <a:r>
              <a:rPr lang="en-GB" dirty="0" smtClean="0"/>
              <a:t>What do you need to do in order to progress further?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V="1">
            <a:off x="457200" y="6324599"/>
            <a:ext cx="8229600" cy="45719"/>
          </a:xfrm>
        </p:spPr>
        <p:txBody>
          <a:bodyPr>
            <a:normAutofit fontScale="25000" lnSpcReduction="20000"/>
          </a:bodyPr>
          <a:lstStyle/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4700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To understand the 'polishing' process of final rehearsal</a:t>
            </a:r>
          </a:p>
          <a:p>
            <a:r>
              <a:rPr lang="en-GB" dirty="0" smtClean="0"/>
              <a:t>To be able to respond to constructive criticism</a:t>
            </a:r>
          </a:p>
          <a:p>
            <a:r>
              <a:rPr lang="en-GB" dirty="0" smtClean="0"/>
              <a:t>To be able to perform in front of a peer audience</a:t>
            </a:r>
          </a:p>
          <a:p>
            <a:r>
              <a:rPr lang="en-GB" dirty="0" smtClean="0"/>
              <a:t>To design a logo.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6964"/>
            <a:ext cx="8229600" cy="43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 your target grades…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what I think you are capable of getting at the end of the course if you…</a:t>
            </a:r>
          </a:p>
          <a:p>
            <a:r>
              <a:rPr lang="en-GB" dirty="0" smtClean="0"/>
              <a:t>Listen to feedback and practice</a:t>
            </a:r>
          </a:p>
          <a:p>
            <a:r>
              <a:rPr lang="en-GB" dirty="0" smtClean="0"/>
              <a:t>Behave and focus during lessons (remember the criteria I showed you)</a:t>
            </a:r>
          </a:p>
          <a:p>
            <a:r>
              <a:rPr lang="en-GB" dirty="0" smtClean="0"/>
              <a:t>Put as much detail as you can into log sheets</a:t>
            </a:r>
          </a:p>
          <a:p>
            <a:r>
              <a:rPr lang="en-GB" dirty="0" smtClean="0"/>
              <a:t>Be willing to give everything a go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Watch the video clips back from last week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What is good about them? </a:t>
            </a:r>
          </a:p>
          <a:p>
            <a:r>
              <a:rPr lang="en-GB" sz="3600" dirty="0" smtClean="0"/>
              <a:t>How can we improve for our performance next week?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do the basic movements of the dance</a:t>
            </a:r>
          </a:p>
          <a:p>
            <a:r>
              <a:rPr lang="en-GB" dirty="0" smtClean="0"/>
              <a:t>You can fill in your log sheet </a:t>
            </a:r>
          </a:p>
          <a:p>
            <a:r>
              <a:rPr lang="en-GB" dirty="0" smtClean="0"/>
              <a:t>You can turn up to lessons and behave </a:t>
            </a:r>
            <a:r>
              <a:rPr lang="en-GB" dirty="0" err="1" smtClean="0"/>
              <a:t>appropriatley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perform the dance with some confidence and style</a:t>
            </a:r>
          </a:p>
          <a:p>
            <a:r>
              <a:rPr lang="en-GB" dirty="0" smtClean="0"/>
              <a:t>You can fill in a log sheet with detailed answers looking back at your targets, identifying your areas for development and areas of strength</a:t>
            </a:r>
          </a:p>
          <a:p>
            <a:r>
              <a:rPr lang="en-GB" dirty="0" smtClean="0"/>
              <a:t>You behave really well in lessons and are focused, always trying your hardest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perform the dance with clear street dance style, it is big and confident with no mistakes</a:t>
            </a:r>
          </a:p>
          <a:p>
            <a:r>
              <a:rPr lang="en-GB" dirty="0" smtClean="0"/>
              <a:t>Your log sheets and work sheets show off how much you know about the subject, and that you know what you need to do to improve</a:t>
            </a:r>
          </a:p>
          <a:p>
            <a:r>
              <a:rPr lang="en-GB" dirty="0" smtClean="0"/>
              <a:t>Your behaviour is exceptional and you often help others who are struggling, taking a lead learner role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Finish learning the dance and the perform it in two halves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None/>
            </a:pPr>
            <a:r>
              <a:rPr lang="en-GB" sz="5400" dirty="0" smtClean="0"/>
              <a:t>Remember: you need to be able to perform in front of an audience!</a:t>
            </a:r>
            <a:endParaRPr lang="en-GB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351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Flow</vt:lpstr>
      <vt:lpstr>Street Dance</vt:lpstr>
      <vt:lpstr>Learning objectives</vt:lpstr>
      <vt:lpstr>Success Criteria</vt:lpstr>
      <vt:lpstr>Share your target grades…</vt:lpstr>
      <vt:lpstr>Watch the video clips back from last week</vt:lpstr>
      <vt:lpstr>Good:</vt:lpstr>
      <vt:lpstr>Better:</vt:lpstr>
      <vt:lpstr>Amazing</vt:lpstr>
      <vt:lpstr>Finish learning the dance and the perform it in two halves</vt:lpstr>
      <vt:lpstr>Next week is your assessment</vt:lpstr>
      <vt:lpstr>Cool Down  How have you progressed? What do you need to do in order to progress further?  </vt:lpstr>
    </vt:vector>
  </TitlesOfParts>
  <Company>The East Manchester Academy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Dance</dc:title>
  <dc:creator>Ramesys</dc:creator>
  <cp:lastModifiedBy>April Watts</cp:lastModifiedBy>
  <cp:revision>6</cp:revision>
  <dcterms:created xsi:type="dcterms:W3CDTF">2012-10-10T10:37:40Z</dcterms:created>
  <dcterms:modified xsi:type="dcterms:W3CDTF">2017-10-30T20:10:33Z</dcterms:modified>
</cp:coreProperties>
</file>