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4"/>
  </p:notesMasterIdLst>
  <p:sldIdLst>
    <p:sldId id="257" r:id="rId2"/>
    <p:sldId id="269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95"/>
  </p:normalViewPr>
  <p:slideViewPr>
    <p:cSldViewPr>
      <p:cViewPr varScale="1">
        <p:scale>
          <a:sx n="81" d="100"/>
          <a:sy n="81" d="100"/>
        </p:scale>
        <p:origin x="15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D07D1-41CE-4990-AD3D-75F4B80ED27D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BF138-D093-4189-B94C-5099D6811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768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232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232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232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232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232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232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232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232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2F1F-E8D9-4EC1-9582-4E9F3BAB5BAC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ACB1-B98F-4C4A-9026-FDB751BBAE7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2F1F-E8D9-4EC1-9582-4E9F3BAB5BAC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ACB1-B98F-4C4A-9026-FDB751BBAE7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2F1F-E8D9-4EC1-9582-4E9F3BAB5BAC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ACB1-B98F-4C4A-9026-FDB751BBAE7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81" y="635108"/>
            <a:ext cx="780624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2F1F-E8D9-4EC1-9582-4E9F3BAB5BAC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ACB1-B98F-4C4A-9026-FDB751BBAE7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2F1F-E8D9-4EC1-9582-4E9F3BAB5BAC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ACB1-B98F-4C4A-9026-FDB751BBAE7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2F1F-E8D9-4EC1-9582-4E9F3BAB5BAC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ACB1-B98F-4C4A-9026-FDB751BBAE7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2F1F-E8D9-4EC1-9582-4E9F3BAB5BAC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ACB1-B98F-4C4A-9026-FDB751BBAE7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2F1F-E8D9-4EC1-9582-4E9F3BAB5BAC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ACB1-B98F-4C4A-9026-FDB751BBAE7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2F1F-E8D9-4EC1-9582-4E9F3BAB5BAC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ACB1-B98F-4C4A-9026-FDB751BBAE7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2F1F-E8D9-4EC1-9582-4E9F3BAB5BAC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AACB1-B98F-4C4A-9026-FDB751BBAE7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2F1F-E8D9-4EC1-9582-4E9F3BAB5BAC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C5AACB1-B98F-4C4A-9026-FDB751BBAE70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622F1F-E8D9-4EC1-9582-4E9F3BAB5BAC}" type="datetimeFigureOut">
              <a:rPr lang="en-GB" smtClean="0"/>
              <a:t>30/10/2017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5AACB1-B98F-4C4A-9026-FDB751BBAE70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635107"/>
            <a:ext cx="7807680" cy="1144920"/>
          </a:xfrm>
          <a:ln/>
        </p:spPr>
        <p:txBody>
          <a:bodyPr tIns="3200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i="0" dirty="0" smtClean="0"/>
              <a:t>Street Dance</a:t>
            </a:r>
            <a:endParaRPr lang="en-GB" i="0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1939925"/>
            <a:ext cx="7635875" cy="4321175"/>
          </a:xfrm>
          <a:prstGeom prst="rect">
            <a:avLst/>
          </a:prstGeom>
          <a:noFill/>
          <a:ln/>
        </p:spPr>
        <p:txBody>
          <a:bodyPr lIns="0" tIns="25602" rIns="0" bIns="0" anchor="ctr">
            <a:normAutofit/>
          </a:bodyPr>
          <a:lstStyle/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LESSON OBJECTIVES:</a:t>
            </a:r>
            <a:endParaRPr lang="en-GB" dirty="0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Know how to dance safely</a:t>
            </a:r>
            <a:endParaRPr lang="en-GB" dirty="0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Understand why we warm up</a:t>
            </a:r>
            <a:endParaRPr lang="en-GB" dirty="0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Be able to create our own warm up</a:t>
            </a:r>
            <a:endParaRPr lang="en-GB" dirty="0"/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Develop our </a:t>
            </a:r>
            <a:r>
              <a:rPr lang="en-GB" dirty="0" smtClean="0"/>
              <a:t>own and group </a:t>
            </a:r>
            <a:r>
              <a:rPr lang="en-GB" dirty="0"/>
              <a:t>choreography</a:t>
            </a:r>
          </a:p>
          <a:p>
            <a:pPr marL="0" indent="0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To evaluate and review our progress so far with a a log </a:t>
            </a:r>
            <a:r>
              <a:rPr lang="en-GB" dirty="0"/>
              <a:t>sheet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CIRCULAR</a:t>
            </a:r>
          </a:p>
          <a:p>
            <a:r>
              <a:rPr lang="en-GB" dirty="0" smtClean="0"/>
              <a:t>TRIANGULAR</a:t>
            </a:r>
          </a:p>
          <a:p>
            <a:r>
              <a:rPr lang="en-GB" dirty="0" smtClean="0"/>
              <a:t>DIAGONAL</a:t>
            </a:r>
          </a:p>
          <a:p>
            <a:r>
              <a:rPr lang="en-GB" dirty="0" smtClean="0"/>
              <a:t>V SHAPE</a:t>
            </a:r>
          </a:p>
          <a:p>
            <a:r>
              <a:rPr lang="en-GB" dirty="0" smtClean="0"/>
              <a:t>HORSESHOE</a:t>
            </a:r>
          </a:p>
          <a:p>
            <a:r>
              <a:rPr lang="en-GB" dirty="0" smtClean="0"/>
              <a:t>HORIZONTAL AND VERTICAL LINE</a:t>
            </a:r>
          </a:p>
          <a:p>
            <a:r>
              <a:rPr lang="en-GB" dirty="0" smtClean="0"/>
              <a:t>ZIG ZAG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54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DANCE TERMINOLOGY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CANON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UNISON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 smtClean="0"/>
              <a:t>PERFORMING THE SAME MOVEMENT BUT ONE AFTER THE OTHER. LIKE A DOMINO EFFECT.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PERFORMING THE SAME MOVEMENT AT EXACTLY THE SAME TIME AS OTHER PERFORMERS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25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635107"/>
            <a:ext cx="7807680" cy="1144920"/>
          </a:xfrm>
          <a:ln/>
        </p:spPr>
        <p:txBody>
          <a:bodyPr tIns="3200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i="0" dirty="0"/>
              <a:t>Plenary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745921" y="1939884"/>
            <a:ext cx="7636320" cy="4320454"/>
          </a:xfrm>
          <a:ln/>
        </p:spPr>
        <p:txBody>
          <a:bodyPr/>
          <a:lstStyle/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What have you enjoyed?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What have you found challenging?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What have you learnt?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How have you progressed?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What can you improve on next time?</a:t>
            </a:r>
          </a:p>
          <a:p>
            <a:pPr marL="456487" indent="-391686">
              <a:buClr>
                <a:srgbClr val="99284C"/>
              </a:buClr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456487" indent="-391686" algn="ctr">
              <a:buClr>
                <a:srgbClr val="99284C"/>
              </a:buClr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4000" b="1" dirty="0">
                <a:solidFill>
                  <a:srgbClr val="FF0000"/>
                </a:solidFill>
              </a:rPr>
              <a:t>Well done!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46964"/>
            <a:ext cx="8229600" cy="43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2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635107"/>
            <a:ext cx="7807680" cy="1144920"/>
          </a:xfrm>
          <a:ln/>
        </p:spPr>
        <p:txBody>
          <a:bodyPr tIns="3200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Why do we warm up?</a:t>
            </a:r>
            <a:endParaRPr lang="en-GB" i="0" dirty="0"/>
          </a:p>
        </p:txBody>
      </p:sp>
      <p:pic>
        <p:nvPicPr>
          <p:cNvPr id="29698" name="Picture 2" descr="http://www.croydondanceacademy.com/426435_thumbnai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988840"/>
            <a:ext cx="3151666" cy="4248472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635107"/>
            <a:ext cx="7807680" cy="1144920"/>
          </a:xfrm>
          <a:ln/>
        </p:spPr>
        <p:txBody>
          <a:bodyPr tIns="32002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i="0" dirty="0" smtClean="0"/>
              <a:t>3 reasons to warm up</a:t>
            </a:r>
            <a:endParaRPr lang="en-GB" i="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843841" y="1906761"/>
            <a:ext cx="7636320" cy="4438546"/>
          </a:xfrm>
          <a:ln/>
        </p:spPr>
        <p:txBody>
          <a:bodyPr>
            <a:normAutofit/>
          </a:bodyPr>
          <a:lstStyle/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Prepares our mind and bodies for dance</a:t>
            </a:r>
            <a:endParaRPr lang="en-GB" dirty="0"/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 smtClean="0"/>
              <a:t>To raise the heart getting the blood pumping all round our bodies, carrying oxygen to muscles (aerobic exercise)</a:t>
            </a:r>
            <a:endParaRPr lang="en-GB" sz="2500" dirty="0"/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 smtClean="0"/>
              <a:t>To warm our muscles up so we don’t pull or tear them, making them more flexible (stretchy) (anaerobic exercise) 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5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635107"/>
            <a:ext cx="7807680" cy="1144920"/>
          </a:xfrm>
          <a:ln/>
        </p:spPr>
        <p:txBody>
          <a:bodyPr tIns="32002"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i="0" dirty="0" smtClean="0"/>
              <a:t>What sort of exercises do we do in a warm up?</a:t>
            </a:r>
            <a:r>
              <a:rPr lang="en-GB" dirty="0" smtClean="0"/>
              <a:t> </a:t>
            </a:r>
            <a:endParaRPr lang="en-GB" i="0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843841" y="1906760"/>
            <a:ext cx="7636320" cy="4320454"/>
          </a:xfrm>
          <a:ln/>
        </p:spPr>
        <p:txBody>
          <a:bodyPr>
            <a:normAutofit/>
          </a:bodyPr>
          <a:lstStyle/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What might we do to increase our heart rate?</a:t>
            </a:r>
            <a:endParaRPr lang="en-GB" dirty="0"/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What might we do to warm our legs up?</a:t>
            </a:r>
            <a:endParaRPr lang="en-GB" dirty="0"/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What might we do to warm our arms/shoulders up?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What might we do to prepare our minds/focus for dance?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755576" y="1052736"/>
            <a:ext cx="7807680" cy="1144920"/>
          </a:xfrm>
          <a:ln/>
        </p:spPr>
        <p:txBody>
          <a:bodyPr tIns="32002"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i="0" dirty="0" smtClean="0"/>
              <a:t>How can we use these exercises to become stronger street dancers? </a:t>
            </a:r>
            <a:endParaRPr lang="en-GB" i="0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2328725"/>
            <a:ext cx="7636320" cy="4529275"/>
          </a:xfrm>
          <a:ln/>
        </p:spPr>
        <p:txBody>
          <a:bodyPr tIns="32002">
            <a:normAutofit/>
          </a:bodyPr>
          <a:lstStyle/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600" dirty="0" smtClean="0"/>
              <a:t>The more stretches we do, the more flexible we will become and the more moves we can do. 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3600" b="1" dirty="0" smtClean="0">
                <a:solidFill>
                  <a:srgbClr val="FF0000"/>
                </a:solidFill>
              </a:rPr>
              <a:t>The more we raise our heart rate, the fitter we become, meaning we can perform for longer</a:t>
            </a:r>
            <a:endParaRPr lang="en-GB" sz="3600" b="1" dirty="0">
              <a:solidFill>
                <a:srgbClr val="FF0000"/>
              </a:solidFill>
            </a:endParaRPr>
          </a:p>
          <a:p>
            <a:pPr marL="456487" indent="-391686">
              <a:buClr>
                <a:srgbClr val="99284C"/>
              </a:buClr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635107"/>
            <a:ext cx="7807680" cy="1144920"/>
          </a:xfrm>
          <a:ln/>
        </p:spPr>
        <p:txBody>
          <a:bodyPr tIns="32002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i="0" dirty="0" smtClean="0"/>
              <a:t>Create your own warm up…</a:t>
            </a:r>
            <a:endParaRPr lang="en-GB" i="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843841" y="1906760"/>
            <a:ext cx="7636320" cy="4320454"/>
          </a:xfrm>
          <a:ln/>
        </p:spPr>
        <p:txBody>
          <a:bodyPr>
            <a:normAutofit/>
          </a:bodyPr>
          <a:lstStyle/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In groups of 2 or 3 make up your own warm up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It must be at least 24 counts long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It must get our heart rates going (aerobic)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It must stretch and warm up our muscles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635107"/>
            <a:ext cx="7807680" cy="1144920"/>
          </a:xfrm>
          <a:ln/>
        </p:spPr>
        <p:txBody>
          <a:bodyPr tIns="3200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i="0" dirty="0"/>
              <a:t>Lets Dance!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745921" y="1939884"/>
            <a:ext cx="7636320" cy="4320454"/>
          </a:xfrm>
          <a:ln/>
        </p:spPr>
        <p:txBody>
          <a:bodyPr tIns="43203">
            <a:normAutofit/>
          </a:bodyPr>
          <a:lstStyle/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4900" dirty="0"/>
              <a:t>Warm up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4900" dirty="0" smtClean="0"/>
              <a:t>Small </a:t>
            </a:r>
            <a:r>
              <a:rPr lang="en-GB" sz="4900" dirty="0"/>
              <a:t>group </a:t>
            </a:r>
          </a:p>
          <a:p>
            <a:pPr marL="456487" indent="-391686">
              <a:buClr>
                <a:srgbClr val="99284C"/>
              </a:buClr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4900" dirty="0"/>
              <a:t>choreography</a:t>
            </a:r>
          </a:p>
          <a:p>
            <a:pPr marL="456487" indent="-391686">
              <a:buClr>
                <a:srgbClr val="99284C"/>
              </a:buClr>
              <a:buSzPct val="75000"/>
              <a:buFont typeface="Wingdings" charset="2"/>
              <a:buChar char="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4900" dirty="0"/>
              <a:t>Cool down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SMALL GROUP CHOREOGRAPHY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Get into groups of no more than 4.</a:t>
            </a:r>
          </a:p>
          <a:p>
            <a:r>
              <a:rPr lang="en-GB" dirty="0" smtClean="0"/>
              <a:t>Using the given piece of music, create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An opening position- using different levels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the first 2 counts of 8 concentrating on:</a:t>
            </a:r>
          </a:p>
          <a:p>
            <a:r>
              <a:rPr lang="en-GB" dirty="0" smtClean="0"/>
              <a:t>Formations</a:t>
            </a:r>
          </a:p>
          <a:p>
            <a:r>
              <a:rPr lang="en-GB" dirty="0" smtClean="0"/>
              <a:t>Canon</a:t>
            </a:r>
          </a:p>
          <a:p>
            <a:r>
              <a:rPr lang="en-GB" dirty="0" smtClean="0"/>
              <a:t>Unison</a:t>
            </a:r>
          </a:p>
          <a:p>
            <a:r>
              <a:rPr lang="en-GB" dirty="0" smtClean="0"/>
              <a:t>Musicality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Once you have created the movement you need to REHEARSE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935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</TotalTime>
  <Words>396</Words>
  <Application>Microsoft Macintosh PowerPoint</Application>
  <PresentationFormat>On-screen Show (4:3)</PresentationFormat>
  <Paragraphs>64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Constantia</vt:lpstr>
      <vt:lpstr>Wingdings</vt:lpstr>
      <vt:lpstr>Wingdings 2</vt:lpstr>
      <vt:lpstr>Flow</vt:lpstr>
      <vt:lpstr>Street Dance</vt:lpstr>
      <vt:lpstr>Success Criteria</vt:lpstr>
      <vt:lpstr>Why do we warm up?</vt:lpstr>
      <vt:lpstr>3 reasons to warm up</vt:lpstr>
      <vt:lpstr>What sort of exercises do we do in a warm up? </vt:lpstr>
      <vt:lpstr>How can we use these exercises to become stronger street dancers? </vt:lpstr>
      <vt:lpstr>Create your own warm up…</vt:lpstr>
      <vt:lpstr>Lets Dance!</vt:lpstr>
      <vt:lpstr>SMALL GROUP CHOREOGRAPHY</vt:lpstr>
      <vt:lpstr>FORMATIONS</vt:lpstr>
      <vt:lpstr>KEY DANCE TERMINOLOGY</vt:lpstr>
      <vt:lpstr>Plenary</vt:lpstr>
    </vt:vector>
  </TitlesOfParts>
  <Company>The East Manchester Academy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BTEC Dance</dc:title>
  <dc:creator>Ramesys</dc:creator>
  <cp:lastModifiedBy>April Watts</cp:lastModifiedBy>
  <cp:revision>11</cp:revision>
  <dcterms:created xsi:type="dcterms:W3CDTF">2012-09-12T08:24:21Z</dcterms:created>
  <dcterms:modified xsi:type="dcterms:W3CDTF">2017-10-30T20:07:54Z</dcterms:modified>
</cp:coreProperties>
</file>