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7" r:id="rId2"/>
    <p:sldId id="267" r:id="rId3"/>
    <p:sldId id="265" r:id="rId4"/>
    <p:sldId id="258" r:id="rId5"/>
    <p:sldId id="260" r:id="rId6"/>
    <p:sldId id="259" r:id="rId7"/>
    <p:sldId id="261" r:id="rId8"/>
    <p:sldId id="263" r:id="rId9"/>
    <p:sldId id="266" r:id="rId10"/>
    <p:sldId id="264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95"/>
  </p:normalViewPr>
  <p:slideViewPr>
    <p:cSldViewPr>
      <p:cViewPr varScale="1">
        <p:scale>
          <a:sx n="81" d="100"/>
          <a:sy n="81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81300-7058-4614-8FB8-FF9F7761CE18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8ACDC-FF4E-4620-8AD2-82397BA18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1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6" y="4722339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6" y="4722339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6" y="4722339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6" y="4722339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6" y="4722339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6" y="4722339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6" y="4722339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635108"/>
            <a:ext cx="780624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65BE79-15E5-4730-A5FA-E88183F85E0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86EDFB-A9D3-45A1-97E4-10BD94274ED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B_hSXH7oJ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fnsPoP7JNg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4EIl1qh9lq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Street Dance</a:t>
            </a:r>
            <a:endParaRPr lang="en-GB" i="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95536" y="1628800"/>
            <a:ext cx="7635875" cy="4321175"/>
          </a:xfrm>
          <a:prstGeom prst="rect">
            <a:avLst/>
          </a:prstGeom>
          <a:noFill/>
          <a:ln/>
        </p:spPr>
        <p:txBody>
          <a:bodyPr lIns="0" tIns="25602" rIns="0" bIns="0" anchor="ctr">
            <a:normAutofit/>
          </a:bodyPr>
          <a:lstStyle/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 smtClean="0"/>
              <a:t>LESSON OBJECTIVES:</a:t>
            </a:r>
            <a:endParaRPr lang="en-GB" b="1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 smtClean="0"/>
              <a:t>Know about three different street dance techniques</a:t>
            </a:r>
            <a:endParaRPr lang="en-GB" b="1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Learn how to use them</a:t>
            </a: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 smtClean="0"/>
              <a:t>Understand how to improve on them</a:t>
            </a:r>
            <a:endParaRPr lang="en-GB" b="1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Include them in our class dance</a:t>
            </a: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 smtClean="0"/>
              <a:t>To evaluate and review our progress so far with a log </a:t>
            </a:r>
            <a:r>
              <a:rPr lang="en-GB" b="1" dirty="0"/>
              <a:t>sheet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745921" y="1939884"/>
            <a:ext cx="7636320" cy="4320454"/>
          </a:xfrm>
          <a:ln/>
        </p:spPr>
        <p:txBody>
          <a:bodyPr/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enjoyed?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found challenging?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learnt?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How have you progressed?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can you improve on next time?</a:t>
            </a:r>
          </a:p>
          <a:p>
            <a:pPr marL="456487" indent="-391686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6487" indent="-391686" algn="ctr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000" b="1" dirty="0">
                <a:solidFill>
                  <a:srgbClr val="FF0000"/>
                </a:solidFill>
              </a:rPr>
              <a:t>Well done!</a:t>
            </a: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/>
              <a:t>Plenary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6964"/>
            <a:ext cx="8229600" cy="43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5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428868"/>
            <a:ext cx="7806240" cy="1143480"/>
          </a:xfrm>
        </p:spPr>
        <p:txBody>
          <a:bodyPr>
            <a:noAutofit/>
          </a:bodyPr>
          <a:lstStyle/>
          <a:p>
            <a:r>
              <a:rPr lang="en-GB" sz="6000" dirty="0" smtClean="0"/>
              <a:t>Warm up</a:t>
            </a:r>
            <a:br>
              <a:rPr lang="en-GB" sz="6000" dirty="0" smtClean="0"/>
            </a:br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 smtClean="0"/>
              <a:t>GROUP 1 TO LEAD THIS WEEKS WARM UP.</a:t>
            </a:r>
            <a:endParaRPr lang="en-GB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Street Dance technique 1</a:t>
            </a:r>
            <a:endParaRPr lang="en-GB" i="0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143116"/>
            <a:ext cx="73581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>
                <a:solidFill>
                  <a:srgbClr val="FF0000"/>
                </a:solidFill>
              </a:rPr>
              <a:t>The </a:t>
            </a:r>
            <a:r>
              <a:rPr lang="en-GB" sz="2800" b="1" u="sng" dirty="0" err="1" smtClean="0">
                <a:solidFill>
                  <a:srgbClr val="FF0000"/>
                </a:solidFill>
              </a:rPr>
              <a:t>Uprock</a:t>
            </a:r>
            <a:endParaRPr lang="en-GB" sz="2800" b="1" u="sng" dirty="0" smtClean="0">
              <a:solidFill>
                <a:srgbClr val="FF0000"/>
              </a:solidFill>
            </a:endParaRPr>
          </a:p>
          <a:p>
            <a:endParaRPr lang="en-GB" sz="2800" dirty="0"/>
          </a:p>
          <a:p>
            <a:r>
              <a:rPr lang="en-GB" sz="2800" dirty="0" smtClean="0"/>
              <a:t>Originally performed to warm up or prepare before performing a break move</a:t>
            </a:r>
          </a:p>
          <a:p>
            <a:endParaRPr lang="en-GB" sz="2800" dirty="0"/>
          </a:p>
          <a:p>
            <a:r>
              <a:rPr lang="en-GB" sz="2800" dirty="0" smtClean="0"/>
              <a:t>People personalise their </a:t>
            </a:r>
            <a:r>
              <a:rPr lang="en-GB" sz="2800" dirty="0" err="1" smtClean="0"/>
              <a:t>uprock</a:t>
            </a:r>
            <a:r>
              <a:rPr lang="en-GB" sz="2800" dirty="0" smtClean="0"/>
              <a:t> to gain their own personal style or tag.</a:t>
            </a:r>
          </a:p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smtClean="0">
                <a:hlinkClick r:id="rId3"/>
              </a:rPr>
              <a:t>www.youtube.com/watch?v=B_hSXH7oJnk</a:t>
            </a:r>
            <a:endParaRPr lang="en-GB" sz="2800" dirty="0" smtClean="0"/>
          </a:p>
          <a:p>
            <a:endParaRPr lang="en-GB" sz="2800" dirty="0" smtClean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843841" y="1906760"/>
            <a:ext cx="7636320" cy="4320454"/>
          </a:xfrm>
          <a:ln/>
        </p:spPr>
        <p:txBody>
          <a:bodyPr>
            <a:normAutofit/>
          </a:bodyPr>
          <a:lstStyle/>
          <a:p>
            <a:pPr algn="ctr"/>
            <a:r>
              <a:rPr lang="en-GB" sz="2800" b="1" u="sng" dirty="0" smtClean="0">
                <a:solidFill>
                  <a:srgbClr val="FF0000"/>
                </a:solidFill>
              </a:rPr>
              <a:t>The Jerk</a:t>
            </a:r>
          </a:p>
          <a:p>
            <a:endParaRPr lang="en-GB" sz="2800" dirty="0" smtClean="0"/>
          </a:p>
          <a:p>
            <a:r>
              <a:rPr lang="en-GB" sz="2800" dirty="0" smtClean="0"/>
              <a:t>Invented in L.A</a:t>
            </a:r>
          </a:p>
          <a:p>
            <a:endParaRPr lang="en-GB" sz="2800" dirty="0" smtClean="0"/>
          </a:p>
          <a:p>
            <a:r>
              <a:rPr lang="en-GB" sz="2800" dirty="0" smtClean="0"/>
              <a:t>It involves moving your legs out at jerky angles and includes moves such as ‘reject’ ‘dip’ and ‘pin drop’</a:t>
            </a:r>
          </a:p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smtClean="0">
                <a:hlinkClick r:id="rId3"/>
              </a:rPr>
              <a:t>www.youtube.com/watch?v=fnsPoP7JNg8</a:t>
            </a:r>
            <a:endParaRPr lang="en-GB" sz="2800" dirty="0" smtClean="0"/>
          </a:p>
          <a:p>
            <a:endParaRPr lang="en-GB" sz="2800" dirty="0" smtClean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Street Dance technique 3</a:t>
            </a:r>
            <a:endParaRPr lang="en-GB" i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843841" y="1906761"/>
            <a:ext cx="7636320" cy="4438546"/>
          </a:xfrm>
          <a:ln/>
        </p:spPr>
        <p:txBody>
          <a:bodyPr>
            <a:normAutofit/>
          </a:bodyPr>
          <a:lstStyle/>
          <a:p>
            <a:pPr algn="ctr"/>
            <a:r>
              <a:rPr lang="en-GB" sz="2400" b="1" u="sng" dirty="0" smtClean="0">
                <a:solidFill>
                  <a:srgbClr val="FF0000"/>
                </a:solidFill>
              </a:rPr>
              <a:t>The </a:t>
            </a:r>
            <a:r>
              <a:rPr lang="en-GB" sz="2400" b="1" u="sng" dirty="0" err="1" smtClean="0">
                <a:solidFill>
                  <a:srgbClr val="FF0000"/>
                </a:solidFill>
              </a:rPr>
              <a:t>Dougie</a:t>
            </a:r>
            <a:endParaRPr lang="en-GB" sz="2400" b="1" u="sng" dirty="0" smtClean="0">
              <a:solidFill>
                <a:srgbClr val="FF0000"/>
              </a:solidFill>
            </a:endParaRPr>
          </a:p>
          <a:p>
            <a:endParaRPr lang="en-GB" sz="2400" dirty="0" smtClean="0"/>
          </a:p>
          <a:p>
            <a:r>
              <a:rPr lang="en-GB" sz="2400" dirty="0" smtClean="0"/>
              <a:t>Invented by 1980’s American rapper Doug E. Fresh</a:t>
            </a:r>
          </a:p>
          <a:p>
            <a:endParaRPr lang="en-GB" sz="2400" dirty="0" smtClean="0"/>
          </a:p>
          <a:p>
            <a:r>
              <a:rPr lang="en-GB" sz="2400" dirty="0" smtClean="0"/>
              <a:t>Dance crew/singers Cali Swag district have made it popular in recent years</a:t>
            </a:r>
          </a:p>
          <a:p>
            <a:r>
              <a:rPr lang="en-GB" sz="2400" dirty="0">
                <a:hlinkClick r:id="rId3"/>
              </a:rPr>
              <a:t>https://</a:t>
            </a:r>
            <a:r>
              <a:rPr lang="en-GB" sz="2400" dirty="0" smtClean="0">
                <a:hlinkClick r:id="rId3"/>
              </a:rPr>
              <a:t>www.youtube.com/watch?v=4EIl1qh9lqU</a:t>
            </a:r>
            <a:endParaRPr lang="en-GB" sz="2400" dirty="0" smtClean="0"/>
          </a:p>
          <a:p>
            <a:endParaRPr lang="en-GB" sz="2400" dirty="0" smtClean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Street Dance technique 2</a:t>
            </a:r>
            <a:endParaRPr lang="en-GB" i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2328725"/>
            <a:ext cx="7636320" cy="4529275"/>
          </a:xfrm>
          <a:ln/>
        </p:spPr>
        <p:txBody>
          <a:bodyPr tIns="32002">
            <a:normAutofit/>
          </a:bodyPr>
          <a:lstStyle/>
          <a:p>
            <a:pPr marL="456487" indent="-391686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48" y="2000240"/>
            <a:ext cx="7807680" cy="1144920"/>
          </a:xfrm>
          <a:ln/>
        </p:spPr>
        <p:txBody>
          <a:bodyPr tIns="32002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6600" i="0" dirty="0" smtClean="0"/>
              <a:t>What could we do to improve our </a:t>
            </a:r>
            <a:r>
              <a:rPr lang="en-GB" sz="6600" i="0" dirty="0" err="1" smtClean="0"/>
              <a:t>uprock</a:t>
            </a:r>
            <a:r>
              <a:rPr lang="en-GB" sz="6600" i="0" dirty="0" smtClean="0"/>
              <a:t>, </a:t>
            </a:r>
            <a:r>
              <a:rPr lang="en-GB" sz="6600" i="0" dirty="0" err="1" smtClean="0"/>
              <a:t>dougie</a:t>
            </a:r>
            <a:r>
              <a:rPr lang="en-GB" sz="6600" i="0" dirty="0" smtClean="0"/>
              <a:t> and jerk?</a:t>
            </a:r>
            <a:endParaRPr lang="en-GB" sz="6600" i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45921" y="1939884"/>
            <a:ext cx="7636320" cy="4320454"/>
          </a:xfrm>
          <a:ln/>
        </p:spPr>
        <p:txBody>
          <a:bodyPr tIns="43203">
            <a:normAutofit fontScale="92500" lnSpcReduction="20000"/>
          </a:bodyPr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4900" dirty="0" smtClean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Recap last weeks choreography 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Peer assess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Create new material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Cool down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Log sheets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4900" dirty="0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/>
              <a:t>Lets Dance!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Recap the movement material you created last week in your small groups.</a:t>
            </a:r>
          </a:p>
          <a:p>
            <a:r>
              <a:rPr lang="en-GB" dirty="0" smtClean="0"/>
              <a:t>Choreograph the next 2 counts of 8 adding in: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The Jerk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The Dougie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 err="1" smtClean="0"/>
              <a:t>Uprock</a:t>
            </a:r>
            <a:endParaRPr lang="en-GB" dirty="0" smtClean="0"/>
          </a:p>
          <a:p>
            <a:pPr marL="624078" indent="-514350">
              <a:buFont typeface="+mj-lt"/>
              <a:buAutoNum type="arabicPeriod"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REHEARSE ALL OF THE MOVEMENT JOINED TOGETHER.</a:t>
            </a:r>
          </a:p>
          <a:p>
            <a:pPr marL="624078" indent="-51435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/>
              <a:t>CREATIVITY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80679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2234</TotalTime>
  <Words>246</Words>
  <Application>Microsoft Macintosh PowerPoint</Application>
  <PresentationFormat>On-screen Show (4:3)</PresentationFormat>
  <Paragraphs>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Street Dance</vt:lpstr>
      <vt:lpstr>Success Criteria</vt:lpstr>
      <vt:lpstr>Warm up  GROUP 1 TO LEAD THIS WEEKS WARM UP.</vt:lpstr>
      <vt:lpstr>Street Dance technique 1</vt:lpstr>
      <vt:lpstr>Street Dance technique 3</vt:lpstr>
      <vt:lpstr>Street Dance technique 2</vt:lpstr>
      <vt:lpstr>What could we do to improve our uprock, dougie and jerk?</vt:lpstr>
      <vt:lpstr>Lets Dance!</vt:lpstr>
      <vt:lpstr>CREATIVITY</vt:lpstr>
      <vt:lpstr>Plenary</vt:lpstr>
    </vt:vector>
  </TitlesOfParts>
  <Company>The East Manchester Academy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Dance</dc:title>
  <dc:creator>Ramesys</dc:creator>
  <cp:lastModifiedBy>April Watts</cp:lastModifiedBy>
  <cp:revision>20</cp:revision>
  <dcterms:created xsi:type="dcterms:W3CDTF">2012-09-19T09:19:04Z</dcterms:created>
  <dcterms:modified xsi:type="dcterms:W3CDTF">2017-10-30T20:08:50Z</dcterms:modified>
</cp:coreProperties>
</file>