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6" r:id="rId3"/>
    <p:sldId id="257" r:id="rId4"/>
    <p:sldId id="275" r:id="rId5"/>
    <p:sldId id="260" r:id="rId6"/>
    <p:sldId id="261" r:id="rId7"/>
    <p:sldId id="259" r:id="rId8"/>
    <p:sldId id="258" r:id="rId9"/>
    <p:sldId id="262" r:id="rId10"/>
    <p:sldId id="267" r:id="rId11"/>
    <p:sldId id="266" r:id="rId12"/>
    <p:sldId id="265" r:id="rId13"/>
    <p:sldId id="264" r:id="rId14"/>
    <p:sldId id="263" r:id="rId15"/>
    <p:sldId id="268" r:id="rId16"/>
    <p:sldId id="269" r:id="rId17"/>
    <p:sldId id="270" r:id="rId18"/>
    <p:sldId id="271" r:id="rId19"/>
    <p:sldId id="272" r:id="rId20"/>
    <p:sldId id="274" r:id="rId21"/>
    <p:sldId id="273" r:id="rId22"/>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0" autoAdjust="0"/>
    <p:restoredTop sz="94695"/>
  </p:normalViewPr>
  <p:slideViewPr>
    <p:cSldViewPr>
      <p:cViewPr>
        <p:scale>
          <a:sx n="92" d="100"/>
          <a:sy n="92" d="100"/>
        </p:scale>
        <p:origin x="1272"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2453F08-0210-4893-8CA8-90129073F1CA}" type="datetimeFigureOut">
              <a:rPr lang="en-GB" smtClean="0"/>
              <a:t>30/10/2017</a:t>
            </a:fld>
            <a:endParaRPr lang="en-GB"/>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17AF466-1DF8-48A4-8E2B-E19A11510DEA}" type="slidenum">
              <a:rPr lang="en-GB" smtClean="0"/>
              <a:t>‹#›</a:t>
            </a:fld>
            <a:endParaRPr lang="en-GB"/>
          </a:p>
        </p:txBody>
      </p:sp>
    </p:spTree>
    <p:extLst>
      <p:ext uri="{BB962C8B-B14F-4D97-AF65-F5344CB8AC3E}">
        <p14:creationId xmlns:p14="http://schemas.microsoft.com/office/powerpoint/2010/main" val="377854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txBox="1">
            <a:spLocks noGrp="1" noRot="1" noChangeAspect="1" noChangeArrowheads="1"/>
          </p:cNvSpPr>
          <p:nvPr>
            <p:ph type="sldImg"/>
          </p:nvPr>
        </p:nvSpPr>
        <p:spPr bwMode="auto">
          <a:xfrm>
            <a:off x="1108075" y="952500"/>
            <a:ext cx="4581525" cy="3436938"/>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1052057" y="4722340"/>
            <a:ext cx="4699275" cy="3812949"/>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12503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txBox="1">
            <a:spLocks noGrp="1" noRot="1" noChangeAspect="1" noChangeArrowheads="1"/>
          </p:cNvSpPr>
          <p:nvPr>
            <p:ph type="sldImg"/>
          </p:nvPr>
        </p:nvSpPr>
        <p:spPr bwMode="auto">
          <a:xfrm>
            <a:off x="1108075" y="952500"/>
            <a:ext cx="4581525" cy="34369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1052057" y="4722340"/>
            <a:ext cx="4699275" cy="3812949"/>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63329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9FEFB49-6AC7-4C0A-96FE-FAC015500ADB}" type="datetimeFigureOut">
              <a:rPr lang="en-US" smtClean="0"/>
              <a:t>10/30/17</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8155292-4A53-45DD-928E-F8FA986300E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FEFB49-6AC7-4C0A-96FE-FAC015500ADB}" type="datetimeFigureOut">
              <a:rPr lang="en-US" smtClean="0"/>
              <a:t>10/30/17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155292-4A53-45DD-928E-F8FA986300E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FEFB49-6AC7-4C0A-96FE-FAC015500ADB}" type="datetimeFigureOut">
              <a:rPr lang="en-US" smtClean="0"/>
              <a:t>10/30/17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155292-4A53-45DD-928E-F8FA986300E6}"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CAB9240-22EF-4612-B60F-44FC48D6163A}" type="datetimeFigureOut">
              <a:rPr lang="en-US" smtClean="0"/>
              <a:t>10/30/17</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6005A0-73C8-486C-8FAF-EA213DD3B03A}" type="slidenum">
              <a:rPr lang="en-GB" smtClean="0"/>
              <a:t>‹#›</a:t>
            </a:fld>
            <a:endParaRPr lang="en-GB"/>
          </a:p>
        </p:txBody>
      </p:sp>
    </p:spTree>
    <p:extLst>
      <p:ext uri="{BB962C8B-B14F-4D97-AF65-F5344CB8AC3E}">
        <p14:creationId xmlns:p14="http://schemas.microsoft.com/office/powerpoint/2010/main" val="2717095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B9240-22EF-4612-B60F-44FC48D6163A}" type="datetimeFigureOut">
              <a:rPr lang="en-US" smtClean="0"/>
              <a:t>10/30/17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6005A0-73C8-486C-8FAF-EA213DD3B03A}" type="slidenum">
              <a:rPr lang="en-GB" smtClean="0"/>
              <a:t>‹#›</a:t>
            </a:fld>
            <a:endParaRPr lang="en-GB"/>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2020174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AB9240-22EF-4612-B60F-44FC48D6163A}" type="datetimeFigureOut">
              <a:rPr lang="en-US" smtClean="0"/>
              <a:t>10/30/17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6005A0-73C8-486C-8FAF-EA213DD3B03A}"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extLst>
      <p:ext uri="{BB962C8B-B14F-4D97-AF65-F5344CB8AC3E}">
        <p14:creationId xmlns:p14="http://schemas.microsoft.com/office/powerpoint/2010/main" val="69446939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AB9240-22EF-4612-B60F-44FC48D6163A}" type="datetimeFigureOut">
              <a:rPr lang="en-US" smtClean="0"/>
              <a:t>10/30/17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6005A0-73C8-486C-8FAF-EA213DD3B03A}" type="slidenum">
              <a:rPr lang="en-GB" smtClean="0"/>
              <a:t>‹#›</a:t>
            </a:fld>
            <a:endParaRPr lang="en-GB"/>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413810275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AB9240-22EF-4612-B60F-44FC48D6163A}" type="datetimeFigureOut">
              <a:rPr lang="en-US" smtClean="0"/>
              <a:t>10/30/17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06005A0-73C8-486C-8FAF-EA213DD3B03A}" type="slidenum">
              <a:rPr lang="en-GB" smtClean="0"/>
              <a:t>‹#›</a:t>
            </a:fld>
            <a:endParaRPr lang="en-GB"/>
          </a:p>
        </p:txBody>
      </p:sp>
    </p:spTree>
    <p:extLst>
      <p:ext uri="{BB962C8B-B14F-4D97-AF65-F5344CB8AC3E}">
        <p14:creationId xmlns:p14="http://schemas.microsoft.com/office/powerpoint/2010/main" val="164494967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CAB9240-22EF-4612-B60F-44FC48D6163A}" type="datetimeFigureOut">
              <a:rPr lang="en-US" smtClean="0"/>
              <a:t>10/30/17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06005A0-73C8-486C-8FAF-EA213DD3B03A}" type="slidenum">
              <a:rPr lang="en-GB" smtClean="0"/>
              <a:t>‹#›</a:t>
            </a:fld>
            <a:endParaRPr lang="en-GB"/>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248048326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B9240-22EF-4612-B60F-44FC48D6163A}" type="datetimeFigureOut">
              <a:rPr lang="en-US" smtClean="0"/>
              <a:t>10/30/17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06005A0-73C8-486C-8FAF-EA213DD3B03A}" type="slidenum">
              <a:rPr lang="en-GB" smtClean="0"/>
              <a:t>‹#›</a:t>
            </a:fld>
            <a:endParaRPr lang="en-GB"/>
          </a:p>
        </p:txBody>
      </p:sp>
    </p:spTree>
    <p:extLst>
      <p:ext uri="{BB962C8B-B14F-4D97-AF65-F5344CB8AC3E}">
        <p14:creationId xmlns:p14="http://schemas.microsoft.com/office/powerpoint/2010/main" val="2057049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CAB9240-22EF-4612-B60F-44FC48D6163A}" type="datetimeFigureOut">
              <a:rPr lang="en-US" smtClean="0"/>
              <a:t>10/30/17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6005A0-73C8-486C-8FAF-EA213DD3B03A}" type="slidenum">
              <a:rPr lang="en-GB" smtClean="0"/>
              <a:t>‹#›</a:t>
            </a:fld>
            <a:endParaRPr lang="en-GB"/>
          </a:p>
        </p:txBody>
      </p:sp>
    </p:spTree>
    <p:extLst>
      <p:ext uri="{BB962C8B-B14F-4D97-AF65-F5344CB8AC3E}">
        <p14:creationId xmlns:p14="http://schemas.microsoft.com/office/powerpoint/2010/main" val="390350358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FEFB49-6AC7-4C0A-96FE-FAC015500ADB}" type="datetimeFigureOut">
              <a:rPr lang="en-US" smtClean="0"/>
              <a:t>10/30/17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155292-4A53-45DD-928E-F8FA986300E6}" type="slidenum">
              <a:rPr lang="en-GB" smtClean="0"/>
              <a:t>‹#›</a:t>
            </a:fld>
            <a:endParaRPr lang="en-GB"/>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CAB9240-22EF-4612-B60F-44FC48D6163A}" type="datetimeFigureOut">
              <a:rPr lang="en-US" smtClean="0"/>
              <a:t>10/30/17</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6005A0-73C8-486C-8FAF-EA213DD3B03A}"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extLst>
      <p:ext uri="{BB962C8B-B14F-4D97-AF65-F5344CB8AC3E}">
        <p14:creationId xmlns:p14="http://schemas.microsoft.com/office/powerpoint/2010/main" val="29167936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B9240-22EF-4612-B60F-44FC48D6163A}" type="datetimeFigureOut">
              <a:rPr lang="en-US" smtClean="0"/>
              <a:t>10/30/17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6005A0-73C8-486C-8FAF-EA213DD3B03A}" type="slidenum">
              <a:rPr lang="en-GB" smtClean="0"/>
              <a:t>‹#›</a:t>
            </a:fld>
            <a:endParaRPr lang="en-GB"/>
          </a:p>
        </p:txBody>
      </p:sp>
    </p:spTree>
    <p:extLst>
      <p:ext uri="{BB962C8B-B14F-4D97-AF65-F5344CB8AC3E}">
        <p14:creationId xmlns:p14="http://schemas.microsoft.com/office/powerpoint/2010/main" val="1850097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B9240-22EF-4612-B60F-44FC48D6163A}" type="datetimeFigureOut">
              <a:rPr lang="en-US" smtClean="0"/>
              <a:t>10/30/17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6005A0-73C8-486C-8FAF-EA213DD3B03A}" type="slidenum">
              <a:rPr lang="en-GB" smtClean="0"/>
              <a:t>‹#›</a:t>
            </a:fld>
            <a:endParaRPr lang="en-GB"/>
          </a:p>
        </p:txBody>
      </p:sp>
    </p:spTree>
    <p:extLst>
      <p:ext uri="{BB962C8B-B14F-4D97-AF65-F5344CB8AC3E}">
        <p14:creationId xmlns:p14="http://schemas.microsoft.com/office/powerpoint/2010/main" val="356260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72481" y="635108"/>
            <a:ext cx="7806240" cy="1143480"/>
          </a:xfrm>
        </p:spPr>
        <p:txBody>
          <a:bodyPr/>
          <a:lstStyle/>
          <a:p>
            <a:r>
              <a:rPr lang="en-US" smtClean="0"/>
              <a:t>Click to edit Master title style</a:t>
            </a:r>
            <a:endParaRPr lang="en-GB"/>
          </a:p>
        </p:txBody>
      </p:sp>
    </p:spTree>
    <p:extLst>
      <p:ext uri="{BB962C8B-B14F-4D97-AF65-F5344CB8AC3E}">
        <p14:creationId xmlns:p14="http://schemas.microsoft.com/office/powerpoint/2010/main" val="265057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9FEFB49-6AC7-4C0A-96FE-FAC015500ADB}" type="datetimeFigureOut">
              <a:rPr lang="en-US" smtClean="0"/>
              <a:t>10/30/17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155292-4A53-45DD-928E-F8FA986300E6}"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FEFB49-6AC7-4C0A-96FE-FAC015500ADB}" type="datetimeFigureOut">
              <a:rPr lang="en-US" smtClean="0"/>
              <a:t>10/30/17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155292-4A53-45DD-928E-F8FA986300E6}" type="slidenum">
              <a:rPr lang="en-GB" smtClean="0"/>
              <a:t>‹#›</a:t>
            </a:fld>
            <a:endParaRPr lang="en-GB"/>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9FEFB49-6AC7-4C0A-96FE-FAC015500ADB}" type="datetimeFigureOut">
              <a:rPr lang="en-US" smtClean="0"/>
              <a:t>10/30/17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8155292-4A53-45DD-928E-F8FA986300E6}"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FEFB49-6AC7-4C0A-96FE-FAC015500ADB}" type="datetimeFigureOut">
              <a:rPr lang="en-US" smtClean="0"/>
              <a:t>10/30/17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8155292-4A53-45DD-928E-F8FA986300E6}" type="slidenum">
              <a:rPr lang="en-GB" smtClean="0"/>
              <a:t>‹#›</a:t>
            </a:fld>
            <a:endParaRPr lang="en-GB"/>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EFB49-6AC7-4C0A-96FE-FAC015500ADB}" type="datetimeFigureOut">
              <a:rPr lang="en-US" smtClean="0"/>
              <a:t>10/30/17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8155292-4A53-45DD-928E-F8FA986300E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9FEFB49-6AC7-4C0A-96FE-FAC015500ADB}" type="datetimeFigureOut">
              <a:rPr lang="en-US" smtClean="0"/>
              <a:t>10/30/17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155292-4A53-45DD-928E-F8FA986300E6}"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9FEFB49-6AC7-4C0A-96FE-FAC015500ADB}" type="datetimeFigureOut">
              <a:rPr lang="en-US" smtClean="0"/>
              <a:t>10/30/17</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8155292-4A53-45DD-928E-F8FA986300E6}"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9FEFB49-6AC7-4C0A-96FE-FAC015500ADB}" type="datetimeFigureOut">
              <a:rPr lang="en-US" smtClean="0"/>
              <a:t>10/30/17</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8155292-4A53-45DD-928E-F8FA986300E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CAB9240-22EF-4612-B60F-44FC48D6163A}" type="datetimeFigureOut">
              <a:rPr lang="en-US" smtClean="0"/>
              <a:t>10/30/17</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06005A0-73C8-486C-8FAF-EA213DD3B03A}" type="slidenum">
              <a:rPr lang="en-GB" smtClean="0"/>
              <a:t>‹#›</a:t>
            </a:fld>
            <a:endParaRPr lang="en-GB"/>
          </a:p>
        </p:txBody>
      </p:sp>
    </p:spTree>
    <p:extLst>
      <p:ext uri="{BB962C8B-B14F-4D97-AF65-F5344CB8AC3E}">
        <p14:creationId xmlns:p14="http://schemas.microsoft.com/office/powerpoint/2010/main" val="13434517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0"/>
            <a:ext cx="7772400" cy="1829761"/>
          </a:xfrm>
        </p:spPr>
        <p:txBody>
          <a:bodyPr>
            <a:normAutofit/>
          </a:bodyPr>
          <a:lstStyle/>
          <a:p>
            <a:r>
              <a:rPr lang="en-GB" sz="6000" dirty="0" smtClean="0"/>
              <a:t>Street Dance</a:t>
            </a:r>
            <a:endParaRPr lang="en-GB" sz="6000" dirty="0"/>
          </a:p>
        </p:txBody>
      </p:sp>
      <p:sp>
        <p:nvSpPr>
          <p:cNvPr id="3" name="Subtitle 2"/>
          <p:cNvSpPr>
            <a:spLocks noGrp="1"/>
          </p:cNvSpPr>
          <p:nvPr>
            <p:ph type="subTitle" idx="1"/>
          </p:nvPr>
        </p:nvSpPr>
        <p:spPr>
          <a:xfrm>
            <a:off x="642910" y="1928802"/>
            <a:ext cx="7772400" cy="1199704"/>
          </a:xfrm>
        </p:spPr>
        <p:txBody>
          <a:bodyPr>
            <a:normAutofit fontScale="25000" lnSpcReduction="20000"/>
          </a:bodyPr>
          <a:lstStyle/>
          <a:p>
            <a:endParaRPr lang="en-GB" sz="26400" dirty="0" smtClean="0"/>
          </a:p>
          <a:p>
            <a:r>
              <a:rPr lang="en-GB" sz="26400" dirty="0" smtClean="0"/>
              <a:t>Physical and Interpretive Skills</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These are the skills we use to improve the performance quality of our movements so they look better on stage.</a:t>
            </a:r>
          </a:p>
          <a:p>
            <a:r>
              <a:rPr lang="en-GB" dirty="0" smtClean="0"/>
              <a:t>You need to demonstrate at least two in your performance</a:t>
            </a:r>
          </a:p>
          <a:p>
            <a:r>
              <a:rPr lang="en-GB" dirty="0" smtClean="0"/>
              <a:t>These are the extra things you do on top of simply performing the movements, to make them look amazing on stage.</a:t>
            </a:r>
            <a:endParaRPr lang="en-GB" dirty="0"/>
          </a:p>
        </p:txBody>
      </p:sp>
      <p:sp>
        <p:nvSpPr>
          <p:cNvPr id="3" name="Title 2"/>
          <p:cNvSpPr>
            <a:spLocks noGrp="1"/>
          </p:cNvSpPr>
          <p:nvPr>
            <p:ph type="title"/>
          </p:nvPr>
        </p:nvSpPr>
        <p:spPr/>
        <p:txBody>
          <a:bodyPr/>
          <a:lstStyle/>
          <a:p>
            <a:r>
              <a:rPr lang="en-GB" dirty="0" smtClean="0"/>
              <a:t>Interpretive skills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We have practiced this by making sure we are stood in our lines </a:t>
            </a:r>
          </a:p>
          <a:p>
            <a:endParaRPr lang="en-GB" dirty="0" smtClean="0"/>
          </a:p>
          <a:p>
            <a:r>
              <a:rPr lang="en-GB" dirty="0" smtClean="0"/>
              <a:t>Also by making sure that when we move (</a:t>
            </a:r>
            <a:r>
              <a:rPr lang="en-GB" dirty="0" err="1" smtClean="0"/>
              <a:t>e.g</a:t>
            </a:r>
            <a:r>
              <a:rPr lang="en-GB" dirty="0" smtClean="0"/>
              <a:t> walking forward at the start) we do it as a line and keep our spacing correct, both between the people in our line, and the lines in front and behind. </a:t>
            </a:r>
            <a:endParaRPr lang="en-GB" dirty="0"/>
          </a:p>
        </p:txBody>
      </p:sp>
      <p:sp>
        <p:nvSpPr>
          <p:cNvPr id="3" name="Title 2"/>
          <p:cNvSpPr>
            <a:spLocks noGrp="1"/>
          </p:cNvSpPr>
          <p:nvPr>
            <p:ph type="title"/>
          </p:nvPr>
        </p:nvSpPr>
        <p:spPr/>
        <p:txBody>
          <a:bodyPr/>
          <a:lstStyle/>
          <a:p>
            <a:r>
              <a:rPr lang="en-GB" dirty="0" smtClean="0"/>
              <a:t>Use of space</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We have practiced this by going over new material slowly to counts, then with music</a:t>
            </a:r>
          </a:p>
          <a:p>
            <a:endParaRPr lang="en-GB" dirty="0" smtClean="0"/>
          </a:p>
          <a:p>
            <a:r>
              <a:rPr lang="en-GB" dirty="0" smtClean="0"/>
              <a:t>Also by revisiting material we have learned previously and making sure we are all doing it at the same time in the same way</a:t>
            </a:r>
            <a:endParaRPr lang="en-GB" dirty="0"/>
          </a:p>
        </p:txBody>
      </p:sp>
      <p:sp>
        <p:nvSpPr>
          <p:cNvPr id="3" name="Title 2"/>
          <p:cNvSpPr>
            <a:spLocks noGrp="1"/>
          </p:cNvSpPr>
          <p:nvPr>
            <p:ph type="title"/>
          </p:nvPr>
        </p:nvSpPr>
        <p:spPr/>
        <p:txBody>
          <a:bodyPr>
            <a:normAutofit fontScale="90000"/>
          </a:bodyPr>
          <a:lstStyle/>
          <a:p>
            <a:r>
              <a:rPr lang="en-GB" dirty="0" smtClean="0"/>
              <a:t>Learning and performing movements accurately</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We have practiced this by slowly breaking trickier sections down to make sure we are performing the material at the same time</a:t>
            </a:r>
          </a:p>
          <a:p>
            <a:endParaRPr lang="en-GB" dirty="0" smtClean="0"/>
          </a:p>
          <a:p>
            <a:r>
              <a:rPr lang="en-GB" dirty="0" smtClean="0"/>
              <a:t>We have also practised this using the counts at the start when each line takes it in turns to come  in. This is called a canon. </a:t>
            </a:r>
            <a:endParaRPr lang="en-GB" dirty="0"/>
          </a:p>
        </p:txBody>
      </p:sp>
      <p:sp>
        <p:nvSpPr>
          <p:cNvPr id="3" name="Title 2"/>
          <p:cNvSpPr>
            <a:spLocks noGrp="1"/>
          </p:cNvSpPr>
          <p:nvPr>
            <p:ph type="title"/>
          </p:nvPr>
        </p:nvSpPr>
        <p:spPr/>
        <p:txBody>
          <a:bodyPr/>
          <a:lstStyle/>
          <a:p>
            <a:r>
              <a:rPr lang="en-GB" dirty="0" smtClean="0"/>
              <a:t>Timing</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This is similar to extension</a:t>
            </a:r>
          </a:p>
          <a:p>
            <a:endParaRPr lang="en-GB" dirty="0" smtClean="0"/>
          </a:p>
          <a:p>
            <a:r>
              <a:rPr lang="en-GB" dirty="0" smtClean="0"/>
              <a:t>We have practiced this by making sure we are facing the right way </a:t>
            </a:r>
          </a:p>
          <a:p>
            <a:r>
              <a:rPr lang="en-GB" dirty="0" smtClean="0"/>
              <a:t>And by practicing making the movements as big as possible, so the movements ‘explode’ out of the stage towards the audience</a:t>
            </a:r>
            <a:endParaRPr lang="en-GB" dirty="0"/>
          </a:p>
        </p:txBody>
      </p:sp>
      <p:sp>
        <p:nvSpPr>
          <p:cNvPr id="3" name="Title 2"/>
          <p:cNvSpPr>
            <a:spLocks noGrp="1"/>
          </p:cNvSpPr>
          <p:nvPr>
            <p:ph type="title"/>
          </p:nvPr>
        </p:nvSpPr>
        <p:spPr/>
        <p:txBody>
          <a:bodyPr/>
          <a:lstStyle/>
          <a:p>
            <a:r>
              <a:rPr lang="en-GB" dirty="0" smtClean="0"/>
              <a:t>Projection</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We have practiced our ‘focus’ by making sure we are stood still, arms by our side, facing the correct way before we begin to perform and when we are waiting to perform. </a:t>
            </a:r>
          </a:p>
          <a:p>
            <a:endParaRPr lang="en-GB" dirty="0" smtClean="0"/>
          </a:p>
          <a:p>
            <a:r>
              <a:rPr lang="en-GB" dirty="0" smtClean="0"/>
              <a:t>We have also practiced it by going over sections slowly, making sure we are facing our bodies of faces the correct way</a:t>
            </a:r>
            <a:endParaRPr lang="en-GB" dirty="0"/>
          </a:p>
        </p:txBody>
      </p:sp>
      <p:sp>
        <p:nvSpPr>
          <p:cNvPr id="3" name="Title 2"/>
          <p:cNvSpPr>
            <a:spLocks noGrp="1"/>
          </p:cNvSpPr>
          <p:nvPr>
            <p:ph type="title"/>
          </p:nvPr>
        </p:nvSpPr>
        <p:spPr/>
        <p:txBody>
          <a:bodyPr>
            <a:normAutofit fontScale="90000"/>
          </a:bodyPr>
          <a:lstStyle/>
          <a:p>
            <a:r>
              <a:rPr lang="en-GB" dirty="0" smtClean="0"/>
              <a:t>Focus</a:t>
            </a:r>
            <a:br>
              <a:rPr lang="en-GB" dirty="0" smtClean="0"/>
            </a:br>
            <a:r>
              <a:rPr lang="en-GB" sz="3200" dirty="0" smtClean="0"/>
              <a:t>(being focused on the dance, being in the right place, being still when you need to be)</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428868"/>
            <a:ext cx="7806240" cy="1143480"/>
          </a:xfrm>
        </p:spPr>
        <p:txBody>
          <a:bodyPr>
            <a:noAutofit/>
          </a:bodyPr>
          <a:lstStyle/>
          <a:p>
            <a:r>
              <a:rPr lang="en-GB" sz="6000" b="0" u="sng" dirty="0" smtClean="0"/>
              <a:t>Warm up</a:t>
            </a:r>
            <a:r>
              <a:rPr lang="en-GB" sz="6000" dirty="0" smtClean="0"/>
              <a:t/>
            </a:r>
            <a:br>
              <a:rPr lang="en-GB" sz="6000" dirty="0" smtClean="0"/>
            </a:br>
            <a:r>
              <a:rPr lang="en-GB" sz="6000" dirty="0" smtClean="0"/>
              <a:t/>
            </a:r>
            <a:br>
              <a:rPr lang="en-GB" sz="6000" dirty="0" smtClean="0"/>
            </a:br>
            <a:r>
              <a:rPr lang="en-GB" sz="6000" dirty="0" smtClean="0"/>
              <a:t>GROUP 3 TO LEAD THIS WEEKS WARM UP.</a:t>
            </a:r>
            <a:endParaRPr lang="en-GB" sz="6000" dirty="0"/>
          </a:p>
        </p:txBody>
      </p:sp>
    </p:spTree>
    <p:extLst>
      <p:ext uri="{BB962C8B-B14F-4D97-AF65-F5344CB8AC3E}">
        <p14:creationId xmlns:p14="http://schemas.microsoft.com/office/powerpoint/2010/main" val="811504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745921" y="1939884"/>
            <a:ext cx="7636320" cy="4320454"/>
          </a:xfrm>
          <a:ln/>
        </p:spPr>
        <p:txBody>
          <a:bodyPr tIns="43203">
            <a:normAutofit fontScale="92500" lnSpcReduction="10000"/>
          </a:bodyPr>
          <a:lstStyle/>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4900" dirty="0" smtClean="0"/>
          </a:p>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4900" dirty="0" smtClean="0"/>
              <a:t>Recap last weeks choreography</a:t>
            </a:r>
          </a:p>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4900" dirty="0" smtClean="0"/>
              <a:t>Learn new material</a:t>
            </a:r>
          </a:p>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4900" dirty="0" smtClean="0"/>
              <a:t>Cool down</a:t>
            </a:r>
          </a:p>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4900" dirty="0" smtClean="0"/>
              <a:t>Log sheets</a:t>
            </a:r>
          </a:p>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4900" dirty="0"/>
          </a:p>
        </p:txBody>
      </p:sp>
      <p:sp>
        <p:nvSpPr>
          <p:cNvPr id="10241" name="Rectangle 1"/>
          <p:cNvSpPr>
            <a:spLocks noGrp="1" noChangeArrowheads="1"/>
          </p:cNvSpPr>
          <p:nvPr>
            <p:ph type="title"/>
          </p:nvPr>
        </p:nvSpPr>
        <p:spPr>
          <a:xfrm>
            <a:off x="672481" y="635107"/>
            <a:ext cx="7807680" cy="1144920"/>
          </a:xfrm>
          <a:ln/>
        </p:spPr>
        <p:txBody>
          <a:bodyPr tIns="3200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i="0" dirty="0"/>
              <a:t>Lets Dance!</a:t>
            </a:r>
          </a:p>
        </p:txBody>
      </p:sp>
    </p:spTree>
    <p:extLst>
      <p:ext uri="{BB962C8B-B14F-4D97-AF65-F5344CB8AC3E}">
        <p14:creationId xmlns:p14="http://schemas.microsoft.com/office/powerpoint/2010/main" val="21446962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GB" dirty="0" smtClean="0"/>
              <a:t>Recap the movement material you created last week in your small groups, which should include.</a:t>
            </a:r>
          </a:p>
          <a:p>
            <a:pPr marL="624078" indent="-514350">
              <a:buFont typeface="+mj-lt"/>
              <a:buAutoNum type="arabicPeriod"/>
            </a:pPr>
            <a:r>
              <a:rPr lang="en-GB" dirty="0" smtClean="0"/>
              <a:t>The Jerk</a:t>
            </a:r>
          </a:p>
          <a:p>
            <a:pPr marL="624078" indent="-514350">
              <a:buFont typeface="+mj-lt"/>
              <a:buAutoNum type="arabicPeriod"/>
            </a:pPr>
            <a:r>
              <a:rPr lang="en-GB" dirty="0" smtClean="0"/>
              <a:t>The Dougie</a:t>
            </a:r>
          </a:p>
          <a:p>
            <a:pPr marL="624078" indent="-514350">
              <a:buFont typeface="+mj-lt"/>
              <a:buAutoNum type="arabicPeriod"/>
            </a:pPr>
            <a:r>
              <a:rPr lang="en-GB" dirty="0" smtClean="0"/>
              <a:t>The </a:t>
            </a:r>
            <a:r>
              <a:rPr lang="en-GB" dirty="0" err="1" smtClean="0"/>
              <a:t>Uprock</a:t>
            </a:r>
            <a:endParaRPr lang="en-GB" dirty="0"/>
          </a:p>
          <a:p>
            <a:r>
              <a:rPr lang="en-GB" dirty="0" smtClean="0"/>
              <a:t>JUMPS</a:t>
            </a:r>
          </a:p>
          <a:p>
            <a:r>
              <a:rPr lang="en-GB" dirty="0" smtClean="0"/>
              <a:t>TRAVELLING</a:t>
            </a:r>
          </a:p>
          <a:p>
            <a:r>
              <a:rPr lang="en-GB" dirty="0" smtClean="0"/>
              <a:t>TURNS</a:t>
            </a:r>
          </a:p>
          <a:p>
            <a:r>
              <a:rPr lang="en-GB" dirty="0" smtClean="0"/>
              <a:t>FREEZES</a:t>
            </a:r>
          </a:p>
          <a:p>
            <a:endParaRPr lang="en-GB" dirty="0" smtClean="0"/>
          </a:p>
          <a:p>
            <a:pPr marL="624078" indent="-514350">
              <a:buFont typeface="+mj-lt"/>
              <a:buAutoNum type="arabicPeriod"/>
            </a:pPr>
            <a:endParaRPr lang="en-GB" dirty="0"/>
          </a:p>
          <a:p>
            <a:pPr marL="109728" indent="0">
              <a:buNone/>
            </a:pPr>
            <a:r>
              <a:rPr lang="en-GB" dirty="0" smtClean="0"/>
              <a:t>REHEARSE ALL OF THE MOVEMENT JOINED TOGETHER.</a:t>
            </a:r>
          </a:p>
          <a:p>
            <a:pPr marL="624078" indent="-514350">
              <a:buFont typeface="+mj-lt"/>
              <a:buAutoNum type="arabicPeriod"/>
            </a:pPr>
            <a:endParaRPr lang="en-GB" dirty="0" smtClean="0"/>
          </a:p>
        </p:txBody>
      </p:sp>
      <p:sp>
        <p:nvSpPr>
          <p:cNvPr id="3" name="Title 2"/>
          <p:cNvSpPr>
            <a:spLocks noGrp="1"/>
          </p:cNvSpPr>
          <p:nvPr>
            <p:ph type="title"/>
          </p:nvPr>
        </p:nvSpPr>
        <p:spPr/>
        <p:txBody>
          <a:bodyPr>
            <a:normAutofit/>
          </a:bodyPr>
          <a:lstStyle/>
          <a:p>
            <a:pPr algn="ctr"/>
            <a:r>
              <a:rPr lang="en-GB" sz="4400" dirty="0" smtClean="0"/>
              <a:t>CREATIVITY</a:t>
            </a:r>
            <a:endParaRPr lang="en-GB" sz="4400" dirty="0"/>
          </a:p>
        </p:txBody>
      </p:sp>
    </p:spTree>
    <p:extLst>
      <p:ext uri="{BB962C8B-B14F-4D97-AF65-F5344CB8AC3E}">
        <p14:creationId xmlns:p14="http://schemas.microsoft.com/office/powerpoint/2010/main" val="4215330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CREATE THE END SECTION OF YOUR DANCE.</a:t>
            </a:r>
          </a:p>
          <a:p>
            <a:endParaRPr lang="en-GB" dirty="0"/>
          </a:p>
          <a:p>
            <a:r>
              <a:rPr lang="en-GB" dirty="0" smtClean="0"/>
              <a:t>CREATE YOUR ENDING POSITION OF YOUR DANCE. THINK ABOUT USING LEVELS, DIFFERENT SHAPES OR MAYBE A LIFT. </a:t>
            </a:r>
          </a:p>
          <a:p>
            <a:pPr marL="624078" indent="-514350">
              <a:buFont typeface="+mj-lt"/>
              <a:buAutoNum type="arabicPeriod"/>
            </a:pPr>
            <a:endParaRPr lang="en-GB" dirty="0"/>
          </a:p>
          <a:p>
            <a:pPr marL="109728" indent="0">
              <a:buNone/>
            </a:pPr>
            <a:r>
              <a:rPr lang="en-GB" dirty="0" smtClean="0"/>
              <a:t>REHEARSE ALL OF THE MOVEMENT JOINED TOGETHER.</a:t>
            </a:r>
          </a:p>
          <a:p>
            <a:pPr marL="624078" indent="-514350">
              <a:buFont typeface="+mj-lt"/>
              <a:buAutoNum type="arabicPeriod"/>
            </a:pPr>
            <a:endParaRPr lang="en-GB" dirty="0" smtClean="0"/>
          </a:p>
        </p:txBody>
      </p:sp>
      <p:sp>
        <p:nvSpPr>
          <p:cNvPr id="3" name="Title 2"/>
          <p:cNvSpPr>
            <a:spLocks noGrp="1"/>
          </p:cNvSpPr>
          <p:nvPr>
            <p:ph type="title"/>
          </p:nvPr>
        </p:nvSpPr>
        <p:spPr/>
        <p:txBody>
          <a:bodyPr>
            <a:normAutofit/>
          </a:bodyPr>
          <a:lstStyle/>
          <a:p>
            <a:pPr algn="ctr"/>
            <a:r>
              <a:rPr lang="en-GB" sz="4400" dirty="0" smtClean="0"/>
              <a:t>CREATIVITY</a:t>
            </a:r>
            <a:endParaRPr lang="en-GB" sz="4400" dirty="0"/>
          </a:p>
        </p:txBody>
      </p:sp>
    </p:spTree>
    <p:extLst>
      <p:ext uri="{BB962C8B-B14F-4D97-AF65-F5344CB8AC3E}">
        <p14:creationId xmlns:p14="http://schemas.microsoft.com/office/powerpoint/2010/main" val="390458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800" b="1" dirty="0" smtClean="0"/>
              <a:t>To </a:t>
            </a:r>
            <a:r>
              <a:rPr lang="en-GB" sz="2800" b="1" dirty="0" smtClean="0"/>
              <a:t>understand what physical and interpretive skills are</a:t>
            </a:r>
          </a:p>
          <a:p>
            <a:r>
              <a:rPr lang="en-GB" sz="2800" b="1" dirty="0" smtClean="0"/>
              <a:t>To understand and be able to recognise how we have developed our skills so far</a:t>
            </a:r>
          </a:p>
          <a:p>
            <a:r>
              <a:rPr lang="en-GB" sz="2800" b="1" dirty="0" smtClean="0"/>
              <a:t>To be able to learn new material and rehearse previously learnt material</a:t>
            </a:r>
          </a:p>
          <a:p>
            <a:r>
              <a:rPr lang="en-GB" sz="2800" b="1" dirty="0" smtClean="0"/>
              <a:t>To be able to complete a log sheet</a:t>
            </a:r>
            <a:endParaRPr lang="en-GB" dirty="0"/>
          </a:p>
        </p:txBody>
      </p:sp>
      <p:sp>
        <p:nvSpPr>
          <p:cNvPr id="3" name="Title 2"/>
          <p:cNvSpPr>
            <a:spLocks noGrp="1"/>
          </p:cNvSpPr>
          <p:nvPr>
            <p:ph type="title"/>
          </p:nvPr>
        </p:nvSpPr>
        <p:spPr/>
        <p:txBody>
          <a:bodyPr/>
          <a:lstStyle/>
          <a:p>
            <a:r>
              <a:rPr lang="en-GB" dirty="0" smtClean="0"/>
              <a:t>Learning </a:t>
            </a:r>
            <a:r>
              <a:rPr lang="en-GB" dirty="0" smtClean="0"/>
              <a:t>Objectives</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745921" y="1939884"/>
            <a:ext cx="7636320" cy="4320454"/>
          </a:xfrm>
          <a:ln/>
        </p:spPr>
        <p:txBody>
          <a:bodyPr/>
          <a:lstStyle/>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t>What have you enjoyed?</a:t>
            </a:r>
          </a:p>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t>What have you found challenging?</a:t>
            </a:r>
          </a:p>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t>What have you learnt?</a:t>
            </a:r>
          </a:p>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t>How have you progressed?</a:t>
            </a:r>
          </a:p>
          <a:p>
            <a:pPr marL="456487" indent="-391686">
              <a:buClr>
                <a:srgbClr val="99284C"/>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t>What can you improve on next time?</a:t>
            </a:r>
          </a:p>
          <a:p>
            <a:pPr marL="456487" indent="-391686">
              <a:buClr>
                <a:srgbClr val="99284C"/>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p>
          <a:p>
            <a:pPr marL="456487" indent="-391686" algn="ctr">
              <a:buClr>
                <a:srgbClr val="99284C"/>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4000" b="1" dirty="0">
                <a:solidFill>
                  <a:srgbClr val="FF0000"/>
                </a:solidFill>
              </a:rPr>
              <a:t>Well done!</a:t>
            </a:r>
          </a:p>
        </p:txBody>
      </p:sp>
      <p:sp>
        <p:nvSpPr>
          <p:cNvPr id="11265" name="Rectangle 1"/>
          <p:cNvSpPr>
            <a:spLocks noGrp="1" noChangeArrowheads="1"/>
          </p:cNvSpPr>
          <p:nvPr>
            <p:ph type="title"/>
          </p:nvPr>
        </p:nvSpPr>
        <p:spPr>
          <a:xfrm>
            <a:off x="672481" y="635107"/>
            <a:ext cx="7807680" cy="1144920"/>
          </a:xfrm>
          <a:ln/>
        </p:spPr>
        <p:txBody>
          <a:bodyPr tIns="3200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i="0" dirty="0"/>
              <a:t>Plenary</a:t>
            </a:r>
          </a:p>
        </p:txBody>
      </p:sp>
    </p:spTree>
    <p:extLst>
      <p:ext uri="{BB962C8B-B14F-4D97-AF65-F5344CB8AC3E}">
        <p14:creationId xmlns:p14="http://schemas.microsoft.com/office/powerpoint/2010/main" val="38129607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pic>
        <p:nvPicPr>
          <p:cNvPr id="4" name="Content Placeholder 3"/>
          <p:cNvPicPr>
            <a:picLocks noGrp="1" noChangeAspect="1"/>
          </p:cNvPicPr>
          <p:nvPr>
            <p:ph idx="1"/>
          </p:nvPr>
        </p:nvPicPr>
        <p:blipFill>
          <a:blip r:embed="rId2"/>
          <a:stretch>
            <a:fillRect/>
          </a:stretch>
        </p:blipFill>
        <p:spPr>
          <a:xfrm>
            <a:off x="457200" y="1946964"/>
            <a:ext cx="8229600" cy="4365835"/>
          </a:xfrm>
          <a:prstGeom prst="rect">
            <a:avLst/>
          </a:prstGeom>
        </p:spPr>
      </p:pic>
    </p:spTree>
    <p:extLst>
      <p:ext uri="{BB962C8B-B14F-4D97-AF65-F5344CB8AC3E}">
        <p14:creationId xmlns:p14="http://schemas.microsoft.com/office/powerpoint/2010/main" val="4631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sz="3600" dirty="0" smtClean="0"/>
              <a:t>We have been developing ourselves as dancers over the last few weeks in lots of different ways</a:t>
            </a:r>
          </a:p>
          <a:p>
            <a:r>
              <a:rPr lang="en-GB" sz="3600" dirty="0" smtClean="0"/>
              <a:t>Physical skills simply means the different ways we have been training our body to make us better dancers</a:t>
            </a:r>
          </a:p>
          <a:p>
            <a:r>
              <a:rPr lang="en-GB" sz="3600" dirty="0" smtClean="0"/>
              <a:t>What skills have we used and how have we improved as dancers?</a:t>
            </a:r>
            <a:endParaRPr lang="en-GB" sz="3600" dirty="0"/>
          </a:p>
        </p:txBody>
      </p:sp>
      <p:sp>
        <p:nvSpPr>
          <p:cNvPr id="3" name="Title 2"/>
          <p:cNvSpPr>
            <a:spLocks noGrp="1"/>
          </p:cNvSpPr>
          <p:nvPr>
            <p:ph type="title"/>
          </p:nvPr>
        </p:nvSpPr>
        <p:spPr/>
        <p:txBody>
          <a:bodyPr/>
          <a:lstStyle/>
          <a:p>
            <a:r>
              <a:rPr lang="en-GB" dirty="0" smtClean="0"/>
              <a:t>Physical Skills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GB" dirty="0" smtClean="0"/>
              <a:t>We have been practising the jumps and slides in our dance to make sure we don’t fall over or wobble</a:t>
            </a:r>
          </a:p>
          <a:p>
            <a:pPr marL="624078" indent="-514350">
              <a:buAutoNum type="arabicPeriod"/>
            </a:pPr>
            <a:r>
              <a:rPr lang="en-GB" dirty="0" smtClean="0"/>
              <a:t>Practising our technical routine (handstands and tricks)</a:t>
            </a:r>
          </a:p>
          <a:p>
            <a:pPr marL="624078" indent="-514350">
              <a:buAutoNum type="arabicPeriod"/>
            </a:pPr>
            <a:r>
              <a:rPr lang="en-GB" dirty="0" smtClean="0"/>
              <a:t>Practising our stretches in warm up and cool down</a:t>
            </a:r>
            <a:endParaRPr lang="en-GB" dirty="0"/>
          </a:p>
        </p:txBody>
      </p:sp>
      <p:sp>
        <p:nvSpPr>
          <p:cNvPr id="3" name="Title 2"/>
          <p:cNvSpPr>
            <a:spLocks noGrp="1"/>
          </p:cNvSpPr>
          <p:nvPr>
            <p:ph type="title"/>
          </p:nvPr>
        </p:nvSpPr>
        <p:spPr/>
        <p:txBody>
          <a:bodyPr/>
          <a:lstStyle/>
          <a:p>
            <a:r>
              <a:rPr lang="en-GB" dirty="0" smtClean="0"/>
              <a:t>Balance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pPr marL="624078" indent="-514350">
              <a:buAutoNum type="arabicPeriod"/>
            </a:pPr>
            <a:r>
              <a:rPr lang="en-GB" dirty="0" smtClean="0"/>
              <a:t>We have practiced this with our hand pattern (shoulder </a:t>
            </a:r>
            <a:r>
              <a:rPr lang="en-GB" dirty="0" err="1" smtClean="0"/>
              <a:t>shoulder</a:t>
            </a:r>
            <a:r>
              <a:rPr lang="en-GB" dirty="0" smtClean="0"/>
              <a:t> change </a:t>
            </a:r>
            <a:r>
              <a:rPr lang="en-GB" dirty="0" err="1" smtClean="0"/>
              <a:t>change</a:t>
            </a:r>
            <a:r>
              <a:rPr lang="en-GB" dirty="0" smtClean="0"/>
              <a:t>). It requires use to do lots of things at once and to concentrate. This helps improve our coordination</a:t>
            </a:r>
          </a:p>
          <a:p>
            <a:pPr marL="624078" indent="-514350">
              <a:buAutoNum type="arabicPeriod"/>
            </a:pPr>
            <a:r>
              <a:rPr lang="en-GB" dirty="0" smtClean="0"/>
              <a:t>Our tapping pattern (outside, inside, down clap, down up down) helps improve our coordination at speed</a:t>
            </a:r>
            <a:endParaRPr lang="en-GB" dirty="0"/>
          </a:p>
        </p:txBody>
      </p:sp>
      <p:sp>
        <p:nvSpPr>
          <p:cNvPr id="3" name="Title 2"/>
          <p:cNvSpPr>
            <a:spLocks noGrp="1"/>
          </p:cNvSpPr>
          <p:nvPr>
            <p:ph type="title"/>
          </p:nvPr>
        </p:nvSpPr>
        <p:spPr/>
        <p:txBody>
          <a:bodyPr>
            <a:normAutofit fontScale="90000"/>
          </a:bodyPr>
          <a:lstStyle/>
          <a:p>
            <a:r>
              <a:rPr lang="en-GB" dirty="0" smtClean="0"/>
              <a:t>Coordination </a:t>
            </a:r>
            <a:br>
              <a:rPr lang="en-GB" dirty="0" smtClean="0"/>
            </a:br>
            <a:r>
              <a:rPr lang="en-GB" sz="3200" dirty="0" smtClean="0"/>
              <a:t>(performing different movements at the same time)</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GB" dirty="0" smtClean="0"/>
          </a:p>
          <a:p>
            <a:r>
              <a:rPr lang="en-GB" dirty="0" smtClean="0"/>
              <a:t>1. We have practiced this in our warm up. All the stretches we do at the start are designed to help improve our flexibility, allowing us to perform more movements to a higher standard</a:t>
            </a:r>
          </a:p>
          <a:p>
            <a:r>
              <a:rPr lang="en-GB" dirty="0" smtClean="0"/>
              <a:t>2. For example, touching our toes helps improve the flexibility in our legs</a:t>
            </a:r>
          </a:p>
          <a:p>
            <a:r>
              <a:rPr lang="en-GB" dirty="0" smtClean="0"/>
              <a:t>3. Which other body parts do we develop?</a:t>
            </a:r>
          </a:p>
          <a:p>
            <a:endParaRPr lang="en-GB" dirty="0"/>
          </a:p>
        </p:txBody>
      </p:sp>
      <p:sp>
        <p:nvSpPr>
          <p:cNvPr id="3" name="Title 2"/>
          <p:cNvSpPr>
            <a:spLocks noGrp="1"/>
          </p:cNvSpPr>
          <p:nvPr>
            <p:ph type="title"/>
          </p:nvPr>
        </p:nvSpPr>
        <p:spPr/>
        <p:txBody>
          <a:bodyPr>
            <a:normAutofit fontScale="90000"/>
          </a:bodyPr>
          <a:lstStyle/>
          <a:p>
            <a:r>
              <a:rPr lang="en-GB" dirty="0" smtClean="0"/>
              <a:t>Flexibility</a:t>
            </a:r>
            <a:br>
              <a:rPr lang="en-GB" dirty="0" smtClean="0"/>
            </a:br>
            <a:r>
              <a:rPr lang="en-GB" sz="3200" dirty="0" smtClean="0"/>
              <a:t>(how bendy you are)</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1. We have practiced this by making our rehearsal slots longer and longer, meaning you have all become fitter</a:t>
            </a:r>
          </a:p>
          <a:p>
            <a:r>
              <a:rPr lang="en-GB" dirty="0" smtClean="0"/>
              <a:t>2. This is important if you want to perform in musicals/concerts as a backing dancer. Professionals can perform up to 3 hours a night after rehearsals!</a:t>
            </a:r>
          </a:p>
          <a:p>
            <a:endParaRPr lang="en-GB" dirty="0"/>
          </a:p>
        </p:txBody>
      </p:sp>
      <p:sp>
        <p:nvSpPr>
          <p:cNvPr id="3" name="Title 2"/>
          <p:cNvSpPr>
            <a:spLocks noGrp="1"/>
          </p:cNvSpPr>
          <p:nvPr>
            <p:ph type="title"/>
          </p:nvPr>
        </p:nvSpPr>
        <p:spPr/>
        <p:txBody>
          <a:bodyPr>
            <a:normAutofit fontScale="90000"/>
          </a:bodyPr>
          <a:lstStyle/>
          <a:p>
            <a:r>
              <a:rPr lang="en-GB" dirty="0" smtClean="0"/>
              <a:t>Stamina</a:t>
            </a:r>
            <a:br>
              <a:rPr lang="en-GB" dirty="0" smtClean="0"/>
            </a:br>
            <a:r>
              <a:rPr lang="en-GB" sz="3200" dirty="0" smtClean="0"/>
              <a:t>(how long you can perform for</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1. We have practiced this by rehearsing movements so we are confident with them, allowing us then to focus on the quality of the movement</a:t>
            </a:r>
          </a:p>
          <a:p>
            <a:r>
              <a:rPr lang="en-GB" dirty="0" smtClean="0"/>
              <a:t>2. By imagining we are performing in front of a huge audience so the people at the back can see everything we do</a:t>
            </a:r>
          </a:p>
          <a:p>
            <a:endParaRPr lang="en-GB" dirty="0"/>
          </a:p>
        </p:txBody>
      </p:sp>
      <p:sp>
        <p:nvSpPr>
          <p:cNvPr id="3" name="Title 2"/>
          <p:cNvSpPr>
            <a:spLocks noGrp="1"/>
          </p:cNvSpPr>
          <p:nvPr>
            <p:ph type="title"/>
          </p:nvPr>
        </p:nvSpPr>
        <p:spPr/>
        <p:txBody>
          <a:bodyPr>
            <a:normAutofit fontScale="90000"/>
          </a:bodyPr>
          <a:lstStyle/>
          <a:p>
            <a:r>
              <a:rPr lang="en-GB" dirty="0" smtClean="0"/>
              <a:t>Extension</a:t>
            </a:r>
            <a:br>
              <a:rPr lang="en-GB" dirty="0" smtClean="0"/>
            </a:br>
            <a:r>
              <a:rPr lang="en-GB" sz="3200" dirty="0" smtClean="0"/>
              <a:t>(how big you make the movements)</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92</TotalTime>
  <Words>801</Words>
  <Application>Microsoft Macintosh PowerPoint</Application>
  <PresentationFormat>On-screen Show (4:3)</PresentationFormat>
  <Paragraphs>94</Paragraphs>
  <Slides>20</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Calibri</vt:lpstr>
      <vt:lpstr>Lucida Sans Unicode</vt:lpstr>
      <vt:lpstr>Verdana</vt:lpstr>
      <vt:lpstr>Wingdings</vt:lpstr>
      <vt:lpstr>Wingdings 2</vt:lpstr>
      <vt:lpstr>Wingdings 3</vt:lpstr>
      <vt:lpstr>Concourse</vt:lpstr>
      <vt:lpstr>1_Concourse</vt:lpstr>
      <vt:lpstr>Street Dance</vt:lpstr>
      <vt:lpstr>Learning Objectives</vt:lpstr>
      <vt:lpstr>Success Criteria</vt:lpstr>
      <vt:lpstr>Physical Skills</vt:lpstr>
      <vt:lpstr>Balance</vt:lpstr>
      <vt:lpstr>Coordination  (performing different movements at the same time)</vt:lpstr>
      <vt:lpstr>Flexibility (how bendy you are)</vt:lpstr>
      <vt:lpstr>Stamina (how long you can perform for</vt:lpstr>
      <vt:lpstr>Extension (how big you make the movements)</vt:lpstr>
      <vt:lpstr>Interpretive skills</vt:lpstr>
      <vt:lpstr>Use of space</vt:lpstr>
      <vt:lpstr>Learning and performing movements accurately</vt:lpstr>
      <vt:lpstr>Timing</vt:lpstr>
      <vt:lpstr>Projection</vt:lpstr>
      <vt:lpstr>Focus (being focused on the dance, being in the right place, being still when you need to be)</vt:lpstr>
      <vt:lpstr>Warm up  GROUP 3 TO LEAD THIS WEEKS WARM UP.</vt:lpstr>
      <vt:lpstr>Lets Dance!</vt:lpstr>
      <vt:lpstr>CREATIVITY</vt:lpstr>
      <vt:lpstr>CREATIVITY</vt:lpstr>
      <vt:lpstr>Plenary</vt:lpstr>
    </vt:vector>
  </TitlesOfParts>
  <Company>The East Manchester Academy</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 Dance</dc:title>
  <dc:creator>Ramesys</dc:creator>
  <cp:lastModifiedBy>April Watts</cp:lastModifiedBy>
  <cp:revision>21</cp:revision>
  <dcterms:created xsi:type="dcterms:W3CDTF">2012-10-01T15:43:47Z</dcterms:created>
  <dcterms:modified xsi:type="dcterms:W3CDTF">2017-10-30T20:10:07Z</dcterms:modified>
</cp:coreProperties>
</file>