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59" r:id="rId5"/>
    <p:sldId id="260" r:id="rId6"/>
    <p:sldId id="261" r:id="rId7"/>
    <p:sldId id="262" r:id="rId8"/>
    <p:sldId id="266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/>
    <p:restoredTop sz="94695"/>
  </p:normalViewPr>
  <p:slideViewPr>
    <p:cSldViewPr>
      <p:cViewPr varScale="1">
        <p:scale>
          <a:sx n="81" d="100"/>
          <a:sy n="81" d="100"/>
        </p:scale>
        <p:origin x="15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1FD3-4531-47E9-A326-9E64CE86841B}" type="datetimeFigureOut">
              <a:rPr lang="en-US" smtClean="0"/>
              <a:pPr/>
              <a:t>10/30/17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644C-1AA6-47D3-A004-D19125C5DC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1FD3-4531-47E9-A326-9E64CE86841B}" type="datetimeFigureOut">
              <a:rPr lang="en-US" smtClean="0"/>
              <a:pPr/>
              <a:t>10/30/17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644C-1AA6-47D3-A004-D19125C5DC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1FD3-4531-47E9-A326-9E64CE86841B}" type="datetimeFigureOut">
              <a:rPr lang="en-US" smtClean="0"/>
              <a:pPr/>
              <a:t>10/30/17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644C-1AA6-47D3-A004-D19125C5DC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1FD3-4531-47E9-A326-9E64CE86841B}" type="datetimeFigureOut">
              <a:rPr lang="en-US" smtClean="0"/>
              <a:pPr/>
              <a:t>10/30/17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644C-1AA6-47D3-A004-D19125C5DC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1FD3-4531-47E9-A326-9E64CE86841B}" type="datetimeFigureOut">
              <a:rPr lang="en-US" smtClean="0"/>
              <a:pPr/>
              <a:t>10/30/17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644C-1AA6-47D3-A004-D19125C5DC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1FD3-4531-47E9-A326-9E64CE86841B}" type="datetimeFigureOut">
              <a:rPr lang="en-US" smtClean="0"/>
              <a:pPr/>
              <a:t>10/30/17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644C-1AA6-47D3-A004-D19125C5DC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1FD3-4531-47E9-A326-9E64CE86841B}" type="datetimeFigureOut">
              <a:rPr lang="en-US" smtClean="0"/>
              <a:pPr/>
              <a:t>10/30/17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644C-1AA6-47D3-A004-D19125C5DC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1FD3-4531-47E9-A326-9E64CE86841B}" type="datetimeFigureOut">
              <a:rPr lang="en-US" smtClean="0"/>
              <a:pPr/>
              <a:t>10/30/17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644C-1AA6-47D3-A004-D19125C5DC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1FD3-4531-47E9-A326-9E64CE86841B}" type="datetimeFigureOut">
              <a:rPr lang="en-US" smtClean="0"/>
              <a:pPr/>
              <a:t>10/30/17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644C-1AA6-47D3-A004-D19125C5DC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1FD3-4531-47E9-A326-9E64CE86841B}" type="datetimeFigureOut">
              <a:rPr lang="en-US" smtClean="0"/>
              <a:pPr/>
              <a:t>10/30/17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644C-1AA6-47D3-A004-D19125C5DC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1FD3-4531-47E9-A326-9E64CE86841B}" type="datetimeFigureOut">
              <a:rPr lang="en-US" smtClean="0"/>
              <a:pPr/>
              <a:t>10/30/17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537644C-1AA6-47D3-A004-D19125C5DC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E2A1FD3-4531-47E9-A326-9E64CE86841B}" type="datetimeFigureOut">
              <a:rPr lang="en-US" smtClean="0"/>
              <a:pPr/>
              <a:t>10/30/17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537644C-1AA6-47D3-A004-D19125C5DC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0"/>
            <a:ext cx="7772400" cy="1829761"/>
          </a:xfrm>
        </p:spPr>
        <p:txBody>
          <a:bodyPr>
            <a:normAutofit/>
          </a:bodyPr>
          <a:lstStyle/>
          <a:p>
            <a:r>
              <a:rPr lang="en-GB" sz="6000" dirty="0" smtClean="0"/>
              <a:t>Street Dance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1928802"/>
            <a:ext cx="7772400" cy="1199704"/>
          </a:xfrm>
        </p:spPr>
        <p:txBody>
          <a:bodyPr>
            <a:normAutofit fontScale="25000" lnSpcReduction="20000"/>
          </a:bodyPr>
          <a:lstStyle/>
          <a:p>
            <a:endParaRPr lang="en-GB" sz="26400" dirty="0" smtClean="0"/>
          </a:p>
          <a:p>
            <a:r>
              <a:rPr lang="en-GB" sz="26400" dirty="0" smtClean="0"/>
              <a:t>Final performance and evaluation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Have you been able to perform in front of an audience?</a:t>
            </a:r>
          </a:p>
          <a:p>
            <a:pPr>
              <a:buNone/>
            </a:pPr>
            <a:r>
              <a:rPr lang="en-GB" dirty="0" smtClean="0"/>
              <a:t>Did you use your final rehearsal time well?</a:t>
            </a:r>
          </a:p>
          <a:p>
            <a:pPr>
              <a:buNone/>
            </a:pPr>
            <a:r>
              <a:rPr lang="en-GB" dirty="0" smtClean="0"/>
              <a:t>What sort of things did you put on your evaluation sheet?</a:t>
            </a:r>
          </a:p>
          <a:p>
            <a:endParaRPr lang="en-GB" dirty="0" smtClean="0"/>
          </a:p>
          <a:p>
            <a:r>
              <a:rPr lang="en-GB" dirty="0" smtClean="0"/>
              <a:t>How have you found this term?</a:t>
            </a:r>
          </a:p>
          <a:p>
            <a:r>
              <a:rPr lang="en-GB" dirty="0" smtClean="0"/>
              <a:t>What have you enjoyed?</a:t>
            </a:r>
          </a:p>
          <a:p>
            <a:r>
              <a:rPr lang="en-GB" dirty="0" smtClean="0"/>
              <a:t>How have you progressed? </a:t>
            </a:r>
          </a:p>
          <a:p>
            <a:r>
              <a:rPr lang="en-GB" dirty="0" smtClean="0"/>
              <a:t>What do you need to do to </a:t>
            </a:r>
            <a:r>
              <a:rPr lang="en-GB" smtClean="0"/>
              <a:t>progress further?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To </a:t>
            </a:r>
            <a:r>
              <a:rPr lang="en-GB" sz="3200" dirty="0" smtClean="0"/>
              <a:t>engage in the final rehearsal process</a:t>
            </a:r>
          </a:p>
          <a:p>
            <a:r>
              <a:rPr lang="en-GB" sz="3200" dirty="0" smtClean="0"/>
              <a:t>To perform in front of an audience which includes members from outside of the class</a:t>
            </a:r>
          </a:p>
          <a:p>
            <a:r>
              <a:rPr lang="en-GB" sz="3200" dirty="0" smtClean="0"/>
              <a:t>To be able to complete and evaluation sheet, reflecting on your assessment.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46964"/>
            <a:ext cx="8229600" cy="436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6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you can achieve what you want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Good:</a:t>
            </a:r>
          </a:p>
          <a:p>
            <a:r>
              <a:rPr lang="en-GB" sz="3600" b="1" dirty="0" smtClean="0">
                <a:solidFill>
                  <a:srgbClr val="FFC000"/>
                </a:solidFill>
              </a:rPr>
              <a:t>You must have filled in your log sheets</a:t>
            </a:r>
          </a:p>
          <a:p>
            <a:r>
              <a:rPr lang="en-GB" sz="3600" b="1" dirty="0" smtClean="0">
                <a:solidFill>
                  <a:srgbClr val="FFC000"/>
                </a:solidFill>
              </a:rPr>
              <a:t>You must have joined in all rehearsals, having behaved safely and concentrated on the routine</a:t>
            </a:r>
          </a:p>
          <a:p>
            <a:r>
              <a:rPr lang="en-GB" sz="3600" b="1" dirty="0" smtClean="0">
                <a:solidFill>
                  <a:srgbClr val="FFC000"/>
                </a:solidFill>
              </a:rPr>
              <a:t>You must know the dance and perform it to an audience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you can achieve what you want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3600" dirty="0" smtClean="0"/>
              <a:t>Better:</a:t>
            </a:r>
          </a:p>
          <a:p>
            <a:r>
              <a:rPr lang="en-GB" sz="3600" b="1" dirty="0" smtClean="0">
                <a:solidFill>
                  <a:srgbClr val="FFC000"/>
                </a:solidFill>
              </a:rPr>
              <a:t>You must have filled in your log sheets in detail, setting appropriate and thoughtful targets, identifying areas of strength and where to improve</a:t>
            </a:r>
          </a:p>
          <a:p>
            <a:r>
              <a:rPr lang="en-GB" sz="3600" b="1" dirty="0" smtClean="0">
                <a:solidFill>
                  <a:srgbClr val="FFC000"/>
                </a:solidFill>
              </a:rPr>
              <a:t>You must have taken an active role in all rehearsals, being focused, striving to improve and considering performance skills</a:t>
            </a:r>
          </a:p>
          <a:p>
            <a:r>
              <a:rPr lang="en-GB" sz="3600" b="1" dirty="0" smtClean="0">
                <a:solidFill>
                  <a:srgbClr val="FFC000"/>
                </a:solidFill>
              </a:rPr>
              <a:t>You must know the dance well and perform it to an audience with confidence and style.</a:t>
            </a:r>
          </a:p>
          <a:p>
            <a:endParaRPr lang="en-GB" sz="3600" dirty="0" smtClean="0"/>
          </a:p>
          <a:p>
            <a:endParaRPr lang="en-GB" sz="36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you can achieve what you want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Amazing:</a:t>
            </a:r>
          </a:p>
          <a:p>
            <a:r>
              <a:rPr lang="en-GB" sz="2800" b="1" dirty="0" smtClean="0">
                <a:solidFill>
                  <a:srgbClr val="FFC000"/>
                </a:solidFill>
              </a:rPr>
              <a:t>You must have filled in your log sheets using words learned in each session, and have tried to achieve the targets you set each week with some success,</a:t>
            </a:r>
          </a:p>
          <a:p>
            <a:r>
              <a:rPr lang="en-GB" sz="2800" b="1" dirty="0" smtClean="0">
                <a:solidFill>
                  <a:srgbClr val="FFC000"/>
                </a:solidFill>
              </a:rPr>
              <a:t>You must have taken a lead learner role in all rehearsals, showing consideration of performance skills and always trying your best</a:t>
            </a:r>
          </a:p>
          <a:p>
            <a:r>
              <a:rPr lang="en-GB" sz="2800" b="1" dirty="0" smtClean="0">
                <a:solidFill>
                  <a:srgbClr val="FFC000"/>
                </a:solidFill>
              </a:rPr>
              <a:t>You must know the dance perfectly and perform it to an audience with confidence, a street dance style and interpretive skills.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715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Full group rehearsal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Small group rehearsal and peer assessment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Small group rehearsal to improve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Final performance and filming</a:t>
            </a:r>
            <a:br>
              <a:rPr lang="en-GB" dirty="0" smtClean="0"/>
            </a:b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words to use…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Final rehearsal, polishing, confidence,  street style, style, group work, audience, strength, area for development, rehearsal</a:t>
            </a:r>
          </a:p>
          <a:p>
            <a:r>
              <a:rPr lang="en-GB" dirty="0" smtClean="0">
                <a:solidFill>
                  <a:srgbClr val="FFC000"/>
                </a:solidFill>
              </a:rPr>
              <a:t>use of space, performing movements accurately, timing (rhythm), focus, balance, coordination, flexibility stamina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Extension, projection, spatial awareness, stylistic detail,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Watch the performances 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Say 3 positive things about your groups performance</a:t>
            </a:r>
          </a:p>
          <a:p>
            <a:r>
              <a:rPr lang="en-GB" sz="4800" dirty="0" smtClean="0"/>
              <a:t>Name one thing you want to improve on for next time.</a:t>
            </a:r>
            <a:endParaRPr lang="en-GB" sz="4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</TotalTime>
  <Words>393</Words>
  <Application>Microsoft Macintosh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Constantia</vt:lpstr>
      <vt:lpstr>Wingdings 2</vt:lpstr>
      <vt:lpstr>Flow</vt:lpstr>
      <vt:lpstr>Street Dance</vt:lpstr>
      <vt:lpstr>Learning objectives</vt:lpstr>
      <vt:lpstr>Success Criteria</vt:lpstr>
      <vt:lpstr>How you can achieve what you want</vt:lpstr>
      <vt:lpstr>How you can achieve what you want</vt:lpstr>
      <vt:lpstr>How you can achieve what you want</vt:lpstr>
      <vt:lpstr>Full group rehearsal  Small group rehearsal and peer assessment  Small group rehearsal to improve  Final performance and filming </vt:lpstr>
      <vt:lpstr>Key words to use…</vt:lpstr>
      <vt:lpstr>Watch the performances back</vt:lpstr>
      <vt:lpstr>Plenary</vt:lpstr>
    </vt:vector>
  </TitlesOfParts>
  <Company>The East Manchester Academy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BTEC Dance</dc:title>
  <dc:creator>Ramesys</dc:creator>
  <cp:lastModifiedBy>April Watts</cp:lastModifiedBy>
  <cp:revision>5</cp:revision>
  <dcterms:created xsi:type="dcterms:W3CDTF">2012-10-15T11:27:20Z</dcterms:created>
  <dcterms:modified xsi:type="dcterms:W3CDTF">2017-10-30T20:11:05Z</dcterms:modified>
</cp:coreProperties>
</file>