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82" r:id="rId5"/>
    <p:sldId id="261" r:id="rId6"/>
    <p:sldId id="265" r:id="rId7"/>
    <p:sldId id="279" r:id="rId8"/>
    <p:sldId id="271" r:id="rId9"/>
    <p:sldId id="280" r:id="rId10"/>
    <p:sldId id="281" r:id="rId11"/>
    <p:sldId id="267" r:id="rId12"/>
    <p:sldId id="268" r:id="rId13"/>
    <p:sldId id="273" r:id="rId14"/>
    <p:sldId id="269" r:id="rId15"/>
    <p:sldId id="270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92974"/>
  </p:normalViewPr>
  <p:slideViewPr>
    <p:cSldViewPr>
      <p:cViewPr varScale="1">
        <p:scale>
          <a:sx n="66" d="100"/>
          <a:sy n="66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A41C6-76C5-41B5-B773-C53245EA9BF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C728B2-9A50-4C06-8FEC-14C9EA5C7F04}">
      <dgm:prSet phldrT="[Text]"/>
      <dgm:spPr/>
      <dgm:t>
        <a:bodyPr/>
        <a:lstStyle/>
        <a:p>
          <a:r>
            <a:rPr lang="en-GB" dirty="0" smtClean="0"/>
            <a:t>GOODIES</a:t>
          </a:r>
          <a:endParaRPr lang="en-GB" dirty="0"/>
        </a:p>
      </dgm:t>
    </dgm:pt>
    <dgm:pt modelId="{4C829931-4DD2-434F-AA73-FE5B785776B2}" type="parTrans" cxnId="{AEEEF865-DE34-4FC6-8661-C6A24CDF0F9C}">
      <dgm:prSet/>
      <dgm:spPr/>
      <dgm:t>
        <a:bodyPr/>
        <a:lstStyle/>
        <a:p>
          <a:endParaRPr lang="en-GB"/>
        </a:p>
      </dgm:t>
    </dgm:pt>
    <dgm:pt modelId="{F915AF7A-EEB7-4434-8CA5-316A42A1E9AF}" type="sibTrans" cxnId="{AEEEF865-DE34-4FC6-8661-C6A24CDF0F9C}">
      <dgm:prSet/>
      <dgm:spPr/>
      <dgm:t>
        <a:bodyPr/>
        <a:lstStyle/>
        <a:p>
          <a:endParaRPr lang="en-GB"/>
        </a:p>
      </dgm:t>
    </dgm:pt>
    <dgm:pt modelId="{83475B23-FE0A-47EF-AEC1-AB093D5BE837}">
      <dgm:prSet phldrT="[Text]"/>
      <dgm:spPr/>
      <dgm:t>
        <a:bodyPr/>
        <a:lstStyle/>
        <a:p>
          <a:r>
            <a:rPr lang="en-GB" dirty="0" smtClean="0"/>
            <a:t>BADDIES</a:t>
          </a:r>
          <a:endParaRPr lang="en-GB" dirty="0"/>
        </a:p>
      </dgm:t>
    </dgm:pt>
    <dgm:pt modelId="{47655428-6F78-4364-BADB-D0C925C3E131}" type="parTrans" cxnId="{CA4AE530-D49C-477E-9D80-6DC8BF00E207}">
      <dgm:prSet/>
      <dgm:spPr/>
      <dgm:t>
        <a:bodyPr/>
        <a:lstStyle/>
        <a:p>
          <a:endParaRPr lang="en-GB"/>
        </a:p>
      </dgm:t>
    </dgm:pt>
    <dgm:pt modelId="{5C0C44C8-B43A-4BA7-B07F-9F71E7C1A866}" type="sibTrans" cxnId="{CA4AE530-D49C-477E-9D80-6DC8BF00E207}">
      <dgm:prSet/>
      <dgm:spPr/>
      <dgm:t>
        <a:bodyPr/>
        <a:lstStyle/>
        <a:p>
          <a:endParaRPr lang="en-GB"/>
        </a:p>
      </dgm:t>
    </dgm:pt>
    <dgm:pt modelId="{827B5688-D3DF-47BA-A450-073CE1C5D0D4}">
      <dgm:prSet phldrT="[Text]"/>
      <dgm:spPr/>
      <dgm:t>
        <a:bodyPr/>
        <a:lstStyle/>
        <a:p>
          <a:r>
            <a:rPr lang="en-GB" dirty="0" smtClean="0"/>
            <a:t>COMIC</a:t>
          </a:r>
          <a:endParaRPr lang="en-GB" dirty="0"/>
        </a:p>
      </dgm:t>
    </dgm:pt>
    <dgm:pt modelId="{B40E9E1C-26EC-4559-8689-28823AD33D7C}" type="parTrans" cxnId="{9FD95AE8-B09B-4B44-B70E-134603A09CCE}">
      <dgm:prSet/>
      <dgm:spPr/>
      <dgm:t>
        <a:bodyPr/>
        <a:lstStyle/>
        <a:p>
          <a:endParaRPr lang="en-GB"/>
        </a:p>
      </dgm:t>
    </dgm:pt>
    <dgm:pt modelId="{DF2F2A36-7196-448B-858C-0888C389770F}" type="sibTrans" cxnId="{9FD95AE8-B09B-4B44-B70E-134603A09CCE}">
      <dgm:prSet/>
      <dgm:spPr/>
      <dgm:t>
        <a:bodyPr/>
        <a:lstStyle/>
        <a:p>
          <a:endParaRPr lang="en-GB"/>
        </a:p>
      </dgm:t>
    </dgm:pt>
    <dgm:pt modelId="{D7FB4020-B177-4858-9DB4-F452146F59A1}">
      <dgm:prSet phldrT="[Text]"/>
      <dgm:spPr/>
      <dgm:t>
        <a:bodyPr/>
        <a:lstStyle/>
        <a:p>
          <a:r>
            <a:rPr lang="en-GB" dirty="0" smtClean="0"/>
            <a:t>PRINCIPAL GIRL</a:t>
          </a:r>
          <a:endParaRPr lang="en-GB" dirty="0"/>
        </a:p>
      </dgm:t>
    </dgm:pt>
    <dgm:pt modelId="{2A432315-25E1-4893-A323-29908AE1D69B}" type="parTrans" cxnId="{676626EB-ADCD-411A-BBA4-48B700B53248}">
      <dgm:prSet/>
      <dgm:spPr/>
      <dgm:t>
        <a:bodyPr/>
        <a:lstStyle/>
        <a:p>
          <a:endParaRPr lang="en-GB"/>
        </a:p>
      </dgm:t>
    </dgm:pt>
    <dgm:pt modelId="{30D3CBBD-F852-4E5C-AD04-63D2FCE17754}" type="sibTrans" cxnId="{676626EB-ADCD-411A-BBA4-48B700B53248}">
      <dgm:prSet/>
      <dgm:spPr/>
      <dgm:t>
        <a:bodyPr/>
        <a:lstStyle/>
        <a:p>
          <a:endParaRPr lang="en-GB"/>
        </a:p>
      </dgm:t>
    </dgm:pt>
    <dgm:pt modelId="{54AB15D7-8AB7-4E16-95C5-DD8579065CDD}">
      <dgm:prSet phldrT="[Text]"/>
      <dgm:spPr/>
      <dgm:t>
        <a:bodyPr/>
        <a:lstStyle/>
        <a:p>
          <a:r>
            <a:rPr lang="en-GB" dirty="0" smtClean="0"/>
            <a:t>DAME</a:t>
          </a:r>
          <a:endParaRPr lang="en-GB" dirty="0"/>
        </a:p>
      </dgm:t>
    </dgm:pt>
    <dgm:pt modelId="{FFA789C9-05E3-4958-8BFC-226F7CBD6CC5}" type="parTrans" cxnId="{0B2A19EE-1077-4340-B75D-5A577C3C98CF}">
      <dgm:prSet/>
      <dgm:spPr/>
      <dgm:t>
        <a:bodyPr/>
        <a:lstStyle/>
        <a:p>
          <a:endParaRPr lang="en-GB"/>
        </a:p>
      </dgm:t>
    </dgm:pt>
    <dgm:pt modelId="{757EB545-2BC2-447B-838F-F87DF628DD8A}" type="sibTrans" cxnId="{0B2A19EE-1077-4340-B75D-5A577C3C98CF}">
      <dgm:prSet/>
      <dgm:spPr/>
      <dgm:t>
        <a:bodyPr/>
        <a:lstStyle/>
        <a:p>
          <a:endParaRPr lang="en-GB"/>
        </a:p>
      </dgm:t>
    </dgm:pt>
    <dgm:pt modelId="{C1839D87-29C4-4CC7-8AF2-5C68264C9B84}">
      <dgm:prSet phldrT="[Text]"/>
      <dgm:spPr/>
      <dgm:t>
        <a:bodyPr/>
        <a:lstStyle/>
        <a:p>
          <a:r>
            <a:rPr lang="en-GB" dirty="0" smtClean="0"/>
            <a:t>UGLY SISTERS</a:t>
          </a:r>
          <a:endParaRPr lang="en-GB" dirty="0"/>
        </a:p>
      </dgm:t>
    </dgm:pt>
    <dgm:pt modelId="{AB2FCEB2-3FA8-479E-AFF9-10B3A5CA7A62}" type="parTrans" cxnId="{C0847159-0891-4806-925D-6F1570D27130}">
      <dgm:prSet/>
      <dgm:spPr/>
      <dgm:t>
        <a:bodyPr/>
        <a:lstStyle/>
        <a:p>
          <a:endParaRPr lang="en-GB"/>
        </a:p>
      </dgm:t>
    </dgm:pt>
    <dgm:pt modelId="{093A5DA8-9ADE-43BA-BB32-77143F515AAF}" type="sibTrans" cxnId="{C0847159-0891-4806-925D-6F1570D27130}">
      <dgm:prSet/>
      <dgm:spPr/>
      <dgm:t>
        <a:bodyPr/>
        <a:lstStyle/>
        <a:p>
          <a:endParaRPr lang="en-GB"/>
        </a:p>
      </dgm:t>
    </dgm:pt>
    <dgm:pt modelId="{AD327818-8B26-45BB-8A31-243E32365547}">
      <dgm:prSet phldrT="[Text]"/>
      <dgm:spPr/>
      <dgm:t>
        <a:bodyPr/>
        <a:lstStyle/>
        <a:p>
          <a:r>
            <a:rPr lang="en-GB" dirty="0" smtClean="0"/>
            <a:t>PRINCIPAL BOY</a:t>
          </a:r>
          <a:endParaRPr lang="en-GB" dirty="0"/>
        </a:p>
      </dgm:t>
    </dgm:pt>
    <dgm:pt modelId="{C8F191AE-A8AC-4252-A1EE-A3A0BD5B0E15}" type="parTrans" cxnId="{E04E91C6-52B4-4025-A3C1-0BEE34CBDFE2}">
      <dgm:prSet/>
      <dgm:spPr/>
      <dgm:t>
        <a:bodyPr/>
        <a:lstStyle/>
        <a:p>
          <a:endParaRPr lang="en-GB"/>
        </a:p>
      </dgm:t>
    </dgm:pt>
    <dgm:pt modelId="{1CF8290F-C850-44DB-8469-782E5C33A464}" type="sibTrans" cxnId="{E04E91C6-52B4-4025-A3C1-0BEE34CBDFE2}">
      <dgm:prSet/>
      <dgm:spPr/>
      <dgm:t>
        <a:bodyPr/>
        <a:lstStyle/>
        <a:p>
          <a:endParaRPr lang="en-GB"/>
        </a:p>
      </dgm:t>
    </dgm:pt>
    <dgm:pt modelId="{E5D09D9D-E98A-4488-BCF2-6905FF4DA449}" type="pres">
      <dgm:prSet presAssocID="{D3DA41C6-76C5-41B5-B773-C53245EA9B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3DE55AB-ACD4-450E-B4AA-51B421E40CE2}" type="pres">
      <dgm:prSet presAssocID="{8AC728B2-9A50-4C06-8FEC-14C9EA5C7F0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BD5BBB-E808-40D5-900B-23BD4A31ED9F}" type="pres">
      <dgm:prSet presAssocID="{8AC728B2-9A50-4C06-8FEC-14C9EA5C7F04}" presName="spNode" presStyleCnt="0"/>
      <dgm:spPr/>
    </dgm:pt>
    <dgm:pt modelId="{7D4BE2E1-22F9-4EC1-B614-3EBAB2FC3D90}" type="pres">
      <dgm:prSet presAssocID="{F915AF7A-EEB7-4434-8CA5-316A42A1E9AF}" presName="sibTrans" presStyleLbl="sibTrans1D1" presStyleIdx="0" presStyleCnt="7"/>
      <dgm:spPr/>
      <dgm:t>
        <a:bodyPr/>
        <a:lstStyle/>
        <a:p>
          <a:endParaRPr lang="en-GB"/>
        </a:p>
      </dgm:t>
    </dgm:pt>
    <dgm:pt modelId="{5F966229-E6B5-480A-80A9-2C8FE4DF2DB1}" type="pres">
      <dgm:prSet presAssocID="{83475B23-FE0A-47EF-AEC1-AB093D5BE8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D4D39D-C4F8-4DB2-8768-CD2489548500}" type="pres">
      <dgm:prSet presAssocID="{83475B23-FE0A-47EF-AEC1-AB093D5BE837}" presName="spNode" presStyleCnt="0"/>
      <dgm:spPr/>
    </dgm:pt>
    <dgm:pt modelId="{53A39A2D-471C-4DB3-A647-FA8504BD2363}" type="pres">
      <dgm:prSet presAssocID="{5C0C44C8-B43A-4BA7-B07F-9F71E7C1A866}" presName="sibTrans" presStyleLbl="sibTrans1D1" presStyleIdx="1" presStyleCnt="7"/>
      <dgm:spPr/>
      <dgm:t>
        <a:bodyPr/>
        <a:lstStyle/>
        <a:p>
          <a:endParaRPr lang="en-GB"/>
        </a:p>
      </dgm:t>
    </dgm:pt>
    <dgm:pt modelId="{1681682F-BBBB-4C75-93F7-45B9B674192D}" type="pres">
      <dgm:prSet presAssocID="{827B5688-D3DF-47BA-A450-073CE1C5D0D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17DDFE-76C5-4ED0-AAA8-A0C1C902DB1D}" type="pres">
      <dgm:prSet presAssocID="{827B5688-D3DF-47BA-A450-073CE1C5D0D4}" presName="spNode" presStyleCnt="0"/>
      <dgm:spPr/>
    </dgm:pt>
    <dgm:pt modelId="{AEB19173-1A3F-42EA-BD9E-6B827D02B538}" type="pres">
      <dgm:prSet presAssocID="{DF2F2A36-7196-448B-858C-0888C389770F}" presName="sibTrans" presStyleLbl="sibTrans1D1" presStyleIdx="2" presStyleCnt="7"/>
      <dgm:spPr/>
      <dgm:t>
        <a:bodyPr/>
        <a:lstStyle/>
        <a:p>
          <a:endParaRPr lang="en-GB"/>
        </a:p>
      </dgm:t>
    </dgm:pt>
    <dgm:pt modelId="{A109FC48-C284-4188-98FE-AF5028127594}" type="pres">
      <dgm:prSet presAssocID="{D7FB4020-B177-4858-9DB4-F452146F59A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176FAB-F9B6-4145-8FAE-42B326903E80}" type="pres">
      <dgm:prSet presAssocID="{D7FB4020-B177-4858-9DB4-F452146F59A1}" presName="spNode" presStyleCnt="0"/>
      <dgm:spPr/>
    </dgm:pt>
    <dgm:pt modelId="{20D51BA9-3CF1-4437-B8C2-7757EDE90EF5}" type="pres">
      <dgm:prSet presAssocID="{30D3CBBD-F852-4E5C-AD04-63D2FCE17754}" presName="sibTrans" presStyleLbl="sibTrans1D1" presStyleIdx="3" presStyleCnt="7"/>
      <dgm:spPr/>
      <dgm:t>
        <a:bodyPr/>
        <a:lstStyle/>
        <a:p>
          <a:endParaRPr lang="en-GB"/>
        </a:p>
      </dgm:t>
    </dgm:pt>
    <dgm:pt modelId="{C14F3ABD-51C0-4BFA-98A4-BC602682134A}" type="pres">
      <dgm:prSet presAssocID="{AD327818-8B26-45BB-8A31-243E3236554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738EAF-8C18-4964-8345-03AB9FBFFC9A}" type="pres">
      <dgm:prSet presAssocID="{AD327818-8B26-45BB-8A31-243E32365547}" presName="spNode" presStyleCnt="0"/>
      <dgm:spPr/>
    </dgm:pt>
    <dgm:pt modelId="{8691A3E6-106E-4EFA-8E3C-D52814B0F712}" type="pres">
      <dgm:prSet presAssocID="{1CF8290F-C850-44DB-8469-782E5C33A464}" presName="sibTrans" presStyleLbl="sibTrans1D1" presStyleIdx="4" presStyleCnt="7"/>
      <dgm:spPr/>
      <dgm:t>
        <a:bodyPr/>
        <a:lstStyle/>
        <a:p>
          <a:endParaRPr lang="en-GB"/>
        </a:p>
      </dgm:t>
    </dgm:pt>
    <dgm:pt modelId="{675ED294-1B46-478C-9D20-BEFD118A342D}" type="pres">
      <dgm:prSet presAssocID="{54AB15D7-8AB7-4E16-95C5-DD8579065CD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CE4B51-7219-4C29-AC80-BF3E6F29907B}" type="pres">
      <dgm:prSet presAssocID="{54AB15D7-8AB7-4E16-95C5-DD8579065CDD}" presName="spNode" presStyleCnt="0"/>
      <dgm:spPr/>
    </dgm:pt>
    <dgm:pt modelId="{C5BF7B43-134F-4962-A268-065069AC5D95}" type="pres">
      <dgm:prSet presAssocID="{757EB545-2BC2-447B-838F-F87DF628DD8A}" presName="sibTrans" presStyleLbl="sibTrans1D1" presStyleIdx="5" presStyleCnt="7"/>
      <dgm:spPr/>
      <dgm:t>
        <a:bodyPr/>
        <a:lstStyle/>
        <a:p>
          <a:endParaRPr lang="en-GB"/>
        </a:p>
      </dgm:t>
    </dgm:pt>
    <dgm:pt modelId="{B98B11F8-6735-40AA-9935-E520B688DCF3}" type="pres">
      <dgm:prSet presAssocID="{C1839D87-29C4-4CC7-8AF2-5C68264C9B8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F467B6-263A-439F-AD8E-4504E88F56CB}" type="pres">
      <dgm:prSet presAssocID="{C1839D87-29C4-4CC7-8AF2-5C68264C9B84}" presName="spNode" presStyleCnt="0"/>
      <dgm:spPr/>
    </dgm:pt>
    <dgm:pt modelId="{8E0E9587-D594-4A18-9A31-FAFE4FB47A36}" type="pres">
      <dgm:prSet presAssocID="{093A5DA8-9ADE-43BA-BB32-77143F515AAF}" presName="sibTrans" presStyleLbl="sibTrans1D1" presStyleIdx="6" presStyleCnt="7"/>
      <dgm:spPr/>
      <dgm:t>
        <a:bodyPr/>
        <a:lstStyle/>
        <a:p>
          <a:endParaRPr lang="en-GB"/>
        </a:p>
      </dgm:t>
    </dgm:pt>
  </dgm:ptLst>
  <dgm:cxnLst>
    <dgm:cxn modelId="{676626EB-ADCD-411A-BBA4-48B700B53248}" srcId="{D3DA41C6-76C5-41B5-B773-C53245EA9BFB}" destId="{D7FB4020-B177-4858-9DB4-F452146F59A1}" srcOrd="3" destOrd="0" parTransId="{2A432315-25E1-4893-A323-29908AE1D69B}" sibTransId="{30D3CBBD-F852-4E5C-AD04-63D2FCE17754}"/>
    <dgm:cxn modelId="{1601634C-7B2C-49E8-9301-C496E9DF5EAF}" type="presOf" srcId="{DF2F2A36-7196-448B-858C-0888C389770F}" destId="{AEB19173-1A3F-42EA-BD9E-6B827D02B538}" srcOrd="0" destOrd="0" presId="urn:microsoft.com/office/officeart/2005/8/layout/cycle5"/>
    <dgm:cxn modelId="{5483024B-8DBF-4F82-BECD-D7BFE9B01932}" type="presOf" srcId="{C1839D87-29C4-4CC7-8AF2-5C68264C9B84}" destId="{B98B11F8-6735-40AA-9935-E520B688DCF3}" srcOrd="0" destOrd="0" presId="urn:microsoft.com/office/officeart/2005/8/layout/cycle5"/>
    <dgm:cxn modelId="{0B2A19EE-1077-4340-B75D-5A577C3C98CF}" srcId="{D3DA41C6-76C5-41B5-B773-C53245EA9BFB}" destId="{54AB15D7-8AB7-4E16-95C5-DD8579065CDD}" srcOrd="5" destOrd="0" parTransId="{FFA789C9-05E3-4958-8BFC-226F7CBD6CC5}" sibTransId="{757EB545-2BC2-447B-838F-F87DF628DD8A}"/>
    <dgm:cxn modelId="{FEAF0FFF-DBA7-4B5A-9301-343EE0F499A3}" type="presOf" srcId="{D7FB4020-B177-4858-9DB4-F452146F59A1}" destId="{A109FC48-C284-4188-98FE-AF5028127594}" srcOrd="0" destOrd="0" presId="urn:microsoft.com/office/officeart/2005/8/layout/cycle5"/>
    <dgm:cxn modelId="{B4FAB4D2-94AD-43FA-AC27-1C237A43EA49}" type="presOf" srcId="{54AB15D7-8AB7-4E16-95C5-DD8579065CDD}" destId="{675ED294-1B46-478C-9D20-BEFD118A342D}" srcOrd="0" destOrd="0" presId="urn:microsoft.com/office/officeart/2005/8/layout/cycle5"/>
    <dgm:cxn modelId="{C0847159-0891-4806-925D-6F1570D27130}" srcId="{D3DA41C6-76C5-41B5-B773-C53245EA9BFB}" destId="{C1839D87-29C4-4CC7-8AF2-5C68264C9B84}" srcOrd="6" destOrd="0" parTransId="{AB2FCEB2-3FA8-479E-AFF9-10B3A5CA7A62}" sibTransId="{093A5DA8-9ADE-43BA-BB32-77143F515AAF}"/>
    <dgm:cxn modelId="{DD387724-EFEE-4EBF-BD17-E22DA6713F84}" type="presOf" srcId="{827B5688-D3DF-47BA-A450-073CE1C5D0D4}" destId="{1681682F-BBBB-4C75-93F7-45B9B674192D}" srcOrd="0" destOrd="0" presId="urn:microsoft.com/office/officeart/2005/8/layout/cycle5"/>
    <dgm:cxn modelId="{A66FBAF2-7F89-4593-8F9F-DB565AA81DAC}" type="presOf" srcId="{757EB545-2BC2-447B-838F-F87DF628DD8A}" destId="{C5BF7B43-134F-4962-A268-065069AC5D95}" srcOrd="0" destOrd="0" presId="urn:microsoft.com/office/officeart/2005/8/layout/cycle5"/>
    <dgm:cxn modelId="{795BFEB8-1A47-4E35-B85E-A993DAF2C578}" type="presOf" srcId="{83475B23-FE0A-47EF-AEC1-AB093D5BE837}" destId="{5F966229-E6B5-480A-80A9-2C8FE4DF2DB1}" srcOrd="0" destOrd="0" presId="urn:microsoft.com/office/officeart/2005/8/layout/cycle5"/>
    <dgm:cxn modelId="{E04E91C6-52B4-4025-A3C1-0BEE34CBDFE2}" srcId="{D3DA41C6-76C5-41B5-B773-C53245EA9BFB}" destId="{AD327818-8B26-45BB-8A31-243E32365547}" srcOrd="4" destOrd="0" parTransId="{C8F191AE-A8AC-4252-A1EE-A3A0BD5B0E15}" sibTransId="{1CF8290F-C850-44DB-8469-782E5C33A464}"/>
    <dgm:cxn modelId="{90F73624-2549-4605-AF1B-9C05AC30F74D}" type="presOf" srcId="{1CF8290F-C850-44DB-8469-782E5C33A464}" destId="{8691A3E6-106E-4EFA-8E3C-D52814B0F712}" srcOrd="0" destOrd="0" presId="urn:microsoft.com/office/officeart/2005/8/layout/cycle5"/>
    <dgm:cxn modelId="{E879487A-AFE7-4D39-8615-58F3F1CE0FE6}" type="presOf" srcId="{093A5DA8-9ADE-43BA-BB32-77143F515AAF}" destId="{8E0E9587-D594-4A18-9A31-FAFE4FB47A36}" srcOrd="0" destOrd="0" presId="urn:microsoft.com/office/officeart/2005/8/layout/cycle5"/>
    <dgm:cxn modelId="{EA9C4248-7274-4961-BE45-3626EF9D9599}" type="presOf" srcId="{AD327818-8B26-45BB-8A31-243E32365547}" destId="{C14F3ABD-51C0-4BFA-98A4-BC602682134A}" srcOrd="0" destOrd="0" presId="urn:microsoft.com/office/officeart/2005/8/layout/cycle5"/>
    <dgm:cxn modelId="{AEEEF865-DE34-4FC6-8661-C6A24CDF0F9C}" srcId="{D3DA41C6-76C5-41B5-B773-C53245EA9BFB}" destId="{8AC728B2-9A50-4C06-8FEC-14C9EA5C7F04}" srcOrd="0" destOrd="0" parTransId="{4C829931-4DD2-434F-AA73-FE5B785776B2}" sibTransId="{F915AF7A-EEB7-4434-8CA5-316A42A1E9AF}"/>
    <dgm:cxn modelId="{61E74565-48F0-46EC-B536-A2F178B65692}" type="presOf" srcId="{D3DA41C6-76C5-41B5-B773-C53245EA9BFB}" destId="{E5D09D9D-E98A-4488-BCF2-6905FF4DA449}" srcOrd="0" destOrd="0" presId="urn:microsoft.com/office/officeart/2005/8/layout/cycle5"/>
    <dgm:cxn modelId="{10F272BD-2A2C-42B6-834D-45695577251F}" type="presOf" srcId="{30D3CBBD-F852-4E5C-AD04-63D2FCE17754}" destId="{20D51BA9-3CF1-4437-B8C2-7757EDE90EF5}" srcOrd="0" destOrd="0" presId="urn:microsoft.com/office/officeart/2005/8/layout/cycle5"/>
    <dgm:cxn modelId="{C67F755A-ADC2-413C-AB49-33459A885FB9}" type="presOf" srcId="{F915AF7A-EEB7-4434-8CA5-316A42A1E9AF}" destId="{7D4BE2E1-22F9-4EC1-B614-3EBAB2FC3D90}" srcOrd="0" destOrd="0" presId="urn:microsoft.com/office/officeart/2005/8/layout/cycle5"/>
    <dgm:cxn modelId="{DE75F643-61C6-4A98-9FC1-DF2249B42960}" type="presOf" srcId="{5C0C44C8-B43A-4BA7-B07F-9F71E7C1A866}" destId="{53A39A2D-471C-4DB3-A647-FA8504BD2363}" srcOrd="0" destOrd="0" presId="urn:microsoft.com/office/officeart/2005/8/layout/cycle5"/>
    <dgm:cxn modelId="{CA4AE530-D49C-477E-9D80-6DC8BF00E207}" srcId="{D3DA41C6-76C5-41B5-B773-C53245EA9BFB}" destId="{83475B23-FE0A-47EF-AEC1-AB093D5BE837}" srcOrd="1" destOrd="0" parTransId="{47655428-6F78-4364-BADB-D0C925C3E131}" sibTransId="{5C0C44C8-B43A-4BA7-B07F-9F71E7C1A866}"/>
    <dgm:cxn modelId="{9FD95AE8-B09B-4B44-B70E-134603A09CCE}" srcId="{D3DA41C6-76C5-41B5-B773-C53245EA9BFB}" destId="{827B5688-D3DF-47BA-A450-073CE1C5D0D4}" srcOrd="2" destOrd="0" parTransId="{B40E9E1C-26EC-4559-8689-28823AD33D7C}" sibTransId="{DF2F2A36-7196-448B-858C-0888C389770F}"/>
    <dgm:cxn modelId="{66E303A7-CF36-46E0-993A-EAF319168C66}" type="presOf" srcId="{8AC728B2-9A50-4C06-8FEC-14C9EA5C7F04}" destId="{73DE55AB-ACD4-450E-B4AA-51B421E40CE2}" srcOrd="0" destOrd="0" presId="urn:microsoft.com/office/officeart/2005/8/layout/cycle5"/>
    <dgm:cxn modelId="{5A545450-318D-4F3C-9432-A6A432F0A681}" type="presParOf" srcId="{E5D09D9D-E98A-4488-BCF2-6905FF4DA449}" destId="{73DE55AB-ACD4-450E-B4AA-51B421E40CE2}" srcOrd="0" destOrd="0" presId="urn:microsoft.com/office/officeart/2005/8/layout/cycle5"/>
    <dgm:cxn modelId="{52B3E6A3-676C-4ECE-BFE4-105DD08D4DBB}" type="presParOf" srcId="{E5D09D9D-E98A-4488-BCF2-6905FF4DA449}" destId="{46BD5BBB-E808-40D5-900B-23BD4A31ED9F}" srcOrd="1" destOrd="0" presId="urn:microsoft.com/office/officeart/2005/8/layout/cycle5"/>
    <dgm:cxn modelId="{EC91DD7E-4C3B-44D0-966A-1C698B3A69D7}" type="presParOf" srcId="{E5D09D9D-E98A-4488-BCF2-6905FF4DA449}" destId="{7D4BE2E1-22F9-4EC1-B614-3EBAB2FC3D90}" srcOrd="2" destOrd="0" presId="urn:microsoft.com/office/officeart/2005/8/layout/cycle5"/>
    <dgm:cxn modelId="{0BFE8196-0209-48D2-89D7-5191F71CC0A8}" type="presParOf" srcId="{E5D09D9D-E98A-4488-BCF2-6905FF4DA449}" destId="{5F966229-E6B5-480A-80A9-2C8FE4DF2DB1}" srcOrd="3" destOrd="0" presId="urn:microsoft.com/office/officeart/2005/8/layout/cycle5"/>
    <dgm:cxn modelId="{67136B1D-D4C9-4D5E-879A-613A80420C0C}" type="presParOf" srcId="{E5D09D9D-E98A-4488-BCF2-6905FF4DA449}" destId="{FFD4D39D-C4F8-4DB2-8768-CD2489548500}" srcOrd="4" destOrd="0" presId="urn:microsoft.com/office/officeart/2005/8/layout/cycle5"/>
    <dgm:cxn modelId="{DB8FA003-4B0C-4543-AC55-9BB9E48088F6}" type="presParOf" srcId="{E5D09D9D-E98A-4488-BCF2-6905FF4DA449}" destId="{53A39A2D-471C-4DB3-A647-FA8504BD2363}" srcOrd="5" destOrd="0" presId="urn:microsoft.com/office/officeart/2005/8/layout/cycle5"/>
    <dgm:cxn modelId="{790CEAA1-E294-49AC-87E2-09CB36BF7AF3}" type="presParOf" srcId="{E5D09D9D-E98A-4488-BCF2-6905FF4DA449}" destId="{1681682F-BBBB-4C75-93F7-45B9B674192D}" srcOrd="6" destOrd="0" presId="urn:microsoft.com/office/officeart/2005/8/layout/cycle5"/>
    <dgm:cxn modelId="{65F65827-14E7-484F-A296-D83CA16AA7B9}" type="presParOf" srcId="{E5D09D9D-E98A-4488-BCF2-6905FF4DA449}" destId="{7017DDFE-76C5-4ED0-AAA8-A0C1C902DB1D}" srcOrd="7" destOrd="0" presId="urn:microsoft.com/office/officeart/2005/8/layout/cycle5"/>
    <dgm:cxn modelId="{8E933133-1F80-489E-AE44-B968E0BF8AFF}" type="presParOf" srcId="{E5D09D9D-E98A-4488-BCF2-6905FF4DA449}" destId="{AEB19173-1A3F-42EA-BD9E-6B827D02B538}" srcOrd="8" destOrd="0" presId="urn:microsoft.com/office/officeart/2005/8/layout/cycle5"/>
    <dgm:cxn modelId="{6E2782D1-715E-4DCC-9177-55D43D53F44A}" type="presParOf" srcId="{E5D09D9D-E98A-4488-BCF2-6905FF4DA449}" destId="{A109FC48-C284-4188-98FE-AF5028127594}" srcOrd="9" destOrd="0" presId="urn:microsoft.com/office/officeart/2005/8/layout/cycle5"/>
    <dgm:cxn modelId="{09ED169D-22E0-40C0-968F-6FD0F2123A20}" type="presParOf" srcId="{E5D09D9D-E98A-4488-BCF2-6905FF4DA449}" destId="{8A176FAB-F9B6-4145-8FAE-42B326903E80}" srcOrd="10" destOrd="0" presId="urn:microsoft.com/office/officeart/2005/8/layout/cycle5"/>
    <dgm:cxn modelId="{143368C8-0EF8-4525-A261-DC9F656C95CD}" type="presParOf" srcId="{E5D09D9D-E98A-4488-BCF2-6905FF4DA449}" destId="{20D51BA9-3CF1-4437-B8C2-7757EDE90EF5}" srcOrd="11" destOrd="0" presId="urn:microsoft.com/office/officeart/2005/8/layout/cycle5"/>
    <dgm:cxn modelId="{3E162213-31BA-4E78-AFA9-198AF6D23147}" type="presParOf" srcId="{E5D09D9D-E98A-4488-BCF2-6905FF4DA449}" destId="{C14F3ABD-51C0-4BFA-98A4-BC602682134A}" srcOrd="12" destOrd="0" presId="urn:microsoft.com/office/officeart/2005/8/layout/cycle5"/>
    <dgm:cxn modelId="{8377F8D4-5499-41C7-AAB9-C6A48749AF69}" type="presParOf" srcId="{E5D09D9D-E98A-4488-BCF2-6905FF4DA449}" destId="{ED738EAF-8C18-4964-8345-03AB9FBFFC9A}" srcOrd="13" destOrd="0" presId="urn:microsoft.com/office/officeart/2005/8/layout/cycle5"/>
    <dgm:cxn modelId="{87BD01B5-2C03-4319-9E89-26982072502B}" type="presParOf" srcId="{E5D09D9D-E98A-4488-BCF2-6905FF4DA449}" destId="{8691A3E6-106E-4EFA-8E3C-D52814B0F712}" srcOrd="14" destOrd="0" presId="urn:microsoft.com/office/officeart/2005/8/layout/cycle5"/>
    <dgm:cxn modelId="{2DDEC97D-3F2C-4272-99CB-FC8E9AAD6365}" type="presParOf" srcId="{E5D09D9D-E98A-4488-BCF2-6905FF4DA449}" destId="{675ED294-1B46-478C-9D20-BEFD118A342D}" srcOrd="15" destOrd="0" presId="urn:microsoft.com/office/officeart/2005/8/layout/cycle5"/>
    <dgm:cxn modelId="{2B7BC541-DA88-4A9E-8A27-F99682858F44}" type="presParOf" srcId="{E5D09D9D-E98A-4488-BCF2-6905FF4DA449}" destId="{21CE4B51-7219-4C29-AC80-BF3E6F29907B}" srcOrd="16" destOrd="0" presId="urn:microsoft.com/office/officeart/2005/8/layout/cycle5"/>
    <dgm:cxn modelId="{D6363D23-7EFB-43C3-84C7-9C9FF8543E85}" type="presParOf" srcId="{E5D09D9D-E98A-4488-BCF2-6905FF4DA449}" destId="{C5BF7B43-134F-4962-A268-065069AC5D95}" srcOrd="17" destOrd="0" presId="urn:microsoft.com/office/officeart/2005/8/layout/cycle5"/>
    <dgm:cxn modelId="{960836E4-2B83-4139-B408-2B1FB8F3F9BE}" type="presParOf" srcId="{E5D09D9D-E98A-4488-BCF2-6905FF4DA449}" destId="{B98B11F8-6735-40AA-9935-E520B688DCF3}" srcOrd="18" destOrd="0" presId="urn:microsoft.com/office/officeart/2005/8/layout/cycle5"/>
    <dgm:cxn modelId="{0D4B8B2A-8CFA-42F3-AEA9-7558141AC94F}" type="presParOf" srcId="{E5D09D9D-E98A-4488-BCF2-6905FF4DA449}" destId="{CCF467B6-263A-439F-AD8E-4504E88F56CB}" srcOrd="19" destOrd="0" presId="urn:microsoft.com/office/officeart/2005/8/layout/cycle5"/>
    <dgm:cxn modelId="{A36F58FD-EC72-4EDC-8F14-CCDCA69EB667}" type="presParOf" srcId="{E5D09D9D-E98A-4488-BCF2-6905FF4DA449}" destId="{8E0E9587-D594-4A18-9A31-FAFE4FB47A36}" srcOrd="20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0C68C9-BED4-46B5-8D3D-45D4882D8029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2A3C549-523A-451E-9372-33068CCDA1C7}">
      <dgm:prSet phldrT="[Text]"/>
      <dgm:spPr/>
      <dgm:t>
        <a:bodyPr/>
        <a:lstStyle/>
        <a:p>
          <a:r>
            <a:rPr lang="en-GB" dirty="0" smtClean="0"/>
            <a:t>ALADDIN</a:t>
          </a:r>
          <a:endParaRPr lang="en-GB" dirty="0"/>
        </a:p>
      </dgm:t>
    </dgm:pt>
    <dgm:pt modelId="{B1C584E7-C892-4B65-837C-942E211DC266}" type="parTrans" cxnId="{258CAA08-9BC1-4F32-B580-0A49C85B0C50}">
      <dgm:prSet/>
      <dgm:spPr/>
      <dgm:t>
        <a:bodyPr/>
        <a:lstStyle/>
        <a:p>
          <a:endParaRPr lang="en-GB"/>
        </a:p>
      </dgm:t>
    </dgm:pt>
    <dgm:pt modelId="{0A792268-8CBB-4DA6-BBBF-1B29053C3431}" type="sibTrans" cxnId="{258CAA08-9BC1-4F32-B580-0A49C85B0C50}">
      <dgm:prSet/>
      <dgm:spPr/>
      <dgm:t>
        <a:bodyPr/>
        <a:lstStyle/>
        <a:p>
          <a:endParaRPr lang="en-GB"/>
        </a:p>
      </dgm:t>
    </dgm:pt>
    <dgm:pt modelId="{C1A49A5C-38CE-4CA2-8C31-FF8B8AF1AE0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SNOW WHITE &amp; THE SEVEN DWARFS</a:t>
          </a:r>
          <a:endParaRPr lang="en-GB" dirty="0">
            <a:solidFill>
              <a:schemeClr val="bg1"/>
            </a:solidFill>
          </a:endParaRPr>
        </a:p>
      </dgm:t>
    </dgm:pt>
    <dgm:pt modelId="{565BE1AF-1EEE-4CC6-A659-882180E77225}" type="parTrans" cxnId="{0636DF35-53A6-4112-8E7F-8C6298D6099C}">
      <dgm:prSet/>
      <dgm:spPr/>
      <dgm:t>
        <a:bodyPr/>
        <a:lstStyle/>
        <a:p>
          <a:endParaRPr lang="en-GB" dirty="0"/>
        </a:p>
      </dgm:t>
    </dgm:pt>
    <dgm:pt modelId="{3071C4E7-2B77-403D-AD1B-D72C012B31DB}" type="sibTrans" cxnId="{0636DF35-53A6-4112-8E7F-8C6298D6099C}">
      <dgm:prSet/>
      <dgm:spPr/>
      <dgm:t>
        <a:bodyPr/>
        <a:lstStyle/>
        <a:p>
          <a:endParaRPr lang="en-GB" dirty="0"/>
        </a:p>
      </dgm:t>
    </dgm:pt>
    <dgm:pt modelId="{409C24DA-ADAD-404A-9A7E-8FF415C121F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JACK AND THE BEANSTALK</a:t>
          </a:r>
          <a:endParaRPr lang="en-GB" dirty="0">
            <a:solidFill>
              <a:schemeClr val="bg1"/>
            </a:solidFill>
          </a:endParaRPr>
        </a:p>
      </dgm:t>
    </dgm:pt>
    <dgm:pt modelId="{52B3582C-AE1C-402E-B078-E9DD8F521468}" type="parTrans" cxnId="{FBD9AD49-D21A-4A8F-AFC3-2C610CF169A9}">
      <dgm:prSet/>
      <dgm:spPr/>
      <dgm:t>
        <a:bodyPr/>
        <a:lstStyle/>
        <a:p>
          <a:endParaRPr lang="en-GB"/>
        </a:p>
      </dgm:t>
    </dgm:pt>
    <dgm:pt modelId="{FE94B28D-ED94-4A0C-9739-EEA30A2C6221}" type="sibTrans" cxnId="{FBD9AD49-D21A-4A8F-AFC3-2C610CF169A9}">
      <dgm:prSet/>
      <dgm:spPr/>
      <dgm:t>
        <a:bodyPr/>
        <a:lstStyle/>
        <a:p>
          <a:endParaRPr lang="en-GB"/>
        </a:p>
      </dgm:t>
    </dgm:pt>
    <dgm:pt modelId="{964A7932-A5A2-490D-B384-2D1D74D64186}">
      <dgm:prSet phldrT="[Text]"/>
      <dgm:spPr/>
      <dgm:t>
        <a:bodyPr/>
        <a:lstStyle/>
        <a:p>
          <a:r>
            <a:rPr lang="en-GB" dirty="0" smtClean="0"/>
            <a:t>CINDERELLA</a:t>
          </a:r>
          <a:endParaRPr lang="en-GB" dirty="0"/>
        </a:p>
      </dgm:t>
    </dgm:pt>
    <dgm:pt modelId="{1BEFCF1E-10CA-48DA-992A-45EA8BF886C6}" type="parTrans" cxnId="{D7549BC6-5F1D-4AD6-ABB8-D38803D497E6}">
      <dgm:prSet/>
      <dgm:spPr/>
      <dgm:t>
        <a:bodyPr/>
        <a:lstStyle/>
        <a:p>
          <a:endParaRPr lang="en-GB"/>
        </a:p>
      </dgm:t>
    </dgm:pt>
    <dgm:pt modelId="{5A3CD41D-C0A8-4948-A229-59903AD398EC}" type="sibTrans" cxnId="{D7549BC6-5F1D-4AD6-ABB8-D38803D497E6}">
      <dgm:prSet/>
      <dgm:spPr/>
      <dgm:t>
        <a:bodyPr/>
        <a:lstStyle/>
        <a:p>
          <a:endParaRPr lang="en-GB"/>
        </a:p>
      </dgm:t>
    </dgm:pt>
    <dgm:pt modelId="{EE609112-A6ED-410C-88BC-6106B6BD1E6B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SLEEPING BEAUTY</a:t>
          </a:r>
          <a:endParaRPr lang="en-GB" dirty="0">
            <a:solidFill>
              <a:schemeClr val="bg1"/>
            </a:solidFill>
          </a:endParaRPr>
        </a:p>
      </dgm:t>
    </dgm:pt>
    <dgm:pt modelId="{673ABFA0-2A4B-4367-B2C1-282E81A3DAE4}" type="parTrans" cxnId="{C9007BD6-DE34-4C91-91AE-3FCDEAA1684A}">
      <dgm:prSet/>
      <dgm:spPr/>
      <dgm:t>
        <a:bodyPr/>
        <a:lstStyle/>
        <a:p>
          <a:endParaRPr lang="en-GB" dirty="0"/>
        </a:p>
      </dgm:t>
    </dgm:pt>
    <dgm:pt modelId="{93B10457-7D6A-434B-9309-254E2517AF71}" type="sibTrans" cxnId="{C9007BD6-DE34-4C91-91AE-3FCDEAA1684A}">
      <dgm:prSet/>
      <dgm:spPr/>
      <dgm:t>
        <a:bodyPr/>
        <a:lstStyle/>
        <a:p>
          <a:endParaRPr lang="en-GB" dirty="0"/>
        </a:p>
      </dgm:t>
    </dgm:pt>
    <dgm:pt modelId="{36C84B10-B1D6-4BF2-AC60-9A8D3E45E37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BEAUTY AND THE BEAST</a:t>
          </a:r>
          <a:endParaRPr lang="en-GB" dirty="0">
            <a:solidFill>
              <a:schemeClr val="bg1"/>
            </a:solidFill>
          </a:endParaRPr>
        </a:p>
      </dgm:t>
    </dgm:pt>
    <dgm:pt modelId="{F874045C-B05D-49E7-B7F2-5893E6A63065}" type="parTrans" cxnId="{C41131CA-872D-4FB6-B580-B02AAD45B1C9}">
      <dgm:prSet/>
      <dgm:spPr/>
      <dgm:t>
        <a:bodyPr/>
        <a:lstStyle/>
        <a:p>
          <a:endParaRPr lang="en-GB"/>
        </a:p>
      </dgm:t>
    </dgm:pt>
    <dgm:pt modelId="{E3818757-16AE-46B2-B499-70922E3ADFE9}" type="sibTrans" cxnId="{C41131CA-872D-4FB6-B580-B02AAD45B1C9}">
      <dgm:prSet/>
      <dgm:spPr/>
      <dgm:t>
        <a:bodyPr/>
        <a:lstStyle/>
        <a:p>
          <a:endParaRPr lang="en-GB"/>
        </a:p>
      </dgm:t>
    </dgm:pt>
    <dgm:pt modelId="{C56B2D02-A72B-48F6-8BA5-FD3C2FF99E1A}" type="pres">
      <dgm:prSet presAssocID="{F60C68C9-BED4-46B5-8D3D-45D4882D80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C97F200-C8A6-482F-B56C-C36532054F8A}" type="pres">
      <dgm:prSet presAssocID="{62A3C549-523A-451E-9372-33068CCDA1C7}" presName="vertFlow" presStyleCnt="0"/>
      <dgm:spPr/>
    </dgm:pt>
    <dgm:pt modelId="{73420446-9EF7-438D-8A20-87CF784CB20C}" type="pres">
      <dgm:prSet presAssocID="{62A3C549-523A-451E-9372-33068CCDA1C7}" presName="header" presStyleLbl="node1" presStyleIdx="0" presStyleCnt="2"/>
      <dgm:spPr/>
      <dgm:t>
        <a:bodyPr/>
        <a:lstStyle/>
        <a:p>
          <a:endParaRPr lang="en-GB"/>
        </a:p>
      </dgm:t>
    </dgm:pt>
    <dgm:pt modelId="{C9C009E9-D568-49E2-A242-7B5F8FC89736}" type="pres">
      <dgm:prSet presAssocID="{565BE1AF-1EEE-4CC6-A659-882180E77225}" presName="parTrans" presStyleLbl="sibTrans2D1" presStyleIdx="0" presStyleCnt="4"/>
      <dgm:spPr/>
      <dgm:t>
        <a:bodyPr/>
        <a:lstStyle/>
        <a:p>
          <a:endParaRPr lang="en-GB"/>
        </a:p>
      </dgm:t>
    </dgm:pt>
    <dgm:pt modelId="{D1C1229F-D3FF-4C67-99BF-FE4F4B0D3914}" type="pres">
      <dgm:prSet presAssocID="{C1A49A5C-38CE-4CA2-8C31-FF8B8AF1AE0C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217904-E9CE-4A49-A70E-C4FEAFBFC9BB}" type="pres">
      <dgm:prSet presAssocID="{3071C4E7-2B77-403D-AD1B-D72C012B31DB}" presName="sibTrans" presStyleLbl="sibTrans2D1" presStyleIdx="1" presStyleCnt="4"/>
      <dgm:spPr/>
      <dgm:t>
        <a:bodyPr/>
        <a:lstStyle/>
        <a:p>
          <a:endParaRPr lang="en-GB"/>
        </a:p>
      </dgm:t>
    </dgm:pt>
    <dgm:pt modelId="{DCB5C013-7DCC-4395-B268-B3273018EE6D}" type="pres">
      <dgm:prSet presAssocID="{409C24DA-ADAD-404A-9A7E-8FF415C121F9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E8348F-55AB-4E2C-BB77-9044C77DAC12}" type="pres">
      <dgm:prSet presAssocID="{62A3C549-523A-451E-9372-33068CCDA1C7}" presName="hSp" presStyleCnt="0"/>
      <dgm:spPr/>
    </dgm:pt>
    <dgm:pt modelId="{C85269E1-CE7F-44E5-AC49-68313234E190}" type="pres">
      <dgm:prSet presAssocID="{964A7932-A5A2-490D-B384-2D1D74D64186}" presName="vertFlow" presStyleCnt="0"/>
      <dgm:spPr/>
    </dgm:pt>
    <dgm:pt modelId="{392FD65F-22B0-4B3A-9840-C692F8903F9C}" type="pres">
      <dgm:prSet presAssocID="{964A7932-A5A2-490D-B384-2D1D74D64186}" presName="header" presStyleLbl="node1" presStyleIdx="1" presStyleCnt="2"/>
      <dgm:spPr/>
      <dgm:t>
        <a:bodyPr/>
        <a:lstStyle/>
        <a:p>
          <a:endParaRPr lang="en-GB"/>
        </a:p>
      </dgm:t>
    </dgm:pt>
    <dgm:pt modelId="{30D9EBB0-DF6F-4FB0-8A8E-E7D3429A0F22}" type="pres">
      <dgm:prSet presAssocID="{673ABFA0-2A4B-4367-B2C1-282E81A3DAE4}" presName="parTrans" presStyleLbl="sibTrans2D1" presStyleIdx="2" presStyleCnt="4"/>
      <dgm:spPr/>
      <dgm:t>
        <a:bodyPr/>
        <a:lstStyle/>
        <a:p>
          <a:endParaRPr lang="en-GB"/>
        </a:p>
      </dgm:t>
    </dgm:pt>
    <dgm:pt modelId="{1024A866-3382-4E82-868C-EB95A2161E5F}" type="pres">
      <dgm:prSet presAssocID="{EE609112-A6ED-410C-88BC-6106B6BD1E6B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0213CC-595A-4AFD-8967-395BCC8C0AA3}" type="pres">
      <dgm:prSet presAssocID="{93B10457-7D6A-434B-9309-254E2517AF71}" presName="sibTrans" presStyleLbl="sibTrans2D1" presStyleIdx="3" presStyleCnt="4"/>
      <dgm:spPr/>
      <dgm:t>
        <a:bodyPr/>
        <a:lstStyle/>
        <a:p>
          <a:endParaRPr lang="en-GB"/>
        </a:p>
      </dgm:t>
    </dgm:pt>
    <dgm:pt modelId="{6C330B29-985E-41E1-91CD-4C1C3BA6F07F}" type="pres">
      <dgm:prSet presAssocID="{36C84B10-B1D6-4BF2-AC60-9A8D3E45E370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255D6DF-60BB-4C30-AC76-8704D0BF8035}" type="presOf" srcId="{62A3C549-523A-451E-9372-33068CCDA1C7}" destId="{73420446-9EF7-438D-8A20-87CF784CB20C}" srcOrd="0" destOrd="0" presId="urn:microsoft.com/office/officeart/2005/8/layout/lProcess1"/>
    <dgm:cxn modelId="{FBD9AD49-D21A-4A8F-AFC3-2C610CF169A9}" srcId="{62A3C549-523A-451E-9372-33068CCDA1C7}" destId="{409C24DA-ADAD-404A-9A7E-8FF415C121F9}" srcOrd="1" destOrd="0" parTransId="{52B3582C-AE1C-402E-B078-E9DD8F521468}" sibTransId="{FE94B28D-ED94-4A0C-9739-EEA30A2C6221}"/>
    <dgm:cxn modelId="{D7549BC6-5F1D-4AD6-ABB8-D38803D497E6}" srcId="{F60C68C9-BED4-46B5-8D3D-45D4882D8029}" destId="{964A7932-A5A2-490D-B384-2D1D74D64186}" srcOrd="1" destOrd="0" parTransId="{1BEFCF1E-10CA-48DA-992A-45EA8BF886C6}" sibTransId="{5A3CD41D-C0A8-4948-A229-59903AD398EC}"/>
    <dgm:cxn modelId="{217725DA-0F64-40AA-A135-31676E61B3B2}" type="presOf" srcId="{3071C4E7-2B77-403D-AD1B-D72C012B31DB}" destId="{2B217904-E9CE-4A49-A70E-C4FEAFBFC9BB}" srcOrd="0" destOrd="0" presId="urn:microsoft.com/office/officeart/2005/8/layout/lProcess1"/>
    <dgm:cxn modelId="{0384D976-41CB-4DF6-8B4D-24FC073363C9}" type="presOf" srcId="{C1A49A5C-38CE-4CA2-8C31-FF8B8AF1AE0C}" destId="{D1C1229F-D3FF-4C67-99BF-FE4F4B0D3914}" srcOrd="0" destOrd="0" presId="urn:microsoft.com/office/officeart/2005/8/layout/lProcess1"/>
    <dgm:cxn modelId="{8025F181-AA8F-4609-931A-567CA88C8341}" type="presOf" srcId="{EE609112-A6ED-410C-88BC-6106B6BD1E6B}" destId="{1024A866-3382-4E82-868C-EB95A2161E5F}" srcOrd="0" destOrd="0" presId="urn:microsoft.com/office/officeart/2005/8/layout/lProcess1"/>
    <dgm:cxn modelId="{258CAA08-9BC1-4F32-B580-0A49C85B0C50}" srcId="{F60C68C9-BED4-46B5-8D3D-45D4882D8029}" destId="{62A3C549-523A-451E-9372-33068CCDA1C7}" srcOrd="0" destOrd="0" parTransId="{B1C584E7-C892-4B65-837C-942E211DC266}" sibTransId="{0A792268-8CBB-4DA6-BBBF-1B29053C3431}"/>
    <dgm:cxn modelId="{9D1834A7-B3A4-4B8F-9F6E-AF5C03C32A30}" type="presOf" srcId="{36C84B10-B1D6-4BF2-AC60-9A8D3E45E370}" destId="{6C330B29-985E-41E1-91CD-4C1C3BA6F07F}" srcOrd="0" destOrd="0" presId="urn:microsoft.com/office/officeart/2005/8/layout/lProcess1"/>
    <dgm:cxn modelId="{7E168AE5-508D-454A-A4A9-83216580C452}" type="presOf" srcId="{F60C68C9-BED4-46B5-8D3D-45D4882D8029}" destId="{C56B2D02-A72B-48F6-8BA5-FD3C2FF99E1A}" srcOrd="0" destOrd="0" presId="urn:microsoft.com/office/officeart/2005/8/layout/lProcess1"/>
    <dgm:cxn modelId="{C41131CA-872D-4FB6-B580-B02AAD45B1C9}" srcId="{964A7932-A5A2-490D-B384-2D1D74D64186}" destId="{36C84B10-B1D6-4BF2-AC60-9A8D3E45E370}" srcOrd="1" destOrd="0" parTransId="{F874045C-B05D-49E7-B7F2-5893E6A63065}" sibTransId="{E3818757-16AE-46B2-B499-70922E3ADFE9}"/>
    <dgm:cxn modelId="{69F55B1B-308C-40BE-B330-E75F1DE67E8A}" type="presOf" srcId="{93B10457-7D6A-434B-9309-254E2517AF71}" destId="{450213CC-595A-4AFD-8967-395BCC8C0AA3}" srcOrd="0" destOrd="0" presId="urn:microsoft.com/office/officeart/2005/8/layout/lProcess1"/>
    <dgm:cxn modelId="{186702F5-A6FC-497B-B9C2-EFDD3C262A06}" type="presOf" srcId="{964A7932-A5A2-490D-B384-2D1D74D64186}" destId="{392FD65F-22B0-4B3A-9840-C692F8903F9C}" srcOrd="0" destOrd="0" presId="urn:microsoft.com/office/officeart/2005/8/layout/lProcess1"/>
    <dgm:cxn modelId="{0636DF35-53A6-4112-8E7F-8C6298D6099C}" srcId="{62A3C549-523A-451E-9372-33068CCDA1C7}" destId="{C1A49A5C-38CE-4CA2-8C31-FF8B8AF1AE0C}" srcOrd="0" destOrd="0" parTransId="{565BE1AF-1EEE-4CC6-A659-882180E77225}" sibTransId="{3071C4E7-2B77-403D-AD1B-D72C012B31DB}"/>
    <dgm:cxn modelId="{C9007BD6-DE34-4C91-91AE-3FCDEAA1684A}" srcId="{964A7932-A5A2-490D-B384-2D1D74D64186}" destId="{EE609112-A6ED-410C-88BC-6106B6BD1E6B}" srcOrd="0" destOrd="0" parTransId="{673ABFA0-2A4B-4367-B2C1-282E81A3DAE4}" sibTransId="{93B10457-7D6A-434B-9309-254E2517AF71}"/>
    <dgm:cxn modelId="{3F65634E-EBCD-4808-A42F-6F7ED0FBCFF2}" type="presOf" srcId="{673ABFA0-2A4B-4367-B2C1-282E81A3DAE4}" destId="{30D9EBB0-DF6F-4FB0-8A8E-E7D3429A0F22}" srcOrd="0" destOrd="0" presId="urn:microsoft.com/office/officeart/2005/8/layout/lProcess1"/>
    <dgm:cxn modelId="{6FCF24D8-EAB7-411F-97A5-4FB281E019C2}" type="presOf" srcId="{409C24DA-ADAD-404A-9A7E-8FF415C121F9}" destId="{DCB5C013-7DCC-4395-B268-B3273018EE6D}" srcOrd="0" destOrd="0" presId="urn:microsoft.com/office/officeart/2005/8/layout/lProcess1"/>
    <dgm:cxn modelId="{AD111293-6F2C-439F-B7CB-FBDF826AF243}" type="presOf" srcId="{565BE1AF-1EEE-4CC6-A659-882180E77225}" destId="{C9C009E9-D568-49E2-A242-7B5F8FC89736}" srcOrd="0" destOrd="0" presId="urn:microsoft.com/office/officeart/2005/8/layout/lProcess1"/>
    <dgm:cxn modelId="{57825A30-DBD9-454F-88C6-0D2C3F340E44}" type="presParOf" srcId="{C56B2D02-A72B-48F6-8BA5-FD3C2FF99E1A}" destId="{AC97F200-C8A6-482F-B56C-C36532054F8A}" srcOrd="0" destOrd="0" presId="urn:microsoft.com/office/officeart/2005/8/layout/lProcess1"/>
    <dgm:cxn modelId="{D1F3C295-562D-420A-9A3D-951C674CF9ED}" type="presParOf" srcId="{AC97F200-C8A6-482F-B56C-C36532054F8A}" destId="{73420446-9EF7-438D-8A20-87CF784CB20C}" srcOrd="0" destOrd="0" presId="urn:microsoft.com/office/officeart/2005/8/layout/lProcess1"/>
    <dgm:cxn modelId="{600042D8-ECBE-410F-B149-6923D6D34C0B}" type="presParOf" srcId="{AC97F200-C8A6-482F-B56C-C36532054F8A}" destId="{C9C009E9-D568-49E2-A242-7B5F8FC89736}" srcOrd="1" destOrd="0" presId="urn:microsoft.com/office/officeart/2005/8/layout/lProcess1"/>
    <dgm:cxn modelId="{3142F018-652E-4407-A126-EF1EA9096F59}" type="presParOf" srcId="{AC97F200-C8A6-482F-B56C-C36532054F8A}" destId="{D1C1229F-D3FF-4C67-99BF-FE4F4B0D3914}" srcOrd="2" destOrd="0" presId="urn:microsoft.com/office/officeart/2005/8/layout/lProcess1"/>
    <dgm:cxn modelId="{068CD8FD-3FD9-4596-B922-2C1BBD323B02}" type="presParOf" srcId="{AC97F200-C8A6-482F-B56C-C36532054F8A}" destId="{2B217904-E9CE-4A49-A70E-C4FEAFBFC9BB}" srcOrd="3" destOrd="0" presId="urn:microsoft.com/office/officeart/2005/8/layout/lProcess1"/>
    <dgm:cxn modelId="{0D9EBD06-D015-4D0D-B558-D213AFE0E2FE}" type="presParOf" srcId="{AC97F200-C8A6-482F-B56C-C36532054F8A}" destId="{DCB5C013-7DCC-4395-B268-B3273018EE6D}" srcOrd="4" destOrd="0" presId="urn:microsoft.com/office/officeart/2005/8/layout/lProcess1"/>
    <dgm:cxn modelId="{5FAE4590-ACB7-4CCB-8F07-D7177DD734F7}" type="presParOf" srcId="{C56B2D02-A72B-48F6-8BA5-FD3C2FF99E1A}" destId="{0FE8348F-55AB-4E2C-BB77-9044C77DAC12}" srcOrd="1" destOrd="0" presId="urn:microsoft.com/office/officeart/2005/8/layout/lProcess1"/>
    <dgm:cxn modelId="{82CA58F9-27AF-4440-A705-CB32F2FCDE6E}" type="presParOf" srcId="{C56B2D02-A72B-48F6-8BA5-FD3C2FF99E1A}" destId="{C85269E1-CE7F-44E5-AC49-68313234E190}" srcOrd="2" destOrd="0" presId="urn:microsoft.com/office/officeart/2005/8/layout/lProcess1"/>
    <dgm:cxn modelId="{DAB8B2A3-5C07-4AA9-8C06-E8BB99AA9647}" type="presParOf" srcId="{C85269E1-CE7F-44E5-AC49-68313234E190}" destId="{392FD65F-22B0-4B3A-9840-C692F8903F9C}" srcOrd="0" destOrd="0" presId="urn:microsoft.com/office/officeart/2005/8/layout/lProcess1"/>
    <dgm:cxn modelId="{13F34EDB-A5FC-4151-9F02-FC2FF5126DF7}" type="presParOf" srcId="{C85269E1-CE7F-44E5-AC49-68313234E190}" destId="{30D9EBB0-DF6F-4FB0-8A8E-E7D3429A0F22}" srcOrd="1" destOrd="0" presId="urn:microsoft.com/office/officeart/2005/8/layout/lProcess1"/>
    <dgm:cxn modelId="{7EAB1D74-E650-42AC-814E-0205E2FB7B4E}" type="presParOf" srcId="{C85269E1-CE7F-44E5-AC49-68313234E190}" destId="{1024A866-3382-4E82-868C-EB95A2161E5F}" srcOrd="2" destOrd="0" presId="urn:microsoft.com/office/officeart/2005/8/layout/lProcess1"/>
    <dgm:cxn modelId="{B468EE09-1EBA-46A1-A15C-DE1781810F6D}" type="presParOf" srcId="{C85269E1-CE7F-44E5-AC49-68313234E190}" destId="{450213CC-595A-4AFD-8967-395BCC8C0AA3}" srcOrd="3" destOrd="0" presId="urn:microsoft.com/office/officeart/2005/8/layout/lProcess1"/>
    <dgm:cxn modelId="{0DDB8E5E-38E9-4814-90ED-9234924A506A}" type="presParOf" srcId="{C85269E1-CE7F-44E5-AC49-68313234E190}" destId="{6C330B29-985E-41E1-91CD-4C1C3BA6F07F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A41C6-76C5-41B5-B773-C53245EA9BF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C728B2-9A50-4C06-8FEC-14C9EA5C7F04}">
      <dgm:prSet phldrT="[Text]"/>
      <dgm:spPr/>
      <dgm:t>
        <a:bodyPr/>
        <a:lstStyle/>
        <a:p>
          <a:r>
            <a:rPr lang="en-GB" dirty="0" smtClean="0"/>
            <a:t>GOODIES</a:t>
          </a:r>
          <a:endParaRPr lang="en-GB" dirty="0"/>
        </a:p>
      </dgm:t>
    </dgm:pt>
    <dgm:pt modelId="{4C829931-4DD2-434F-AA73-FE5B785776B2}" type="parTrans" cxnId="{AEEEF865-DE34-4FC6-8661-C6A24CDF0F9C}">
      <dgm:prSet/>
      <dgm:spPr/>
      <dgm:t>
        <a:bodyPr/>
        <a:lstStyle/>
        <a:p>
          <a:endParaRPr lang="en-GB"/>
        </a:p>
      </dgm:t>
    </dgm:pt>
    <dgm:pt modelId="{F915AF7A-EEB7-4434-8CA5-316A42A1E9AF}" type="sibTrans" cxnId="{AEEEF865-DE34-4FC6-8661-C6A24CDF0F9C}">
      <dgm:prSet/>
      <dgm:spPr/>
      <dgm:t>
        <a:bodyPr/>
        <a:lstStyle/>
        <a:p>
          <a:endParaRPr lang="en-GB"/>
        </a:p>
      </dgm:t>
    </dgm:pt>
    <dgm:pt modelId="{83475B23-FE0A-47EF-AEC1-AB093D5BE837}">
      <dgm:prSet phldrT="[Text]"/>
      <dgm:spPr/>
      <dgm:t>
        <a:bodyPr/>
        <a:lstStyle/>
        <a:p>
          <a:r>
            <a:rPr lang="en-GB" dirty="0" smtClean="0"/>
            <a:t>BADDIES</a:t>
          </a:r>
          <a:endParaRPr lang="en-GB" dirty="0"/>
        </a:p>
      </dgm:t>
    </dgm:pt>
    <dgm:pt modelId="{47655428-6F78-4364-BADB-D0C925C3E131}" type="parTrans" cxnId="{CA4AE530-D49C-477E-9D80-6DC8BF00E207}">
      <dgm:prSet/>
      <dgm:spPr/>
      <dgm:t>
        <a:bodyPr/>
        <a:lstStyle/>
        <a:p>
          <a:endParaRPr lang="en-GB"/>
        </a:p>
      </dgm:t>
    </dgm:pt>
    <dgm:pt modelId="{5C0C44C8-B43A-4BA7-B07F-9F71E7C1A866}" type="sibTrans" cxnId="{CA4AE530-D49C-477E-9D80-6DC8BF00E207}">
      <dgm:prSet/>
      <dgm:spPr/>
      <dgm:t>
        <a:bodyPr/>
        <a:lstStyle/>
        <a:p>
          <a:endParaRPr lang="en-GB"/>
        </a:p>
      </dgm:t>
    </dgm:pt>
    <dgm:pt modelId="{827B5688-D3DF-47BA-A450-073CE1C5D0D4}">
      <dgm:prSet phldrT="[Text]"/>
      <dgm:spPr/>
      <dgm:t>
        <a:bodyPr/>
        <a:lstStyle/>
        <a:p>
          <a:r>
            <a:rPr lang="en-GB" dirty="0" smtClean="0"/>
            <a:t>COMIC</a:t>
          </a:r>
          <a:endParaRPr lang="en-GB" dirty="0"/>
        </a:p>
      </dgm:t>
    </dgm:pt>
    <dgm:pt modelId="{B40E9E1C-26EC-4559-8689-28823AD33D7C}" type="parTrans" cxnId="{9FD95AE8-B09B-4B44-B70E-134603A09CCE}">
      <dgm:prSet/>
      <dgm:spPr/>
      <dgm:t>
        <a:bodyPr/>
        <a:lstStyle/>
        <a:p>
          <a:endParaRPr lang="en-GB"/>
        </a:p>
      </dgm:t>
    </dgm:pt>
    <dgm:pt modelId="{DF2F2A36-7196-448B-858C-0888C389770F}" type="sibTrans" cxnId="{9FD95AE8-B09B-4B44-B70E-134603A09CCE}">
      <dgm:prSet/>
      <dgm:spPr/>
      <dgm:t>
        <a:bodyPr/>
        <a:lstStyle/>
        <a:p>
          <a:endParaRPr lang="en-GB"/>
        </a:p>
      </dgm:t>
    </dgm:pt>
    <dgm:pt modelId="{D7FB4020-B177-4858-9DB4-F452146F59A1}">
      <dgm:prSet phldrT="[Text]"/>
      <dgm:spPr/>
      <dgm:t>
        <a:bodyPr/>
        <a:lstStyle/>
        <a:p>
          <a:r>
            <a:rPr lang="en-GB" dirty="0" smtClean="0"/>
            <a:t>PRINCIPAL GIRL</a:t>
          </a:r>
          <a:endParaRPr lang="en-GB" dirty="0"/>
        </a:p>
      </dgm:t>
    </dgm:pt>
    <dgm:pt modelId="{2A432315-25E1-4893-A323-29908AE1D69B}" type="parTrans" cxnId="{676626EB-ADCD-411A-BBA4-48B700B53248}">
      <dgm:prSet/>
      <dgm:spPr/>
      <dgm:t>
        <a:bodyPr/>
        <a:lstStyle/>
        <a:p>
          <a:endParaRPr lang="en-GB"/>
        </a:p>
      </dgm:t>
    </dgm:pt>
    <dgm:pt modelId="{30D3CBBD-F852-4E5C-AD04-63D2FCE17754}" type="sibTrans" cxnId="{676626EB-ADCD-411A-BBA4-48B700B53248}">
      <dgm:prSet/>
      <dgm:spPr/>
      <dgm:t>
        <a:bodyPr/>
        <a:lstStyle/>
        <a:p>
          <a:endParaRPr lang="en-GB"/>
        </a:p>
      </dgm:t>
    </dgm:pt>
    <dgm:pt modelId="{54AB15D7-8AB7-4E16-95C5-DD8579065CDD}">
      <dgm:prSet phldrT="[Text]"/>
      <dgm:spPr/>
      <dgm:t>
        <a:bodyPr/>
        <a:lstStyle/>
        <a:p>
          <a:r>
            <a:rPr lang="en-GB" dirty="0" smtClean="0"/>
            <a:t>DAME</a:t>
          </a:r>
          <a:endParaRPr lang="en-GB" dirty="0"/>
        </a:p>
      </dgm:t>
    </dgm:pt>
    <dgm:pt modelId="{FFA789C9-05E3-4958-8BFC-226F7CBD6CC5}" type="parTrans" cxnId="{0B2A19EE-1077-4340-B75D-5A577C3C98CF}">
      <dgm:prSet/>
      <dgm:spPr/>
      <dgm:t>
        <a:bodyPr/>
        <a:lstStyle/>
        <a:p>
          <a:endParaRPr lang="en-GB"/>
        </a:p>
      </dgm:t>
    </dgm:pt>
    <dgm:pt modelId="{757EB545-2BC2-447B-838F-F87DF628DD8A}" type="sibTrans" cxnId="{0B2A19EE-1077-4340-B75D-5A577C3C98CF}">
      <dgm:prSet/>
      <dgm:spPr/>
      <dgm:t>
        <a:bodyPr/>
        <a:lstStyle/>
        <a:p>
          <a:endParaRPr lang="en-GB"/>
        </a:p>
      </dgm:t>
    </dgm:pt>
    <dgm:pt modelId="{C1839D87-29C4-4CC7-8AF2-5C68264C9B84}">
      <dgm:prSet phldrT="[Text]"/>
      <dgm:spPr/>
      <dgm:t>
        <a:bodyPr/>
        <a:lstStyle/>
        <a:p>
          <a:r>
            <a:rPr lang="en-GB" dirty="0" smtClean="0"/>
            <a:t>UGLY SISTERS</a:t>
          </a:r>
          <a:endParaRPr lang="en-GB" dirty="0"/>
        </a:p>
      </dgm:t>
    </dgm:pt>
    <dgm:pt modelId="{AB2FCEB2-3FA8-479E-AFF9-10B3A5CA7A62}" type="parTrans" cxnId="{C0847159-0891-4806-925D-6F1570D27130}">
      <dgm:prSet/>
      <dgm:spPr/>
      <dgm:t>
        <a:bodyPr/>
        <a:lstStyle/>
        <a:p>
          <a:endParaRPr lang="en-GB"/>
        </a:p>
      </dgm:t>
    </dgm:pt>
    <dgm:pt modelId="{093A5DA8-9ADE-43BA-BB32-77143F515AAF}" type="sibTrans" cxnId="{C0847159-0891-4806-925D-6F1570D27130}">
      <dgm:prSet/>
      <dgm:spPr/>
      <dgm:t>
        <a:bodyPr/>
        <a:lstStyle/>
        <a:p>
          <a:endParaRPr lang="en-GB"/>
        </a:p>
      </dgm:t>
    </dgm:pt>
    <dgm:pt modelId="{AD327818-8B26-45BB-8A31-243E32365547}">
      <dgm:prSet phldrT="[Text]"/>
      <dgm:spPr/>
      <dgm:t>
        <a:bodyPr/>
        <a:lstStyle/>
        <a:p>
          <a:r>
            <a:rPr lang="en-GB" dirty="0" smtClean="0"/>
            <a:t>PRINCIPAL BOY</a:t>
          </a:r>
          <a:endParaRPr lang="en-GB" dirty="0"/>
        </a:p>
      </dgm:t>
    </dgm:pt>
    <dgm:pt modelId="{C8F191AE-A8AC-4252-A1EE-A3A0BD5B0E15}" type="parTrans" cxnId="{E04E91C6-52B4-4025-A3C1-0BEE34CBDFE2}">
      <dgm:prSet/>
      <dgm:spPr/>
      <dgm:t>
        <a:bodyPr/>
        <a:lstStyle/>
        <a:p>
          <a:endParaRPr lang="en-GB"/>
        </a:p>
      </dgm:t>
    </dgm:pt>
    <dgm:pt modelId="{1CF8290F-C850-44DB-8469-782E5C33A464}" type="sibTrans" cxnId="{E04E91C6-52B4-4025-A3C1-0BEE34CBDFE2}">
      <dgm:prSet/>
      <dgm:spPr/>
      <dgm:t>
        <a:bodyPr/>
        <a:lstStyle/>
        <a:p>
          <a:endParaRPr lang="en-GB"/>
        </a:p>
      </dgm:t>
    </dgm:pt>
    <dgm:pt modelId="{E5D09D9D-E98A-4488-BCF2-6905FF4DA449}" type="pres">
      <dgm:prSet presAssocID="{D3DA41C6-76C5-41B5-B773-C53245EA9B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3DE55AB-ACD4-450E-B4AA-51B421E40CE2}" type="pres">
      <dgm:prSet presAssocID="{8AC728B2-9A50-4C06-8FEC-14C9EA5C7F0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BD5BBB-E808-40D5-900B-23BD4A31ED9F}" type="pres">
      <dgm:prSet presAssocID="{8AC728B2-9A50-4C06-8FEC-14C9EA5C7F04}" presName="spNode" presStyleCnt="0"/>
      <dgm:spPr/>
    </dgm:pt>
    <dgm:pt modelId="{7D4BE2E1-22F9-4EC1-B614-3EBAB2FC3D90}" type="pres">
      <dgm:prSet presAssocID="{F915AF7A-EEB7-4434-8CA5-316A42A1E9AF}" presName="sibTrans" presStyleLbl="sibTrans1D1" presStyleIdx="0" presStyleCnt="7"/>
      <dgm:spPr/>
      <dgm:t>
        <a:bodyPr/>
        <a:lstStyle/>
        <a:p>
          <a:endParaRPr lang="en-GB"/>
        </a:p>
      </dgm:t>
    </dgm:pt>
    <dgm:pt modelId="{5F966229-E6B5-480A-80A9-2C8FE4DF2DB1}" type="pres">
      <dgm:prSet presAssocID="{83475B23-FE0A-47EF-AEC1-AB093D5BE8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D4D39D-C4F8-4DB2-8768-CD2489548500}" type="pres">
      <dgm:prSet presAssocID="{83475B23-FE0A-47EF-AEC1-AB093D5BE837}" presName="spNode" presStyleCnt="0"/>
      <dgm:spPr/>
    </dgm:pt>
    <dgm:pt modelId="{53A39A2D-471C-4DB3-A647-FA8504BD2363}" type="pres">
      <dgm:prSet presAssocID="{5C0C44C8-B43A-4BA7-B07F-9F71E7C1A866}" presName="sibTrans" presStyleLbl="sibTrans1D1" presStyleIdx="1" presStyleCnt="7"/>
      <dgm:spPr/>
      <dgm:t>
        <a:bodyPr/>
        <a:lstStyle/>
        <a:p>
          <a:endParaRPr lang="en-GB"/>
        </a:p>
      </dgm:t>
    </dgm:pt>
    <dgm:pt modelId="{1681682F-BBBB-4C75-93F7-45B9B674192D}" type="pres">
      <dgm:prSet presAssocID="{827B5688-D3DF-47BA-A450-073CE1C5D0D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17DDFE-76C5-4ED0-AAA8-A0C1C902DB1D}" type="pres">
      <dgm:prSet presAssocID="{827B5688-D3DF-47BA-A450-073CE1C5D0D4}" presName="spNode" presStyleCnt="0"/>
      <dgm:spPr/>
    </dgm:pt>
    <dgm:pt modelId="{AEB19173-1A3F-42EA-BD9E-6B827D02B538}" type="pres">
      <dgm:prSet presAssocID="{DF2F2A36-7196-448B-858C-0888C389770F}" presName="sibTrans" presStyleLbl="sibTrans1D1" presStyleIdx="2" presStyleCnt="7"/>
      <dgm:spPr/>
      <dgm:t>
        <a:bodyPr/>
        <a:lstStyle/>
        <a:p>
          <a:endParaRPr lang="en-GB"/>
        </a:p>
      </dgm:t>
    </dgm:pt>
    <dgm:pt modelId="{A109FC48-C284-4188-98FE-AF5028127594}" type="pres">
      <dgm:prSet presAssocID="{D7FB4020-B177-4858-9DB4-F452146F59A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176FAB-F9B6-4145-8FAE-42B326903E80}" type="pres">
      <dgm:prSet presAssocID="{D7FB4020-B177-4858-9DB4-F452146F59A1}" presName="spNode" presStyleCnt="0"/>
      <dgm:spPr/>
    </dgm:pt>
    <dgm:pt modelId="{20D51BA9-3CF1-4437-B8C2-7757EDE90EF5}" type="pres">
      <dgm:prSet presAssocID="{30D3CBBD-F852-4E5C-AD04-63D2FCE17754}" presName="sibTrans" presStyleLbl="sibTrans1D1" presStyleIdx="3" presStyleCnt="7"/>
      <dgm:spPr/>
      <dgm:t>
        <a:bodyPr/>
        <a:lstStyle/>
        <a:p>
          <a:endParaRPr lang="en-GB"/>
        </a:p>
      </dgm:t>
    </dgm:pt>
    <dgm:pt modelId="{C14F3ABD-51C0-4BFA-98A4-BC602682134A}" type="pres">
      <dgm:prSet presAssocID="{AD327818-8B26-45BB-8A31-243E3236554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738EAF-8C18-4964-8345-03AB9FBFFC9A}" type="pres">
      <dgm:prSet presAssocID="{AD327818-8B26-45BB-8A31-243E32365547}" presName="spNode" presStyleCnt="0"/>
      <dgm:spPr/>
    </dgm:pt>
    <dgm:pt modelId="{8691A3E6-106E-4EFA-8E3C-D52814B0F712}" type="pres">
      <dgm:prSet presAssocID="{1CF8290F-C850-44DB-8469-782E5C33A464}" presName="sibTrans" presStyleLbl="sibTrans1D1" presStyleIdx="4" presStyleCnt="7"/>
      <dgm:spPr/>
      <dgm:t>
        <a:bodyPr/>
        <a:lstStyle/>
        <a:p>
          <a:endParaRPr lang="en-GB"/>
        </a:p>
      </dgm:t>
    </dgm:pt>
    <dgm:pt modelId="{675ED294-1B46-478C-9D20-BEFD118A342D}" type="pres">
      <dgm:prSet presAssocID="{54AB15D7-8AB7-4E16-95C5-DD8579065CD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CE4B51-7219-4C29-AC80-BF3E6F29907B}" type="pres">
      <dgm:prSet presAssocID="{54AB15D7-8AB7-4E16-95C5-DD8579065CDD}" presName="spNode" presStyleCnt="0"/>
      <dgm:spPr/>
    </dgm:pt>
    <dgm:pt modelId="{C5BF7B43-134F-4962-A268-065069AC5D95}" type="pres">
      <dgm:prSet presAssocID="{757EB545-2BC2-447B-838F-F87DF628DD8A}" presName="sibTrans" presStyleLbl="sibTrans1D1" presStyleIdx="5" presStyleCnt="7"/>
      <dgm:spPr/>
      <dgm:t>
        <a:bodyPr/>
        <a:lstStyle/>
        <a:p>
          <a:endParaRPr lang="en-GB"/>
        </a:p>
      </dgm:t>
    </dgm:pt>
    <dgm:pt modelId="{B98B11F8-6735-40AA-9935-E520B688DCF3}" type="pres">
      <dgm:prSet presAssocID="{C1839D87-29C4-4CC7-8AF2-5C68264C9B8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F467B6-263A-439F-AD8E-4504E88F56CB}" type="pres">
      <dgm:prSet presAssocID="{C1839D87-29C4-4CC7-8AF2-5C68264C9B84}" presName="spNode" presStyleCnt="0"/>
      <dgm:spPr/>
    </dgm:pt>
    <dgm:pt modelId="{8E0E9587-D594-4A18-9A31-FAFE4FB47A36}" type="pres">
      <dgm:prSet presAssocID="{093A5DA8-9ADE-43BA-BB32-77143F515AAF}" presName="sibTrans" presStyleLbl="sibTrans1D1" presStyleIdx="6" presStyleCnt="7"/>
      <dgm:spPr/>
      <dgm:t>
        <a:bodyPr/>
        <a:lstStyle/>
        <a:p>
          <a:endParaRPr lang="en-GB"/>
        </a:p>
      </dgm:t>
    </dgm:pt>
  </dgm:ptLst>
  <dgm:cxnLst>
    <dgm:cxn modelId="{FF2897D3-2FAE-49EB-90E1-6799E633E0E1}" type="presOf" srcId="{54AB15D7-8AB7-4E16-95C5-DD8579065CDD}" destId="{675ED294-1B46-478C-9D20-BEFD118A342D}" srcOrd="0" destOrd="0" presId="urn:microsoft.com/office/officeart/2005/8/layout/cycle5"/>
    <dgm:cxn modelId="{24FB9E1B-AF0E-42F6-8BFF-A44A651E67FA}" type="presOf" srcId="{D7FB4020-B177-4858-9DB4-F452146F59A1}" destId="{A109FC48-C284-4188-98FE-AF5028127594}" srcOrd="0" destOrd="0" presId="urn:microsoft.com/office/officeart/2005/8/layout/cycle5"/>
    <dgm:cxn modelId="{676626EB-ADCD-411A-BBA4-48B700B53248}" srcId="{D3DA41C6-76C5-41B5-B773-C53245EA9BFB}" destId="{D7FB4020-B177-4858-9DB4-F452146F59A1}" srcOrd="3" destOrd="0" parTransId="{2A432315-25E1-4893-A323-29908AE1D69B}" sibTransId="{30D3CBBD-F852-4E5C-AD04-63D2FCE17754}"/>
    <dgm:cxn modelId="{0B2A19EE-1077-4340-B75D-5A577C3C98CF}" srcId="{D3DA41C6-76C5-41B5-B773-C53245EA9BFB}" destId="{54AB15D7-8AB7-4E16-95C5-DD8579065CDD}" srcOrd="5" destOrd="0" parTransId="{FFA789C9-05E3-4958-8BFC-226F7CBD6CC5}" sibTransId="{757EB545-2BC2-447B-838F-F87DF628DD8A}"/>
    <dgm:cxn modelId="{368D5777-A7BE-43DB-A147-2A8F26B96271}" type="presOf" srcId="{5C0C44C8-B43A-4BA7-B07F-9F71E7C1A866}" destId="{53A39A2D-471C-4DB3-A647-FA8504BD2363}" srcOrd="0" destOrd="0" presId="urn:microsoft.com/office/officeart/2005/8/layout/cycle5"/>
    <dgm:cxn modelId="{AEEEF865-DE34-4FC6-8661-C6A24CDF0F9C}" srcId="{D3DA41C6-76C5-41B5-B773-C53245EA9BFB}" destId="{8AC728B2-9A50-4C06-8FEC-14C9EA5C7F04}" srcOrd="0" destOrd="0" parTransId="{4C829931-4DD2-434F-AA73-FE5B785776B2}" sibTransId="{F915AF7A-EEB7-4434-8CA5-316A42A1E9AF}"/>
    <dgm:cxn modelId="{F387B074-A196-44AD-AE25-0BFC6E07E0EB}" type="presOf" srcId="{AD327818-8B26-45BB-8A31-243E32365547}" destId="{C14F3ABD-51C0-4BFA-98A4-BC602682134A}" srcOrd="0" destOrd="0" presId="urn:microsoft.com/office/officeart/2005/8/layout/cycle5"/>
    <dgm:cxn modelId="{E04E91C6-52B4-4025-A3C1-0BEE34CBDFE2}" srcId="{D3DA41C6-76C5-41B5-B773-C53245EA9BFB}" destId="{AD327818-8B26-45BB-8A31-243E32365547}" srcOrd="4" destOrd="0" parTransId="{C8F191AE-A8AC-4252-A1EE-A3A0BD5B0E15}" sibTransId="{1CF8290F-C850-44DB-8469-782E5C33A464}"/>
    <dgm:cxn modelId="{434716D8-1C65-49DB-9208-FF5704B0B92F}" type="presOf" srcId="{757EB545-2BC2-447B-838F-F87DF628DD8A}" destId="{C5BF7B43-134F-4962-A268-065069AC5D95}" srcOrd="0" destOrd="0" presId="urn:microsoft.com/office/officeart/2005/8/layout/cycle5"/>
    <dgm:cxn modelId="{858A7A1A-13E4-4240-9FE0-AC96647937AC}" type="presOf" srcId="{827B5688-D3DF-47BA-A450-073CE1C5D0D4}" destId="{1681682F-BBBB-4C75-93F7-45B9B674192D}" srcOrd="0" destOrd="0" presId="urn:microsoft.com/office/officeart/2005/8/layout/cycle5"/>
    <dgm:cxn modelId="{C0847159-0891-4806-925D-6F1570D27130}" srcId="{D3DA41C6-76C5-41B5-B773-C53245EA9BFB}" destId="{C1839D87-29C4-4CC7-8AF2-5C68264C9B84}" srcOrd="6" destOrd="0" parTransId="{AB2FCEB2-3FA8-479E-AFF9-10B3A5CA7A62}" sibTransId="{093A5DA8-9ADE-43BA-BB32-77143F515AAF}"/>
    <dgm:cxn modelId="{C6C53BC5-4A10-45D1-9C89-3859DA2359DB}" type="presOf" srcId="{DF2F2A36-7196-448B-858C-0888C389770F}" destId="{AEB19173-1A3F-42EA-BD9E-6B827D02B538}" srcOrd="0" destOrd="0" presId="urn:microsoft.com/office/officeart/2005/8/layout/cycle5"/>
    <dgm:cxn modelId="{BBC16B5E-9693-4A29-8947-2633F7E98854}" type="presOf" srcId="{C1839D87-29C4-4CC7-8AF2-5C68264C9B84}" destId="{B98B11F8-6735-40AA-9935-E520B688DCF3}" srcOrd="0" destOrd="0" presId="urn:microsoft.com/office/officeart/2005/8/layout/cycle5"/>
    <dgm:cxn modelId="{AF998292-5FDE-4652-8673-4DF6961E6B18}" type="presOf" srcId="{30D3CBBD-F852-4E5C-AD04-63D2FCE17754}" destId="{20D51BA9-3CF1-4437-B8C2-7757EDE90EF5}" srcOrd="0" destOrd="0" presId="urn:microsoft.com/office/officeart/2005/8/layout/cycle5"/>
    <dgm:cxn modelId="{0DE86A5D-B7E8-41D9-B65D-82F4977F5A2B}" type="presOf" srcId="{83475B23-FE0A-47EF-AEC1-AB093D5BE837}" destId="{5F966229-E6B5-480A-80A9-2C8FE4DF2DB1}" srcOrd="0" destOrd="0" presId="urn:microsoft.com/office/officeart/2005/8/layout/cycle5"/>
    <dgm:cxn modelId="{7BE6E9EC-8CC9-41BD-889E-8BD31353A657}" type="presOf" srcId="{093A5DA8-9ADE-43BA-BB32-77143F515AAF}" destId="{8E0E9587-D594-4A18-9A31-FAFE4FB47A36}" srcOrd="0" destOrd="0" presId="urn:microsoft.com/office/officeart/2005/8/layout/cycle5"/>
    <dgm:cxn modelId="{CA4AE530-D49C-477E-9D80-6DC8BF00E207}" srcId="{D3DA41C6-76C5-41B5-B773-C53245EA9BFB}" destId="{83475B23-FE0A-47EF-AEC1-AB093D5BE837}" srcOrd="1" destOrd="0" parTransId="{47655428-6F78-4364-BADB-D0C925C3E131}" sibTransId="{5C0C44C8-B43A-4BA7-B07F-9F71E7C1A866}"/>
    <dgm:cxn modelId="{DA94B529-92BA-43B5-9D3F-4DB1C3C7F3AB}" type="presOf" srcId="{1CF8290F-C850-44DB-8469-782E5C33A464}" destId="{8691A3E6-106E-4EFA-8E3C-D52814B0F712}" srcOrd="0" destOrd="0" presId="urn:microsoft.com/office/officeart/2005/8/layout/cycle5"/>
    <dgm:cxn modelId="{9FD95AE8-B09B-4B44-B70E-134603A09CCE}" srcId="{D3DA41C6-76C5-41B5-B773-C53245EA9BFB}" destId="{827B5688-D3DF-47BA-A450-073CE1C5D0D4}" srcOrd="2" destOrd="0" parTransId="{B40E9E1C-26EC-4559-8689-28823AD33D7C}" sibTransId="{DF2F2A36-7196-448B-858C-0888C389770F}"/>
    <dgm:cxn modelId="{66448233-AE2B-4F57-96A9-0CC36F0E6875}" type="presOf" srcId="{8AC728B2-9A50-4C06-8FEC-14C9EA5C7F04}" destId="{73DE55AB-ACD4-450E-B4AA-51B421E40CE2}" srcOrd="0" destOrd="0" presId="urn:microsoft.com/office/officeart/2005/8/layout/cycle5"/>
    <dgm:cxn modelId="{5A21AE65-75F5-4C74-A950-7BC0C01652FB}" type="presOf" srcId="{D3DA41C6-76C5-41B5-B773-C53245EA9BFB}" destId="{E5D09D9D-E98A-4488-BCF2-6905FF4DA449}" srcOrd="0" destOrd="0" presId="urn:microsoft.com/office/officeart/2005/8/layout/cycle5"/>
    <dgm:cxn modelId="{78A15A29-7323-4F41-8C7D-42475DD8F122}" type="presOf" srcId="{F915AF7A-EEB7-4434-8CA5-316A42A1E9AF}" destId="{7D4BE2E1-22F9-4EC1-B614-3EBAB2FC3D90}" srcOrd="0" destOrd="0" presId="urn:microsoft.com/office/officeart/2005/8/layout/cycle5"/>
    <dgm:cxn modelId="{1C8CD80C-FD6F-483E-A33A-2ADC874CD6D5}" type="presParOf" srcId="{E5D09D9D-E98A-4488-BCF2-6905FF4DA449}" destId="{73DE55AB-ACD4-450E-B4AA-51B421E40CE2}" srcOrd="0" destOrd="0" presId="urn:microsoft.com/office/officeart/2005/8/layout/cycle5"/>
    <dgm:cxn modelId="{88962AB7-8BD1-422C-839F-FAD49F7532F5}" type="presParOf" srcId="{E5D09D9D-E98A-4488-BCF2-6905FF4DA449}" destId="{46BD5BBB-E808-40D5-900B-23BD4A31ED9F}" srcOrd="1" destOrd="0" presId="urn:microsoft.com/office/officeart/2005/8/layout/cycle5"/>
    <dgm:cxn modelId="{7660E9D9-672D-41D9-A9EB-5EBC4CBA3EBA}" type="presParOf" srcId="{E5D09D9D-E98A-4488-BCF2-6905FF4DA449}" destId="{7D4BE2E1-22F9-4EC1-B614-3EBAB2FC3D90}" srcOrd="2" destOrd="0" presId="urn:microsoft.com/office/officeart/2005/8/layout/cycle5"/>
    <dgm:cxn modelId="{8F60DF96-97F2-49F2-9EF5-5B7FA6B2DFF8}" type="presParOf" srcId="{E5D09D9D-E98A-4488-BCF2-6905FF4DA449}" destId="{5F966229-E6B5-480A-80A9-2C8FE4DF2DB1}" srcOrd="3" destOrd="0" presId="urn:microsoft.com/office/officeart/2005/8/layout/cycle5"/>
    <dgm:cxn modelId="{70A7E653-B33A-4909-AEED-C788069CC92E}" type="presParOf" srcId="{E5D09D9D-E98A-4488-BCF2-6905FF4DA449}" destId="{FFD4D39D-C4F8-4DB2-8768-CD2489548500}" srcOrd="4" destOrd="0" presId="urn:microsoft.com/office/officeart/2005/8/layout/cycle5"/>
    <dgm:cxn modelId="{59F0F5B2-35A3-4466-B910-7782E1204C4B}" type="presParOf" srcId="{E5D09D9D-E98A-4488-BCF2-6905FF4DA449}" destId="{53A39A2D-471C-4DB3-A647-FA8504BD2363}" srcOrd="5" destOrd="0" presId="urn:microsoft.com/office/officeart/2005/8/layout/cycle5"/>
    <dgm:cxn modelId="{5268C284-9F4F-4579-AB68-2F5BCAAFF1CC}" type="presParOf" srcId="{E5D09D9D-E98A-4488-BCF2-6905FF4DA449}" destId="{1681682F-BBBB-4C75-93F7-45B9B674192D}" srcOrd="6" destOrd="0" presId="urn:microsoft.com/office/officeart/2005/8/layout/cycle5"/>
    <dgm:cxn modelId="{9A1236DB-EEA6-492F-BC0A-02D7A64C17CB}" type="presParOf" srcId="{E5D09D9D-E98A-4488-BCF2-6905FF4DA449}" destId="{7017DDFE-76C5-4ED0-AAA8-A0C1C902DB1D}" srcOrd="7" destOrd="0" presId="urn:microsoft.com/office/officeart/2005/8/layout/cycle5"/>
    <dgm:cxn modelId="{145CC634-317A-4E3E-9887-A78BCE3CE342}" type="presParOf" srcId="{E5D09D9D-E98A-4488-BCF2-6905FF4DA449}" destId="{AEB19173-1A3F-42EA-BD9E-6B827D02B538}" srcOrd="8" destOrd="0" presId="urn:microsoft.com/office/officeart/2005/8/layout/cycle5"/>
    <dgm:cxn modelId="{4C0DE130-A664-4B12-B63B-C0AE08089461}" type="presParOf" srcId="{E5D09D9D-E98A-4488-BCF2-6905FF4DA449}" destId="{A109FC48-C284-4188-98FE-AF5028127594}" srcOrd="9" destOrd="0" presId="urn:microsoft.com/office/officeart/2005/8/layout/cycle5"/>
    <dgm:cxn modelId="{DFD9271E-50D9-4BDB-B785-8CEA7DC3E528}" type="presParOf" srcId="{E5D09D9D-E98A-4488-BCF2-6905FF4DA449}" destId="{8A176FAB-F9B6-4145-8FAE-42B326903E80}" srcOrd="10" destOrd="0" presId="urn:microsoft.com/office/officeart/2005/8/layout/cycle5"/>
    <dgm:cxn modelId="{AC947AAE-9B29-40CF-AE48-40D999884911}" type="presParOf" srcId="{E5D09D9D-E98A-4488-BCF2-6905FF4DA449}" destId="{20D51BA9-3CF1-4437-B8C2-7757EDE90EF5}" srcOrd="11" destOrd="0" presId="urn:microsoft.com/office/officeart/2005/8/layout/cycle5"/>
    <dgm:cxn modelId="{08DDE6BC-59FC-4413-8A67-169656ACE063}" type="presParOf" srcId="{E5D09D9D-E98A-4488-BCF2-6905FF4DA449}" destId="{C14F3ABD-51C0-4BFA-98A4-BC602682134A}" srcOrd="12" destOrd="0" presId="urn:microsoft.com/office/officeart/2005/8/layout/cycle5"/>
    <dgm:cxn modelId="{05CD5313-178E-4C4F-BB7C-9854F7552CAE}" type="presParOf" srcId="{E5D09D9D-E98A-4488-BCF2-6905FF4DA449}" destId="{ED738EAF-8C18-4964-8345-03AB9FBFFC9A}" srcOrd="13" destOrd="0" presId="urn:microsoft.com/office/officeart/2005/8/layout/cycle5"/>
    <dgm:cxn modelId="{FFE1FE0D-B2D9-4474-953B-97E21F2B4345}" type="presParOf" srcId="{E5D09D9D-E98A-4488-BCF2-6905FF4DA449}" destId="{8691A3E6-106E-4EFA-8E3C-D52814B0F712}" srcOrd="14" destOrd="0" presId="urn:microsoft.com/office/officeart/2005/8/layout/cycle5"/>
    <dgm:cxn modelId="{0C37E5B3-4BF6-42EF-A5FB-6B1022849611}" type="presParOf" srcId="{E5D09D9D-E98A-4488-BCF2-6905FF4DA449}" destId="{675ED294-1B46-478C-9D20-BEFD118A342D}" srcOrd="15" destOrd="0" presId="urn:microsoft.com/office/officeart/2005/8/layout/cycle5"/>
    <dgm:cxn modelId="{BECE7D94-A4C1-4356-BBFA-1EEF033D448C}" type="presParOf" srcId="{E5D09D9D-E98A-4488-BCF2-6905FF4DA449}" destId="{21CE4B51-7219-4C29-AC80-BF3E6F29907B}" srcOrd="16" destOrd="0" presId="urn:microsoft.com/office/officeart/2005/8/layout/cycle5"/>
    <dgm:cxn modelId="{69497C8C-B869-423B-89E4-E3DFAAF71B0F}" type="presParOf" srcId="{E5D09D9D-E98A-4488-BCF2-6905FF4DA449}" destId="{C5BF7B43-134F-4962-A268-065069AC5D95}" srcOrd="17" destOrd="0" presId="urn:microsoft.com/office/officeart/2005/8/layout/cycle5"/>
    <dgm:cxn modelId="{A3E4CFB9-7FE6-41A8-8222-4C119FFC6C13}" type="presParOf" srcId="{E5D09D9D-E98A-4488-BCF2-6905FF4DA449}" destId="{B98B11F8-6735-40AA-9935-E520B688DCF3}" srcOrd="18" destOrd="0" presId="urn:microsoft.com/office/officeart/2005/8/layout/cycle5"/>
    <dgm:cxn modelId="{000F162F-FDA9-4A85-972D-4A73E89541D3}" type="presParOf" srcId="{E5D09D9D-E98A-4488-BCF2-6905FF4DA449}" destId="{CCF467B6-263A-439F-AD8E-4504E88F56CB}" srcOrd="19" destOrd="0" presId="urn:microsoft.com/office/officeart/2005/8/layout/cycle5"/>
    <dgm:cxn modelId="{71F63512-67B5-41B1-8FB5-C75947FCA3D3}" type="presParOf" srcId="{E5D09D9D-E98A-4488-BCF2-6905FF4DA449}" destId="{8E0E9587-D594-4A18-9A31-FAFE4FB47A3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E55AB-ACD4-450E-B4AA-51B421E40CE2}">
      <dsp:nvSpPr>
        <dsp:cNvPr id="0" name=""/>
        <dsp:cNvSpPr/>
      </dsp:nvSpPr>
      <dsp:spPr>
        <a:xfrm>
          <a:off x="3888878" y="1444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GOODIES</a:t>
          </a:r>
          <a:endParaRPr lang="en-GB" sz="2100" kern="1200" dirty="0"/>
        </a:p>
      </dsp:txBody>
      <dsp:txXfrm>
        <a:off x="3932229" y="44795"/>
        <a:ext cx="1279540" cy="801355"/>
      </dsp:txXfrm>
    </dsp:sp>
    <dsp:sp modelId="{7D4BE2E1-22F9-4EC1-B614-3EBAB2FC3D90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3400272" y="151097"/>
              </a:moveTo>
              <a:arcTo wR="2537689" hR="2537689" stAng="17392278" swAng="7733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66229-E6B5-480A-80A9-2C8FE4DF2DB1}">
      <dsp:nvSpPr>
        <dsp:cNvPr id="0" name=""/>
        <dsp:cNvSpPr/>
      </dsp:nvSpPr>
      <dsp:spPr>
        <a:xfrm>
          <a:off x="5872924" y="956910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BADDIES</a:t>
          </a:r>
          <a:endParaRPr lang="en-GB" sz="2100" kern="1200" dirty="0"/>
        </a:p>
      </dsp:txBody>
      <dsp:txXfrm>
        <a:off x="5916275" y="1000261"/>
        <a:ext cx="1279540" cy="801355"/>
      </dsp:txXfrm>
    </dsp:sp>
    <dsp:sp modelId="{53A39A2D-471C-4DB3-A647-FA8504BD2363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4909390" y="1634969"/>
              </a:moveTo>
              <a:arcTo wR="2537689" hR="2537689" stAng="20349727" swAng="10651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682F-BBBB-4C75-93F7-45B9B674192D}">
      <dsp:nvSpPr>
        <dsp:cNvPr id="0" name=""/>
        <dsp:cNvSpPr/>
      </dsp:nvSpPr>
      <dsp:spPr>
        <a:xfrm>
          <a:off x="6362943" y="310382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COMIC</a:t>
          </a:r>
          <a:endParaRPr lang="en-GB" sz="2100" kern="1200" dirty="0"/>
        </a:p>
      </dsp:txBody>
      <dsp:txXfrm>
        <a:off x="6406294" y="3147174"/>
        <a:ext cx="1279540" cy="801355"/>
      </dsp:txXfrm>
    </dsp:sp>
    <dsp:sp modelId="{AEB19173-1A3F-42EA-BD9E-6B827D02B538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4777997" y="3729700"/>
              </a:moveTo>
              <a:arcTo wR="2537689" hR="2537689" stAng="1680978" swAng="8364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FC48-C284-4188-98FE-AF5028127594}">
      <dsp:nvSpPr>
        <dsp:cNvPr id="0" name=""/>
        <dsp:cNvSpPr/>
      </dsp:nvSpPr>
      <dsp:spPr>
        <a:xfrm>
          <a:off x="4989941" y="482551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PRINCIPAL GIRL</a:t>
          </a:r>
          <a:endParaRPr lang="en-GB" sz="2100" kern="1200" dirty="0"/>
        </a:p>
      </dsp:txBody>
      <dsp:txXfrm>
        <a:off x="5033292" y="4868864"/>
        <a:ext cx="1279540" cy="801355"/>
      </dsp:txXfrm>
    </dsp:sp>
    <dsp:sp modelId="{20D51BA9-3CF1-4437-B8C2-7757EDE90EF5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2789949" y="5062810"/>
              </a:moveTo>
              <a:arcTo wR="2537689" hR="2537689" stAng="5057704" swAng="68459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F3ABD-51C0-4BFA-98A4-BC602682134A}">
      <dsp:nvSpPr>
        <dsp:cNvPr id="0" name=""/>
        <dsp:cNvSpPr/>
      </dsp:nvSpPr>
      <dsp:spPr>
        <a:xfrm>
          <a:off x="2787816" y="482551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PRINCIPAL BOY</a:t>
          </a:r>
          <a:endParaRPr lang="en-GB" sz="2100" kern="1200" dirty="0"/>
        </a:p>
      </dsp:txBody>
      <dsp:txXfrm>
        <a:off x="2831167" y="4868864"/>
        <a:ext cx="1279540" cy="801355"/>
      </dsp:txXfrm>
    </dsp:sp>
    <dsp:sp modelId="{8691A3E6-106E-4EFA-8E3C-D52814B0F712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650546" y="4234320"/>
              </a:moveTo>
              <a:arcTo wR="2537689" hR="2537689" stAng="8282578" swAng="8364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ED294-1B46-478C-9D20-BEFD118A342D}">
      <dsp:nvSpPr>
        <dsp:cNvPr id="0" name=""/>
        <dsp:cNvSpPr/>
      </dsp:nvSpPr>
      <dsp:spPr>
        <a:xfrm>
          <a:off x="1414814" y="310382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DAME</a:t>
          </a:r>
          <a:endParaRPr lang="en-GB" sz="2100" kern="1200" dirty="0"/>
        </a:p>
      </dsp:txBody>
      <dsp:txXfrm>
        <a:off x="1458165" y="3147174"/>
        <a:ext cx="1279540" cy="801355"/>
      </dsp:txXfrm>
    </dsp:sp>
    <dsp:sp modelId="{C5BF7B43-134F-4962-A268-065069AC5D95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3678" y="2401102"/>
              </a:moveTo>
              <a:arcTo wR="2537689" hR="2537689" stAng="10985121" swAng="10651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B11F8-6735-40AA-9935-E520B688DCF3}">
      <dsp:nvSpPr>
        <dsp:cNvPr id="0" name=""/>
        <dsp:cNvSpPr/>
      </dsp:nvSpPr>
      <dsp:spPr>
        <a:xfrm>
          <a:off x="1904833" y="956910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UGLY SISTERS</a:t>
          </a:r>
          <a:endParaRPr lang="en-GB" sz="2100" kern="1200" dirty="0"/>
        </a:p>
      </dsp:txBody>
      <dsp:txXfrm>
        <a:off x="1948184" y="1000261"/>
        <a:ext cx="1279540" cy="801355"/>
      </dsp:txXfrm>
    </dsp:sp>
    <dsp:sp modelId="{8E0E9587-D594-4A18-9A31-FAFE4FB47A36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1164448" y="403661"/>
              </a:moveTo>
              <a:arcTo wR="2537689" hR="2537689" stAng="14234331" swAng="7733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20446-9EF7-438D-8A20-87CF784CB20C}">
      <dsp:nvSpPr>
        <dsp:cNvPr id="0" name=""/>
        <dsp:cNvSpPr/>
      </dsp:nvSpPr>
      <dsp:spPr>
        <a:xfrm>
          <a:off x="328" y="484529"/>
          <a:ext cx="3845300" cy="96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dirty="0" smtClean="0"/>
            <a:t>ALADDIN</a:t>
          </a:r>
          <a:endParaRPr lang="en-GB" sz="5400" kern="1200" dirty="0"/>
        </a:p>
      </dsp:txBody>
      <dsp:txXfrm>
        <a:off x="28484" y="512685"/>
        <a:ext cx="3788988" cy="905013"/>
      </dsp:txXfrm>
    </dsp:sp>
    <dsp:sp modelId="{C9C009E9-D568-49E2-A242-7B5F8FC89736}">
      <dsp:nvSpPr>
        <dsp:cNvPr id="0" name=""/>
        <dsp:cNvSpPr/>
      </dsp:nvSpPr>
      <dsp:spPr>
        <a:xfrm rot="5400000">
          <a:off x="1838862" y="1529971"/>
          <a:ext cx="168231" cy="1682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1229F-D3FF-4C67-99BF-FE4F4B0D3914}">
      <dsp:nvSpPr>
        <dsp:cNvPr id="0" name=""/>
        <dsp:cNvSpPr/>
      </dsp:nvSpPr>
      <dsp:spPr>
        <a:xfrm>
          <a:off x="328" y="1782318"/>
          <a:ext cx="3845300" cy="9613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bg1"/>
              </a:solidFill>
            </a:rPr>
            <a:t>SNOW WHITE &amp; THE SEVEN DWARFS</a:t>
          </a:r>
          <a:endParaRPr lang="en-GB" sz="2900" kern="1200" dirty="0">
            <a:solidFill>
              <a:schemeClr val="bg1"/>
            </a:solidFill>
          </a:endParaRPr>
        </a:p>
      </dsp:txBody>
      <dsp:txXfrm>
        <a:off x="28484" y="1810474"/>
        <a:ext cx="3788988" cy="905013"/>
      </dsp:txXfrm>
    </dsp:sp>
    <dsp:sp modelId="{2B217904-E9CE-4A49-A70E-C4FEAFBFC9BB}">
      <dsp:nvSpPr>
        <dsp:cNvPr id="0" name=""/>
        <dsp:cNvSpPr/>
      </dsp:nvSpPr>
      <dsp:spPr>
        <a:xfrm rot="5400000">
          <a:off x="1838862" y="2827760"/>
          <a:ext cx="168231" cy="1682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C013-7DCC-4395-B268-B3273018EE6D}">
      <dsp:nvSpPr>
        <dsp:cNvPr id="0" name=""/>
        <dsp:cNvSpPr/>
      </dsp:nvSpPr>
      <dsp:spPr>
        <a:xfrm>
          <a:off x="328" y="3080107"/>
          <a:ext cx="3845300" cy="9613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bg1"/>
              </a:solidFill>
            </a:rPr>
            <a:t>JACK AND THE BEANSTALK</a:t>
          </a:r>
          <a:endParaRPr lang="en-GB" sz="2900" kern="1200" dirty="0">
            <a:solidFill>
              <a:schemeClr val="bg1"/>
            </a:solidFill>
          </a:endParaRPr>
        </a:p>
      </dsp:txBody>
      <dsp:txXfrm>
        <a:off x="28484" y="3108263"/>
        <a:ext cx="3788988" cy="905013"/>
      </dsp:txXfrm>
    </dsp:sp>
    <dsp:sp modelId="{392FD65F-22B0-4B3A-9840-C692F8903F9C}">
      <dsp:nvSpPr>
        <dsp:cNvPr id="0" name=""/>
        <dsp:cNvSpPr/>
      </dsp:nvSpPr>
      <dsp:spPr>
        <a:xfrm>
          <a:off x="4383971" y="484529"/>
          <a:ext cx="3845300" cy="96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dirty="0" smtClean="0"/>
            <a:t>CINDERELLA</a:t>
          </a:r>
          <a:endParaRPr lang="en-GB" sz="5400" kern="1200" dirty="0"/>
        </a:p>
      </dsp:txBody>
      <dsp:txXfrm>
        <a:off x="4412127" y="512685"/>
        <a:ext cx="3788988" cy="905013"/>
      </dsp:txXfrm>
    </dsp:sp>
    <dsp:sp modelId="{30D9EBB0-DF6F-4FB0-8A8E-E7D3429A0F22}">
      <dsp:nvSpPr>
        <dsp:cNvPr id="0" name=""/>
        <dsp:cNvSpPr/>
      </dsp:nvSpPr>
      <dsp:spPr>
        <a:xfrm rot="5400000">
          <a:off x="6222505" y="1529971"/>
          <a:ext cx="168231" cy="1682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4A866-3382-4E82-868C-EB95A2161E5F}">
      <dsp:nvSpPr>
        <dsp:cNvPr id="0" name=""/>
        <dsp:cNvSpPr/>
      </dsp:nvSpPr>
      <dsp:spPr>
        <a:xfrm>
          <a:off x="4383971" y="1782318"/>
          <a:ext cx="3845300" cy="9613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bg1"/>
              </a:solidFill>
            </a:rPr>
            <a:t>SLEEPING BEAUTY</a:t>
          </a:r>
          <a:endParaRPr lang="en-GB" sz="2900" kern="1200" dirty="0">
            <a:solidFill>
              <a:schemeClr val="bg1"/>
            </a:solidFill>
          </a:endParaRPr>
        </a:p>
      </dsp:txBody>
      <dsp:txXfrm>
        <a:off x="4412127" y="1810474"/>
        <a:ext cx="3788988" cy="905013"/>
      </dsp:txXfrm>
    </dsp:sp>
    <dsp:sp modelId="{450213CC-595A-4AFD-8967-395BCC8C0AA3}">
      <dsp:nvSpPr>
        <dsp:cNvPr id="0" name=""/>
        <dsp:cNvSpPr/>
      </dsp:nvSpPr>
      <dsp:spPr>
        <a:xfrm rot="5400000">
          <a:off x="6222505" y="2827760"/>
          <a:ext cx="168231" cy="1682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30B29-985E-41E1-91CD-4C1C3BA6F07F}">
      <dsp:nvSpPr>
        <dsp:cNvPr id="0" name=""/>
        <dsp:cNvSpPr/>
      </dsp:nvSpPr>
      <dsp:spPr>
        <a:xfrm>
          <a:off x="4383971" y="3080107"/>
          <a:ext cx="3845300" cy="9613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bg1"/>
              </a:solidFill>
            </a:rPr>
            <a:t>BEAUTY AND THE BEAST</a:t>
          </a:r>
          <a:endParaRPr lang="en-GB" sz="2900" kern="1200" dirty="0">
            <a:solidFill>
              <a:schemeClr val="bg1"/>
            </a:solidFill>
          </a:endParaRPr>
        </a:p>
      </dsp:txBody>
      <dsp:txXfrm>
        <a:off x="4412127" y="3108263"/>
        <a:ext cx="3788988" cy="90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E55AB-ACD4-450E-B4AA-51B421E40CE2}">
      <dsp:nvSpPr>
        <dsp:cNvPr id="0" name=""/>
        <dsp:cNvSpPr/>
      </dsp:nvSpPr>
      <dsp:spPr>
        <a:xfrm>
          <a:off x="3888878" y="1444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GOODIES</a:t>
          </a:r>
          <a:endParaRPr lang="en-GB" sz="2100" kern="1200" dirty="0"/>
        </a:p>
      </dsp:txBody>
      <dsp:txXfrm>
        <a:off x="3932229" y="44795"/>
        <a:ext cx="1279540" cy="801355"/>
      </dsp:txXfrm>
    </dsp:sp>
    <dsp:sp modelId="{7D4BE2E1-22F9-4EC1-B614-3EBAB2FC3D90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3400272" y="151097"/>
              </a:moveTo>
              <a:arcTo wR="2537689" hR="2537689" stAng="17392278" swAng="7733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66229-E6B5-480A-80A9-2C8FE4DF2DB1}">
      <dsp:nvSpPr>
        <dsp:cNvPr id="0" name=""/>
        <dsp:cNvSpPr/>
      </dsp:nvSpPr>
      <dsp:spPr>
        <a:xfrm>
          <a:off x="5872924" y="956910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BADDIES</a:t>
          </a:r>
          <a:endParaRPr lang="en-GB" sz="2100" kern="1200" dirty="0"/>
        </a:p>
      </dsp:txBody>
      <dsp:txXfrm>
        <a:off x="5916275" y="1000261"/>
        <a:ext cx="1279540" cy="801355"/>
      </dsp:txXfrm>
    </dsp:sp>
    <dsp:sp modelId="{53A39A2D-471C-4DB3-A647-FA8504BD2363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4909390" y="1634969"/>
              </a:moveTo>
              <a:arcTo wR="2537689" hR="2537689" stAng="20349727" swAng="10651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682F-BBBB-4C75-93F7-45B9B674192D}">
      <dsp:nvSpPr>
        <dsp:cNvPr id="0" name=""/>
        <dsp:cNvSpPr/>
      </dsp:nvSpPr>
      <dsp:spPr>
        <a:xfrm>
          <a:off x="6362943" y="310382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COMIC</a:t>
          </a:r>
          <a:endParaRPr lang="en-GB" sz="2100" kern="1200" dirty="0"/>
        </a:p>
      </dsp:txBody>
      <dsp:txXfrm>
        <a:off x="6406294" y="3147174"/>
        <a:ext cx="1279540" cy="801355"/>
      </dsp:txXfrm>
    </dsp:sp>
    <dsp:sp modelId="{AEB19173-1A3F-42EA-BD9E-6B827D02B538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4777997" y="3729700"/>
              </a:moveTo>
              <a:arcTo wR="2537689" hR="2537689" stAng="1680978" swAng="8364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FC48-C284-4188-98FE-AF5028127594}">
      <dsp:nvSpPr>
        <dsp:cNvPr id="0" name=""/>
        <dsp:cNvSpPr/>
      </dsp:nvSpPr>
      <dsp:spPr>
        <a:xfrm>
          <a:off x="4989941" y="482551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PRINCIPAL GIRL</a:t>
          </a:r>
          <a:endParaRPr lang="en-GB" sz="2100" kern="1200" dirty="0"/>
        </a:p>
      </dsp:txBody>
      <dsp:txXfrm>
        <a:off x="5033292" y="4868864"/>
        <a:ext cx="1279540" cy="801355"/>
      </dsp:txXfrm>
    </dsp:sp>
    <dsp:sp modelId="{20D51BA9-3CF1-4437-B8C2-7757EDE90EF5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2789949" y="5062810"/>
              </a:moveTo>
              <a:arcTo wR="2537689" hR="2537689" stAng="5057704" swAng="68459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F3ABD-51C0-4BFA-98A4-BC602682134A}">
      <dsp:nvSpPr>
        <dsp:cNvPr id="0" name=""/>
        <dsp:cNvSpPr/>
      </dsp:nvSpPr>
      <dsp:spPr>
        <a:xfrm>
          <a:off x="2787816" y="482551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PRINCIPAL BOY</a:t>
          </a:r>
          <a:endParaRPr lang="en-GB" sz="2100" kern="1200" dirty="0"/>
        </a:p>
      </dsp:txBody>
      <dsp:txXfrm>
        <a:off x="2831167" y="4868864"/>
        <a:ext cx="1279540" cy="801355"/>
      </dsp:txXfrm>
    </dsp:sp>
    <dsp:sp modelId="{8691A3E6-106E-4EFA-8E3C-D52814B0F712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650546" y="4234320"/>
              </a:moveTo>
              <a:arcTo wR="2537689" hR="2537689" stAng="8282578" swAng="8364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ED294-1B46-478C-9D20-BEFD118A342D}">
      <dsp:nvSpPr>
        <dsp:cNvPr id="0" name=""/>
        <dsp:cNvSpPr/>
      </dsp:nvSpPr>
      <dsp:spPr>
        <a:xfrm>
          <a:off x="1414814" y="3103823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DAME</a:t>
          </a:r>
          <a:endParaRPr lang="en-GB" sz="2100" kern="1200" dirty="0"/>
        </a:p>
      </dsp:txBody>
      <dsp:txXfrm>
        <a:off x="1458165" y="3147174"/>
        <a:ext cx="1279540" cy="801355"/>
      </dsp:txXfrm>
    </dsp:sp>
    <dsp:sp modelId="{C5BF7B43-134F-4962-A268-065069AC5D95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3678" y="2401102"/>
              </a:moveTo>
              <a:arcTo wR="2537689" hR="2537689" stAng="10985121" swAng="10651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B11F8-6735-40AA-9935-E520B688DCF3}">
      <dsp:nvSpPr>
        <dsp:cNvPr id="0" name=""/>
        <dsp:cNvSpPr/>
      </dsp:nvSpPr>
      <dsp:spPr>
        <a:xfrm>
          <a:off x="1904833" y="956910"/>
          <a:ext cx="1366242" cy="888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UGLY SISTERS</a:t>
          </a:r>
          <a:endParaRPr lang="en-GB" sz="2100" kern="1200" dirty="0"/>
        </a:p>
      </dsp:txBody>
      <dsp:txXfrm>
        <a:off x="1948184" y="1000261"/>
        <a:ext cx="1279540" cy="801355"/>
      </dsp:txXfrm>
    </dsp:sp>
    <dsp:sp modelId="{8E0E9587-D594-4A18-9A31-FAFE4FB47A36}">
      <dsp:nvSpPr>
        <dsp:cNvPr id="0" name=""/>
        <dsp:cNvSpPr/>
      </dsp:nvSpPr>
      <dsp:spPr>
        <a:xfrm>
          <a:off x="2034310" y="445473"/>
          <a:ext cx="5075379" cy="5075379"/>
        </a:xfrm>
        <a:custGeom>
          <a:avLst/>
          <a:gdLst/>
          <a:ahLst/>
          <a:cxnLst/>
          <a:rect l="0" t="0" r="0" b="0"/>
          <a:pathLst>
            <a:path>
              <a:moveTo>
                <a:pt x="1164448" y="403661"/>
              </a:moveTo>
              <a:arcTo wR="2537689" hR="2537689" stAng="14234331" swAng="7733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C7CA7-21DE-5E42-BCF7-B834AE0A35FD}" type="datetimeFigureOut">
              <a:rPr lang="en-US" smtClean="0"/>
              <a:t>10/12/16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76A1-2558-C547-8BFD-69086178E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7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Print off the elements of a </a:t>
            </a:r>
            <a:r>
              <a:rPr lang="en-GB" dirty="0" err="1" smtClean="0"/>
              <a:t>panto</a:t>
            </a:r>
            <a:r>
              <a:rPr lang="en-GB" dirty="0" smtClean="0"/>
              <a:t> power point and place each slide around</a:t>
            </a:r>
            <a:r>
              <a:rPr lang="en-GB" baseline="0" dirty="0" smtClean="0"/>
              <a:t> the room.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D76A1-2558-C547-8BFD-69086178E8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9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9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www.betternation.org/wp-content/uploads/2011/09/company_panto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76571">
            <a:off x="7233835" y="-71529"/>
            <a:ext cx="1928793" cy="7352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PANTOMIME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Yr 7 Drama </a:t>
            </a:r>
          </a:p>
          <a:p>
            <a:r>
              <a:rPr lang="en-GB" dirty="0" smtClean="0"/>
              <a:t>Lesson 1</a:t>
            </a:r>
          </a:p>
          <a:p>
            <a:r>
              <a:rPr lang="en-GB" dirty="0" smtClean="0"/>
              <a:t>Stock Characters</a:t>
            </a:r>
            <a:endParaRPr lang="en-GB" dirty="0"/>
          </a:p>
        </p:txBody>
      </p:sp>
      <p:pic>
        <p:nvPicPr>
          <p:cNvPr id="14338" name="Picture 2" descr="http://images.mirror.co.uk/upl/m4/dec2009/7/1/image-3-for-paul-o-grady-s-christmas-panto-gallery-4212184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57479">
            <a:off x="-159672" y="3473414"/>
            <a:ext cx="3214678" cy="273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THE CHARACTER GAME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6643702" cy="54292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area of the room has pictures of a stock character.</a:t>
            </a:r>
          </a:p>
          <a:p>
            <a:endParaRPr lang="en-GB" dirty="0" smtClean="0"/>
          </a:p>
          <a:p>
            <a:r>
              <a:rPr lang="en-GB" dirty="0" smtClean="0"/>
              <a:t>When the teacher says that Stock Character you must go to the area.</a:t>
            </a:r>
          </a:p>
          <a:p>
            <a:endParaRPr lang="en-GB" dirty="0" smtClean="0"/>
          </a:p>
          <a:p>
            <a:r>
              <a:rPr lang="en-GB" dirty="0" smtClean="0"/>
              <a:t>The Teacher is now going to say a characters name (for example Snow White) and you must go to the Stock Character you think they are (for example Goodie or Principal Girl)</a:t>
            </a:r>
            <a:endParaRPr lang="en-GB" dirty="0"/>
          </a:p>
        </p:txBody>
      </p:sp>
      <p:pic>
        <p:nvPicPr>
          <p:cNvPr id="1026" name="Picture 2" descr="http://www.thenatter.co.uk/wp-content/uploads/2010/12/pantoT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357298"/>
            <a:ext cx="2357422" cy="5286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680" y="0"/>
            <a:ext cx="7239000" cy="1357298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LINE UP</a:t>
            </a:r>
            <a:endParaRPr lang="en-GB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314327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Students must form a straight line.</a:t>
            </a:r>
          </a:p>
          <a:p>
            <a:r>
              <a:rPr lang="en-GB" dirty="0" smtClean="0"/>
              <a:t>Students who think they have a good knowledge of pantomimes must go to one end of the line.</a:t>
            </a:r>
          </a:p>
          <a:p>
            <a:r>
              <a:rPr lang="en-GB" dirty="0" smtClean="0"/>
              <a:t>Students who think they have a fair knowledge of pantomimes must go to the middle of the line.</a:t>
            </a:r>
          </a:p>
          <a:p>
            <a:r>
              <a:rPr lang="en-GB" dirty="0" smtClean="0"/>
              <a:t>Students who think they have little knowledge of pantomimes must go to the other end of the line.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482" name="Picture 2" descr="http://media.thestar.topscms.com/images/f6/26/a76e12f04992ad73fcd37e349ee7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MIXED GROUPS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teacher will arrange/re-arrange the groups to ensure a mix of knowledge and also a mix of boys and girls. </a:t>
            </a:r>
            <a:endParaRPr lang="en-GB" dirty="0"/>
          </a:p>
        </p:txBody>
      </p:sp>
      <p:pic>
        <p:nvPicPr>
          <p:cNvPr id="18434" name="Picture 2" descr="http://4.bp.blogspot.com/-QdjQGggsIbQ/TW9Zw1WXeII/AAAAAAAAARc/WBq9RYCbKGU/s1600/march%2Bhog%2B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4686"/>
            <a:ext cx="9144000" cy="364331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IN YOUR GROUPS THINK OF AS MANY PANTOMIME SHOWS AS YOU CAN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GROUP MIND-MAP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>
            <a:normAutofit fontScale="85000" lnSpcReduction="20000"/>
          </a:bodyPr>
          <a:lstStyle/>
          <a:p>
            <a:r>
              <a:rPr lang="en-GB" sz="4400" b="1" dirty="0" smtClean="0"/>
              <a:t>In your groups…</a:t>
            </a:r>
          </a:p>
          <a:p>
            <a:r>
              <a:rPr lang="en-GB" sz="4400" b="1" dirty="0" smtClean="0"/>
              <a:t>Pick a pantomime story you wish to work on</a:t>
            </a:r>
          </a:p>
          <a:p>
            <a:r>
              <a:rPr lang="en-GB" sz="4400" b="1" dirty="0" smtClean="0"/>
              <a:t>Make a list of all the characters in the show!</a:t>
            </a:r>
          </a:p>
          <a:p>
            <a:r>
              <a:rPr lang="en-GB" sz="4400" b="1" dirty="0" smtClean="0"/>
              <a:t>You have 3 minutes GO </a:t>
            </a:r>
            <a:r>
              <a:rPr lang="en-GB" sz="4400" b="1" dirty="0" err="1" smtClean="0"/>
              <a:t>GO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GO</a:t>
            </a:r>
            <a:r>
              <a:rPr lang="en-GB" sz="4400" b="1" dirty="0" smtClean="0"/>
              <a:t>!</a:t>
            </a:r>
            <a:endParaRPr lang="en-GB" sz="4400" b="1" dirty="0"/>
          </a:p>
        </p:txBody>
      </p:sp>
      <p:pic>
        <p:nvPicPr>
          <p:cNvPr id="23554" name="Picture 2" descr="http://naccm.files.wordpress.com/2010/01/group-brainstorm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857760"/>
            <a:ext cx="8715436" cy="1785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CLASS DISCUSSION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6143636" cy="52578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 your groups see if you can identify which characters from your list are STOCK CHARACTERS.</a:t>
            </a:r>
          </a:p>
          <a:p>
            <a:endParaRPr lang="en-GB" sz="3600" dirty="0" smtClean="0"/>
          </a:p>
          <a:p>
            <a:r>
              <a:rPr lang="en-GB" sz="3600" dirty="0" smtClean="0"/>
              <a:t>Write the type of Stock Character next the characters name on your list.</a:t>
            </a:r>
          </a:p>
          <a:p>
            <a:endParaRPr lang="en-GB" dirty="0"/>
          </a:p>
        </p:txBody>
      </p:sp>
      <p:pic>
        <p:nvPicPr>
          <p:cNvPr id="5" name="Picture 2" descr="http://www.bbc.co.uk/norfolk/content/images/2006/12/20/scarcrow_wizardofoz_203_203x1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1428736"/>
            <a:ext cx="3071802" cy="5217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b="1" dirty="0" smtClean="0"/>
              <a:t>PANTOMIME STOCK CHARACTERS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142984"/>
          <a:ext cx="914400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www.tamworthpantocompany.co.uk/IMAGES/DICKWHITTINGTON/PRODUCTION%20PHOTOS%20BY%20STEPHEN%20FRENCH/wendy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744361">
            <a:off x="-217404" y="4003868"/>
            <a:ext cx="1571604" cy="3071834"/>
          </a:xfrm>
          <a:prstGeom prst="rect">
            <a:avLst/>
          </a:prstGeom>
          <a:noFill/>
        </p:spPr>
      </p:pic>
      <p:pic>
        <p:nvPicPr>
          <p:cNvPr id="2054" name="Picture 6" descr="http://www.whtimes.co.uk/polopoly_fs/sue_holderness_2_1_683042!image/673088083.jpg_gen/derivatives/landscape_225/67308808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569810">
            <a:off x="7625860" y="1164798"/>
            <a:ext cx="1571604" cy="3019425"/>
          </a:xfrm>
          <a:prstGeom prst="rect">
            <a:avLst/>
          </a:prstGeom>
          <a:noFill/>
        </p:spPr>
      </p:pic>
      <p:pic>
        <p:nvPicPr>
          <p:cNvPr id="2056" name="Picture 8" descr="http://www.citylife.co.uk/img/8843/6442_ew_arrr_john_and_gemm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7554" y="2214554"/>
            <a:ext cx="2428892" cy="3500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STILL IMAGE PLENARY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Choose a character from the pantomime you are working on. </a:t>
            </a:r>
          </a:p>
          <a:p>
            <a:endParaRPr lang="en-GB" b="1" dirty="0" smtClean="0"/>
          </a:p>
          <a:p>
            <a:r>
              <a:rPr lang="en-GB" b="1" dirty="0" smtClean="0"/>
              <a:t>Be ready to say…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characters 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type of stock character they are…</a:t>
            </a:r>
            <a:r>
              <a:rPr lang="en-GB" dirty="0" err="1" smtClean="0"/>
              <a:t>eg</a:t>
            </a:r>
            <a:r>
              <a:rPr lang="en-GB" dirty="0" smtClean="0"/>
              <a:t> comic, goodie etc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pantomime show the character is from.</a:t>
            </a:r>
          </a:p>
          <a:p>
            <a:endParaRPr lang="en-GB" dirty="0" smtClean="0"/>
          </a:p>
          <a:p>
            <a:r>
              <a:rPr lang="en-GB" b="1" dirty="0" smtClean="0"/>
              <a:t>Working individually you must create a </a:t>
            </a:r>
            <a:r>
              <a:rPr lang="en-GB" b="1" i="1" dirty="0" smtClean="0"/>
              <a:t>STILL IMAGE </a:t>
            </a:r>
            <a:r>
              <a:rPr lang="en-GB" b="1" dirty="0" smtClean="0"/>
              <a:t>of the stock character you have chosen.</a:t>
            </a:r>
          </a:p>
          <a:p>
            <a:endParaRPr lang="en-GB" b="1" dirty="0" smtClean="0"/>
          </a:p>
          <a:p>
            <a:r>
              <a:rPr lang="en-GB" b="1" dirty="0" smtClean="0"/>
              <a:t>Remember to exaggerate the character in the image, because that is what happens in pantomime.</a:t>
            </a:r>
          </a:p>
          <a:p>
            <a:endParaRPr lang="en-GB" dirty="0"/>
          </a:p>
        </p:txBody>
      </p:sp>
      <p:pic>
        <p:nvPicPr>
          <p:cNvPr id="1026" name="Picture 2" descr="http://static.guim.co.uk/sys-images/Guardian/Pix/pictures/2008/12/2/1228239157427/Cinderel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928802"/>
            <a:ext cx="5143536" cy="1485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000" b="1" dirty="0" smtClean="0"/>
              <a:t>WHAT DID YOU ACHIEVE TODAY?</a:t>
            </a:r>
            <a:endParaRPr lang="en-GB" sz="6000" b="1" dirty="0"/>
          </a:p>
        </p:txBody>
      </p:sp>
      <p:pic>
        <p:nvPicPr>
          <p:cNvPr id="1026" name="Picture 2" descr="http://www.bbc.co.uk/wiltshire/content/images/2008/12/10/aladdin_1_353x4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2000264" cy="52149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/>
          <p:cNvSpPr/>
          <p:nvPr/>
        </p:nvSpPr>
        <p:spPr>
          <a:xfrm>
            <a:off x="2286000" y="2367170"/>
            <a:ext cx="6678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u="sng" dirty="0">
                <a:latin typeface="Monotype Corsiva" pitchFamily="66" charset="0"/>
              </a:rPr>
              <a:t>Summing up:</a:t>
            </a:r>
          </a:p>
          <a:p>
            <a:endParaRPr lang="en-GB" sz="3200" b="1" dirty="0">
              <a:latin typeface="Monotype Corsiva" pitchFamily="66" charset="0"/>
            </a:endParaRP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have you learnt today?</a:t>
            </a: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level have you achieve and how/ why? </a:t>
            </a: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do you need to do to meet your target grade?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Get into a pair.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Share your knowledge and ideas with your partner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RANDOM REGISTER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/>
          <a:lstStyle/>
          <a:p>
            <a:r>
              <a:rPr lang="en-GB" b="1" dirty="0" smtClean="0"/>
              <a:t>In true Pantomime style let’s answer the register with an unusually large and exaggerated performance.</a:t>
            </a:r>
          </a:p>
          <a:p>
            <a:endParaRPr lang="en-GB" b="1" dirty="0" smtClean="0"/>
          </a:p>
          <a:p>
            <a:r>
              <a:rPr lang="en-GB" b="1" dirty="0" smtClean="0"/>
              <a:t>You can say “Yes Mam”  any way that you like!</a:t>
            </a:r>
            <a:endParaRPr lang="en-GB" b="1" dirty="0"/>
          </a:p>
        </p:txBody>
      </p:sp>
      <p:pic>
        <p:nvPicPr>
          <p:cNvPr id="2049" name="Picture 1" descr="http://www.stevewalls.co.uk/images/pan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428736"/>
            <a:ext cx="2667000" cy="46863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LESSON OBJECTIVE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115328" cy="4169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	</a:t>
            </a:r>
            <a:r>
              <a:rPr lang="en-US" sz="5400" b="1" dirty="0" smtClean="0"/>
              <a:t>To investigate what a ‘Stock Character’ is.</a:t>
            </a:r>
            <a:endParaRPr lang="en-GB" sz="5400" b="1" dirty="0"/>
          </a:p>
        </p:txBody>
      </p:sp>
      <p:pic>
        <p:nvPicPr>
          <p:cNvPr id="3074" name="Picture 2" descr="http://www.ianolsson.com/bp/081211_aladdin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693865">
            <a:off x="5540001" y="3797358"/>
            <a:ext cx="3214678" cy="2393699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036" y="0"/>
          <a:ext cx="9119964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79755"/>
                <a:gridCol w="2279755"/>
                <a:gridCol w="2280227"/>
                <a:gridCol w="228022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41310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chester-march.org.uk/assets/images/walking-silhouette-clip-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79889">
            <a:off x="-431879" y="2407693"/>
            <a:ext cx="3105150" cy="4238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WALK THE WALLS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18" y="1600200"/>
            <a:ext cx="6900882" cy="4525963"/>
          </a:xfrm>
        </p:spPr>
        <p:txBody>
          <a:bodyPr/>
          <a:lstStyle/>
          <a:p>
            <a:r>
              <a:rPr lang="en-GB" b="1" dirty="0" smtClean="0"/>
              <a:t>You have 5 minutes to walk around the room and have a look at the pictures and information on the walls.</a:t>
            </a:r>
          </a:p>
          <a:p>
            <a:endParaRPr lang="en-GB" b="1" dirty="0" smtClean="0"/>
          </a:p>
          <a:p>
            <a:r>
              <a:rPr lang="en-GB" b="1" dirty="0" smtClean="0"/>
              <a:t>Enjoy your stroll!</a:t>
            </a:r>
          </a:p>
          <a:p>
            <a:endParaRPr lang="en-GB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57158" y="2389525"/>
            <a:ext cx="835824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rgbClr val="000099"/>
                </a:solidFill>
              </a:rPr>
              <a:t>What did you find out from the walls?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rgbClr val="000099"/>
                </a:solidFill>
              </a:rPr>
              <a:t>You have 15 seconds “Thinking Time”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rgbClr val="000099"/>
                </a:solidFill>
              </a:rPr>
              <a:t>You will have 30 seconds to tell your partner when the activity starts.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rgbClr val="000099"/>
                </a:solidFill>
              </a:rPr>
              <a:t>The person who has the… will become partner A and speak first.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rgbClr val="000099"/>
                </a:solidFill>
              </a:rPr>
              <a:t>In </a:t>
            </a:r>
            <a:r>
              <a:rPr lang="en-US" sz="2000" dirty="0">
                <a:solidFill>
                  <a:srgbClr val="000099"/>
                </a:solidFill>
              </a:rPr>
              <a:t>pairs, Partner A shares as Partner B listens.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rgbClr val="000099"/>
                </a:solidFill>
              </a:rPr>
              <a:t>Teacher calls “time”.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rgbClr val="000099"/>
                </a:solidFill>
              </a:rPr>
              <a:t>Partner B thanks and praises Partner A.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rgbClr val="000099"/>
                </a:solidFill>
              </a:rPr>
              <a:t>Partners switch roles.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129680"/>
            <a:ext cx="8534400" cy="1219200"/>
          </a:xfrm>
          <a:prstGeom prst="rect">
            <a:avLst/>
          </a:prstGeom>
          <a:solidFill>
            <a:schemeClr val="accent1"/>
          </a:solidFill>
          <a:ln w="76200" cap="rnd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1004535"/>
            <a:ext cx="8085138" cy="1200329"/>
          </a:xfrm>
          <a:prstGeom prst="rect">
            <a:avLst/>
          </a:prstGeom>
          <a:noFill/>
          <a:ln w="571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200" b="1" dirty="0" smtClean="0">
                <a:solidFill>
                  <a:srgbClr val="FFFF00"/>
                </a:solidFill>
                <a:latin typeface="+mj-lt"/>
              </a:rPr>
              <a:t>Timed </a:t>
            </a:r>
            <a:r>
              <a:rPr lang="en-US" sz="7200" b="1" dirty="0">
                <a:solidFill>
                  <a:srgbClr val="FFFF00"/>
                </a:solidFill>
                <a:latin typeface="+mj-lt"/>
              </a:rPr>
              <a:t>Pair Share</a:t>
            </a:r>
          </a:p>
        </p:txBody>
      </p:sp>
      <p:pic>
        <p:nvPicPr>
          <p:cNvPr id="4101" name="Picture 6" descr="MCj04326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6482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STOCK CHARACTER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342902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 stock character is a fictional character that relies heavily on stereotypes for its personality, manner of speech, and other characteristics. </a:t>
            </a:r>
          </a:p>
          <a:p>
            <a:endParaRPr lang="en-GB" dirty="0" smtClean="0"/>
          </a:p>
          <a:p>
            <a:r>
              <a:rPr lang="en-GB" dirty="0" smtClean="0"/>
              <a:t>Stock Characters appear in all </a:t>
            </a:r>
            <a:r>
              <a:rPr lang="en-GB" dirty="0" err="1" smtClean="0"/>
              <a:t>panto’s</a:t>
            </a:r>
            <a:r>
              <a:rPr lang="en-GB" dirty="0" smtClean="0"/>
              <a:t> (but have different names)</a:t>
            </a:r>
          </a:p>
          <a:p>
            <a:endParaRPr lang="en-GB" dirty="0" smtClean="0"/>
          </a:p>
          <a:p>
            <a:r>
              <a:rPr lang="en-GB" dirty="0" smtClean="0"/>
              <a:t>Stock characters are often portrayed by wildly exaggerating the mannerisms.</a:t>
            </a:r>
          </a:p>
          <a:p>
            <a:endParaRPr lang="en-GB" dirty="0"/>
          </a:p>
        </p:txBody>
      </p:sp>
      <p:pic>
        <p:nvPicPr>
          <p:cNvPr id="4098" name="Picture 2" descr="http://files.list.co.uk/images/2008/12/11/ma-bru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4643446"/>
            <a:ext cx="9286908" cy="2214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GB" b="1" dirty="0" smtClean="0"/>
              <a:t>PANTOMIME STOCK CHARACTERS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142984"/>
          <a:ext cx="914400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http://www.bbc.co.uk/bristol/content/images/2007/07/16/300panto_203x3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499872">
            <a:off x="80078" y="4061956"/>
            <a:ext cx="1472689" cy="3292225"/>
          </a:xfrm>
          <a:prstGeom prst="rect">
            <a:avLst/>
          </a:prstGeom>
          <a:noFill/>
        </p:spPr>
      </p:pic>
      <p:pic>
        <p:nvPicPr>
          <p:cNvPr id="5126" name="Picture 6" descr="ElizaTaylor-Cotter Snow Whit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8992" y="2214554"/>
            <a:ext cx="2214578" cy="3643338"/>
          </a:xfrm>
          <a:prstGeom prst="rect">
            <a:avLst/>
          </a:prstGeom>
          <a:noFill/>
        </p:spPr>
      </p:pic>
      <p:pic>
        <p:nvPicPr>
          <p:cNvPr id="5128" name="Picture 8" descr="http://i.dailymail.co.uk/i/pix/2008/12/25/article-1101700-02E08D0C000005DC-516_468x54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777990">
            <a:off x="7428576" y="1160273"/>
            <a:ext cx="1738995" cy="321721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chester-march.org.uk/assets/images/walking-silhouette-clip-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79889">
            <a:off x="-431879" y="2407693"/>
            <a:ext cx="3105150" cy="4238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WALK THE WALLS 2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18" y="1600200"/>
            <a:ext cx="6900882" cy="4525963"/>
          </a:xfrm>
        </p:spPr>
        <p:txBody>
          <a:bodyPr/>
          <a:lstStyle/>
          <a:p>
            <a:r>
              <a:rPr lang="en-GB" b="1" dirty="0" smtClean="0"/>
              <a:t>The teacher will now walk you around the walls and tell you a little bit about all the pictures and people.</a:t>
            </a:r>
          </a:p>
          <a:p>
            <a:endParaRPr lang="en-GB" b="1" dirty="0" smtClean="0"/>
          </a:p>
          <a:p>
            <a:r>
              <a:rPr lang="en-GB" b="1" dirty="0" smtClean="0"/>
              <a:t>Enjoy your tour!</a:t>
            </a:r>
          </a:p>
          <a:p>
            <a:endParaRPr lang="en-GB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what a ‘Stock Character’ is.</a:t>
            </a:r>
            <a:endParaRPr lang="en-GB" sz="1400" b="1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‘stock characters’ are used within a </a:t>
            </a:r>
            <a:r>
              <a:rPr lang="en-GB" sz="1400" dirty="0" err="1" smtClean="0">
                <a:solidFill>
                  <a:srgbClr val="0070C0"/>
                </a:solidFill>
                <a:latin typeface="Monotype Corsiva" pitchFamily="66" charset="0"/>
              </a:rPr>
              <a:t>Panto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1115</Words>
  <Application>Microsoft Macintosh PowerPoint</Application>
  <PresentationFormat>On-screen Show (4:3)</PresentationFormat>
  <Paragraphs>190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Monotype Corsiva</vt:lpstr>
      <vt:lpstr>Times New Roman</vt:lpstr>
      <vt:lpstr>Wingdings</vt:lpstr>
      <vt:lpstr>Arial</vt:lpstr>
      <vt:lpstr>Office Theme</vt:lpstr>
      <vt:lpstr>PANTOMIME</vt:lpstr>
      <vt:lpstr>RANDOM REGISTER</vt:lpstr>
      <vt:lpstr>LESSON OBJECTIVE</vt:lpstr>
      <vt:lpstr>PowerPoint Presentation</vt:lpstr>
      <vt:lpstr>WALK THE WALLS</vt:lpstr>
      <vt:lpstr>PowerPoint Presentation</vt:lpstr>
      <vt:lpstr>STOCK CHARACTER</vt:lpstr>
      <vt:lpstr>PANTOMIME STOCK CHARACTERS</vt:lpstr>
      <vt:lpstr>WALK THE WALLS 2</vt:lpstr>
      <vt:lpstr>THE CHARACTER GAME</vt:lpstr>
      <vt:lpstr>LINE UP</vt:lpstr>
      <vt:lpstr>MIXED GROUPS</vt:lpstr>
      <vt:lpstr>IN YOUR GROUPS THINK OF AS MANY PANTOMIME SHOWS AS YOU CAN</vt:lpstr>
      <vt:lpstr>GROUP MIND-MAP</vt:lpstr>
      <vt:lpstr>CLASS DISCUSSION</vt:lpstr>
      <vt:lpstr>PANTOMIME STOCK CHARACTERS</vt:lpstr>
      <vt:lpstr>STILL IMAGE PLENARY</vt:lpstr>
      <vt:lpstr>WHAT DID YOU ACHIEVE TODAY?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PANTOMIME</dc:title>
  <dc:creator>pferguson217</dc:creator>
  <cp:lastModifiedBy>April Watts</cp:lastModifiedBy>
  <cp:revision>29</cp:revision>
  <dcterms:created xsi:type="dcterms:W3CDTF">2011-09-25T14:56:45Z</dcterms:created>
  <dcterms:modified xsi:type="dcterms:W3CDTF">2016-10-12T09:16:07Z</dcterms:modified>
</cp:coreProperties>
</file>