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92" r:id="rId5"/>
    <p:sldId id="282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2974"/>
  </p:normalViewPr>
  <p:slideViewPr>
    <p:cSldViewPr>
      <p:cViewPr varScale="1">
        <p:scale>
          <a:sx n="66" d="100"/>
          <a:sy n="66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997B-B8E3-4DB8-ACEF-C4A26CA5626B}" type="datetimeFigureOut">
              <a:rPr lang="en-US" smtClean="0"/>
              <a:pPr/>
              <a:t>10/12/16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2456B-34CC-4C3A-A0D5-6597C337E00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 smtClean="0"/>
              <a:t>PANTOMIME</a:t>
            </a:r>
            <a:endParaRPr lang="en-GB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Yr 7 Drama </a:t>
            </a:r>
          </a:p>
          <a:p>
            <a:r>
              <a:rPr lang="en-GB" dirty="0" smtClean="0"/>
              <a:t>Lesson 3</a:t>
            </a:r>
          </a:p>
          <a:p>
            <a:r>
              <a:rPr lang="en-GB" dirty="0" smtClean="0"/>
              <a:t>Creating a Scene</a:t>
            </a:r>
            <a:endParaRPr lang="en-GB" dirty="0"/>
          </a:p>
        </p:txBody>
      </p:sp>
      <p:pic>
        <p:nvPicPr>
          <p:cNvPr id="13314" name="Picture 2" descr="http://images.mirror.co.uk/upl/m4/dec2009/6/3/image-1-for-paul-o-grady-s-christmas-panto-gallery-6015972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583469">
            <a:off x="5305647" y="190233"/>
            <a:ext cx="4286250" cy="2291582"/>
          </a:xfrm>
          <a:prstGeom prst="rect">
            <a:avLst/>
          </a:prstGeom>
          <a:noFill/>
        </p:spPr>
      </p:pic>
      <p:pic>
        <p:nvPicPr>
          <p:cNvPr id="13316" name="Picture 4" descr="http://m.gmgrd.co.uk/res/238.$plit/C_71_article_1083248_image_list_image_list_item_0_image.jpg?03%2F12%2F2008%2012%3A01%3A18%3A3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28794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WHAT DID YOU ACHIEVE TODAY?</a:t>
            </a:r>
            <a:endParaRPr lang="en-GB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2367170"/>
            <a:ext cx="6678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u="sng" dirty="0">
                <a:latin typeface="Monotype Corsiva" pitchFamily="66" charset="0"/>
              </a:rPr>
              <a:t>Summing up:</a:t>
            </a:r>
          </a:p>
          <a:p>
            <a:endParaRPr lang="en-GB" sz="3200" b="1" dirty="0">
              <a:latin typeface="Monotype Corsiva" pitchFamily="66" charset="0"/>
            </a:endParaRP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have you learnt today?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level have you achieve and how/ why? </a:t>
            </a:r>
          </a:p>
          <a:p>
            <a:r>
              <a:rPr lang="en-GB" sz="3200" b="1" dirty="0">
                <a:solidFill>
                  <a:srgbClr val="7030A0"/>
                </a:solidFill>
                <a:latin typeface="Monotype Corsiva" pitchFamily="66" charset="0"/>
              </a:rPr>
              <a:t>What do you need to do to meet your target grade?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Get into a pair.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Share your knowledge and ideas with your partner</a:t>
            </a:r>
          </a:p>
        </p:txBody>
      </p:sp>
      <p:pic>
        <p:nvPicPr>
          <p:cNvPr id="7" name="Picture 2" descr="http://images.mirror.co.uk/upl/m4/dec2009/0/0/image-6-for-paul-o-grady-s-christmas-panto-gallery-8718146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0808"/>
            <a:ext cx="2012543" cy="515719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2026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b="1" dirty="0" smtClean="0"/>
              <a:t>RANDOM REGISTER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In true Pantomime style let’s answer the register with an unusually large and exaggerated performance.</a:t>
            </a:r>
          </a:p>
          <a:p>
            <a:endParaRPr lang="en-GB" b="1" dirty="0" smtClean="0"/>
          </a:p>
          <a:p>
            <a:r>
              <a:rPr lang="en-GB" b="1" dirty="0" smtClean="0"/>
              <a:t>You can say “Yes Sir”  any way that you like but you must stand up and add a very large and over the top gesture!</a:t>
            </a:r>
            <a:endParaRPr lang="en-GB" b="1" dirty="0"/>
          </a:p>
        </p:txBody>
      </p:sp>
      <p:pic>
        <p:nvPicPr>
          <p:cNvPr id="12290" name="Picture 2" descr="http://krankies.com/Panto%20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428736"/>
            <a:ext cx="3143240" cy="5214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smtClean="0"/>
              <a:t>LESSON </a:t>
            </a:r>
            <a:r>
              <a:rPr lang="en-GB" sz="8000" b="1" smtClean="0"/>
              <a:t>OBJECTIVE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714488"/>
            <a:ext cx="7286644" cy="2357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	</a:t>
            </a:r>
            <a:r>
              <a:rPr lang="en-US" sz="5400" b="1" dirty="0" smtClean="0"/>
              <a:t>To ‘Create a Scene’ from a pantomime</a:t>
            </a:r>
            <a:endParaRPr lang="en-GB" sz="5400" b="1" dirty="0"/>
          </a:p>
        </p:txBody>
      </p:sp>
      <p:pic>
        <p:nvPicPr>
          <p:cNvPr id="11266" name="Picture 2" descr="http://www.antiquesandteacups.com/assets/images/pan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857628"/>
            <a:ext cx="8501122" cy="27098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036" y="0"/>
          <a:ext cx="9119964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79755"/>
                <a:gridCol w="2279755"/>
                <a:gridCol w="2280227"/>
                <a:gridCol w="228022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67948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10 MINUTE RECAP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You have 10 minutes to recap the routines and gags you learnt in the last lesson.</a:t>
            </a:r>
          </a:p>
          <a:p>
            <a:endParaRPr lang="en-US" b="1" dirty="0" smtClean="0"/>
          </a:p>
          <a:p>
            <a:r>
              <a:rPr lang="en-US" b="1" dirty="0" smtClean="0"/>
              <a:t>THE SCARY WALK</a:t>
            </a:r>
          </a:p>
          <a:p>
            <a:r>
              <a:rPr lang="en-US" b="1" dirty="0" smtClean="0"/>
              <a:t>COME HERE-WALK AWAY</a:t>
            </a:r>
          </a:p>
          <a:p>
            <a:r>
              <a:rPr lang="en-US" b="1" dirty="0" smtClean="0"/>
              <a:t>SQUEEKY SHOE</a:t>
            </a:r>
          </a:p>
          <a:p>
            <a:r>
              <a:rPr lang="en-US" b="1" dirty="0" smtClean="0"/>
              <a:t>SSSH SILENT WALK.</a:t>
            </a:r>
          </a:p>
          <a:p>
            <a:r>
              <a:rPr lang="en-US" b="1" dirty="0" smtClean="0"/>
              <a:t>THE DESCRIBING WALK!</a:t>
            </a:r>
          </a:p>
          <a:p>
            <a:r>
              <a:rPr lang="en-US" b="1" dirty="0" smtClean="0"/>
              <a:t>THE LOOK</a:t>
            </a:r>
          </a:p>
          <a:p>
            <a:r>
              <a:rPr lang="en-US" b="1" dirty="0" smtClean="0"/>
              <a:t>REPEATING GAG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 descr="http://images.mirror.co.uk/upl/m4/nov2009/5/9/image-5-for-it-s-panto-season-gallery-2990608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500306"/>
            <a:ext cx="3929058" cy="414340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open2.net/blogs/media/blogs/hi001721477_pan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54632">
            <a:off x="4623147" y="1760599"/>
            <a:ext cx="3421072" cy="5162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GB" b="1" dirty="0" smtClean="0"/>
              <a:t>2 NEW ROUTINES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CUT YOU INTO PIECES</a:t>
            </a:r>
          </a:p>
          <a:p>
            <a:r>
              <a:rPr lang="en-GB" sz="4800" b="1" dirty="0" smtClean="0"/>
              <a:t>CHOCOLATE GAG</a:t>
            </a:r>
            <a:endParaRPr lang="en-GB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MAKING A SCENE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6786578" cy="4972072"/>
          </a:xfrm>
        </p:spPr>
        <p:txBody>
          <a:bodyPr/>
          <a:lstStyle/>
          <a:p>
            <a:r>
              <a:rPr lang="en-GB" b="1" dirty="0" smtClean="0"/>
              <a:t>Let’s make a scene, good options are…</a:t>
            </a:r>
          </a:p>
          <a:p>
            <a:endParaRPr lang="en-GB" b="1" dirty="0" smtClean="0"/>
          </a:p>
          <a:p>
            <a:r>
              <a:rPr lang="en-GB" b="1" dirty="0" smtClean="0"/>
              <a:t>The baddie and their sidekick</a:t>
            </a:r>
          </a:p>
          <a:p>
            <a:r>
              <a:rPr lang="en-GB" b="1" dirty="0" smtClean="0"/>
              <a:t>The Principle Boy and the comic</a:t>
            </a:r>
          </a:p>
          <a:p>
            <a:endParaRPr lang="en-GB" b="1" dirty="0" smtClean="0"/>
          </a:p>
          <a:p>
            <a:r>
              <a:rPr lang="en-GB" b="1" dirty="0" smtClean="0"/>
              <a:t>Or create a scene using your own choices of Stock Characters.</a:t>
            </a:r>
            <a:endParaRPr lang="en-GB" b="1" dirty="0"/>
          </a:p>
        </p:txBody>
      </p:sp>
      <p:pic>
        <p:nvPicPr>
          <p:cNvPr id="29698" name="Picture 2" descr="http://www.belfasttelegraph.co.uk/multimedia/archive/00218/Lesley-press-pic_218826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6256" y="1588782"/>
            <a:ext cx="2267744" cy="52692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THE TASK</a:t>
            </a:r>
            <a:endParaRPr lang="en-GB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42915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You must create and perform a </a:t>
            </a:r>
            <a:r>
              <a:rPr lang="en-GB" dirty="0" err="1" smtClean="0"/>
              <a:t>panto</a:t>
            </a:r>
            <a:r>
              <a:rPr lang="en-GB" dirty="0" smtClean="0"/>
              <a:t> scene.</a:t>
            </a:r>
          </a:p>
          <a:p>
            <a:endParaRPr lang="en-GB" dirty="0" smtClean="0"/>
          </a:p>
          <a:p>
            <a:r>
              <a:rPr lang="en-GB" b="1" dirty="0" smtClean="0"/>
              <a:t>THE CHOICES…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Ask Sir for a pre written scene which involves a routine or gag.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chemeClr val="accent6"/>
                </a:solidFill>
              </a:rPr>
              <a:t>Ask Sir for the structure of a scene and then add your own dialogue(words)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</a:rPr>
              <a:t>Create your own scene with a routine or gag.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SPOTLIGHT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spotlight your work</a:t>
            </a:r>
          </a:p>
          <a:p>
            <a:endParaRPr lang="en-GB" dirty="0" smtClean="0"/>
          </a:p>
          <a:p>
            <a:r>
              <a:rPr lang="en-GB" b="1" dirty="0" smtClean="0"/>
              <a:t>REMEMBER…</a:t>
            </a:r>
          </a:p>
          <a:p>
            <a:r>
              <a:rPr lang="en-GB" b="1" dirty="0" smtClean="0"/>
              <a:t>What Went Well</a:t>
            </a:r>
          </a:p>
          <a:p>
            <a:r>
              <a:rPr lang="en-GB" b="1" dirty="0" smtClean="0"/>
              <a:t>Even Better If?</a:t>
            </a:r>
            <a:endParaRPr lang="en-GB" b="1" dirty="0"/>
          </a:p>
        </p:txBody>
      </p:sp>
      <p:pic>
        <p:nvPicPr>
          <p:cNvPr id="31746" name="Picture 2" descr="http://www.kentonline.co.uk/images/Snow%20White_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357430"/>
            <a:ext cx="4643440" cy="392909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b="1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 </a:t>
            </a:r>
            <a:r>
              <a:rPr lang="en-US" sz="1400" b="1" dirty="0">
                <a:solidFill>
                  <a:srgbClr val="3366FF"/>
                </a:solidFill>
                <a:latin typeface="Monotype Corsiva"/>
                <a:cs typeface="Monotype Corsiva"/>
              </a:rPr>
              <a:t>‘Create a Scene’ from a pantomime</a:t>
            </a:r>
            <a:endParaRPr lang="en-GB" sz="1400" b="1" dirty="0" smtClean="0">
              <a:solidFill>
                <a:srgbClr val="3366FF"/>
              </a:solidFill>
              <a:latin typeface="Monotype Corsiva"/>
              <a:cs typeface="Monotype Corsiva"/>
            </a:endParaRP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To understand how to successful</a:t>
            </a:r>
            <a:r>
              <a:rPr lang="en-US" sz="1400" dirty="0" smtClean="0">
                <a:solidFill>
                  <a:srgbClr val="0070C0"/>
                </a:solidFill>
                <a:latin typeface="Monotype Corsiva" pitchFamily="66" charset="0"/>
              </a:rPr>
              <a:t>l</a:t>
            </a:r>
            <a:r>
              <a:rPr lang="en-GB" sz="1400" dirty="0" smtClean="0">
                <a:solidFill>
                  <a:srgbClr val="0070C0"/>
                </a:solidFill>
                <a:latin typeface="Monotype Corsiva" pitchFamily="66" charset="0"/>
              </a:rPr>
              <a:t>y perform a pantomime scene. </a:t>
            </a:r>
            <a:endParaRPr lang="en-GB" sz="1400" dirty="0">
              <a:solidFill>
                <a:srgbClr val="0070C0"/>
              </a:solidFill>
              <a:latin typeface="Monotype Corsiva" pitchFamily="66" charset="0"/>
              <a:ea typeface="Times New Roman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535</Words>
  <Application>Microsoft Macintosh PowerPoint</Application>
  <PresentationFormat>On-screen Show (4:3)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Monotype Corsiva</vt:lpstr>
      <vt:lpstr>Times New Roman</vt:lpstr>
      <vt:lpstr>Wingdings</vt:lpstr>
      <vt:lpstr>Arial</vt:lpstr>
      <vt:lpstr>Office Theme</vt:lpstr>
      <vt:lpstr>PANTOMIME</vt:lpstr>
      <vt:lpstr>RANDOM REGISTER</vt:lpstr>
      <vt:lpstr>LESSON OBJECTIVE</vt:lpstr>
      <vt:lpstr>PowerPoint Presentation</vt:lpstr>
      <vt:lpstr>10 MINUTE RECAP</vt:lpstr>
      <vt:lpstr>2 NEW ROUTINES</vt:lpstr>
      <vt:lpstr>MAKING A SCENE</vt:lpstr>
      <vt:lpstr>THE TASK</vt:lpstr>
      <vt:lpstr>SPOTLIGHT</vt:lpstr>
      <vt:lpstr>WHAT DID YOU ACHIEVE TODAY?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PANTOMIME</dc:title>
  <dc:creator>pferguson217</dc:creator>
  <cp:lastModifiedBy>April Watts</cp:lastModifiedBy>
  <cp:revision>65</cp:revision>
  <dcterms:created xsi:type="dcterms:W3CDTF">2011-09-25T14:56:45Z</dcterms:created>
  <dcterms:modified xsi:type="dcterms:W3CDTF">2016-10-12T09:17:24Z</dcterms:modified>
</cp:coreProperties>
</file>