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317" r:id="rId4"/>
    <p:sldId id="322" r:id="rId5"/>
    <p:sldId id="320" r:id="rId6"/>
    <p:sldId id="32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E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73" autoAdjust="0"/>
    <p:restoredTop sz="50130" autoAdjust="0"/>
  </p:normalViewPr>
  <p:slideViewPr>
    <p:cSldViewPr>
      <p:cViewPr>
        <p:scale>
          <a:sx n="76" d="100"/>
          <a:sy n="76" d="100"/>
        </p:scale>
        <p:origin x="112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DD0D4-8BAD-400B-B6E0-1522AEE2F577}" type="datetimeFigureOut">
              <a:rPr lang="en-US" smtClean="0"/>
              <a:pPr/>
              <a:t>10/12/16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75103-8C19-4DA4-A74B-915D26813A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172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b="1" dirty="0" smtClean="0"/>
              <a:t>PANTOMIME</a:t>
            </a:r>
            <a:endParaRPr lang="en-GB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Yr 7 Drama </a:t>
            </a:r>
          </a:p>
          <a:p>
            <a:r>
              <a:rPr lang="en-GB" dirty="0" smtClean="0"/>
              <a:t>Lesson 7</a:t>
            </a:r>
          </a:p>
          <a:p>
            <a:r>
              <a:rPr lang="en-GB" dirty="0" smtClean="0"/>
              <a:t>Evaluation</a:t>
            </a:r>
            <a:endParaRPr lang="en-GB" dirty="0"/>
          </a:p>
        </p:txBody>
      </p:sp>
      <p:pic>
        <p:nvPicPr>
          <p:cNvPr id="31750" name="Picture 6" descr="http://images.icnetwork.co.uk/upl/southportvis/jan2009/2/3/AC9A60EA-B286-C213-752715447E45191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96323">
            <a:off x="7186229" y="439261"/>
            <a:ext cx="1755418" cy="6572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752" name="Picture 8" descr="http://www.bbc.co.uk/norfolk/content/images/2004/12/15/panto_gallery_2004_400_11_250x3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266673">
            <a:off x="257945" y="-5011"/>
            <a:ext cx="1738731" cy="32168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b="1" dirty="0" smtClean="0"/>
              <a:t>RANDOM REGISTER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72122" cy="4525963"/>
          </a:xfrm>
        </p:spPr>
        <p:txBody>
          <a:bodyPr>
            <a:normAutofit/>
          </a:bodyPr>
          <a:lstStyle/>
          <a:p>
            <a:r>
              <a:rPr lang="en-GB" b="1" dirty="0" smtClean="0"/>
              <a:t>In true Pantomime style let’s answer the register with an unusually large and exaggerated performance.</a:t>
            </a:r>
          </a:p>
          <a:p>
            <a:r>
              <a:rPr lang="en-GB" b="1" dirty="0" smtClean="0"/>
              <a:t>When I say is ……..here?</a:t>
            </a:r>
          </a:p>
          <a:p>
            <a:endParaRPr lang="en-GB" b="1" dirty="0" smtClean="0"/>
          </a:p>
          <a:p>
            <a:r>
              <a:rPr lang="en-GB" b="1" dirty="0" smtClean="0"/>
              <a:t>You must say “Oh Yes he is”</a:t>
            </a:r>
            <a:r>
              <a:rPr lang="en-GB" b="1" dirty="0"/>
              <a:t> </a:t>
            </a:r>
            <a:r>
              <a:rPr lang="en-GB" b="1" dirty="0" smtClean="0"/>
              <a:t>or “Oh No she isn’t”</a:t>
            </a:r>
          </a:p>
        </p:txBody>
      </p:sp>
      <p:pic>
        <p:nvPicPr>
          <p:cNvPr id="30724" name="Picture 4" descr="http://www.hallforcornwall.co.uk/images/images/panto_2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1357298"/>
            <a:ext cx="2928926" cy="500066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173572" cy="1143000"/>
          </a:xfrm>
        </p:spPr>
        <p:txBody>
          <a:bodyPr>
            <a:noAutofit/>
          </a:bodyPr>
          <a:lstStyle/>
          <a:p>
            <a:r>
              <a:rPr lang="en-GB" sz="8000" b="1" smtClean="0"/>
              <a:t>LESSON </a:t>
            </a:r>
            <a:r>
              <a:rPr lang="en-GB" sz="8000" b="1" smtClean="0"/>
              <a:t>OBJECTIVE</a:t>
            </a:r>
            <a:endParaRPr lang="en-GB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600200"/>
            <a:ext cx="7858180" cy="2114552"/>
          </a:xfrm>
        </p:spPr>
        <p:txBody>
          <a:bodyPr/>
          <a:lstStyle/>
          <a:p>
            <a:pPr>
              <a:buNone/>
            </a:pPr>
            <a:r>
              <a:rPr lang="en-US" sz="4400" b="1" dirty="0" smtClean="0"/>
              <a:t>	To evaluate your scene performances.</a:t>
            </a:r>
            <a:endParaRPr lang="en-GB" sz="4400" b="1" dirty="0" smtClean="0"/>
          </a:p>
          <a:p>
            <a:pPr>
              <a:buNone/>
            </a:pPr>
            <a:endParaRPr lang="en-GB" dirty="0"/>
          </a:p>
        </p:txBody>
      </p:sp>
      <p:pic>
        <p:nvPicPr>
          <p:cNvPr id="3076" name="Picture 4" descr="http://playpiepint.com/wp-content/uploads/2010/12/Panto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071810"/>
            <a:ext cx="7500990" cy="31296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4036" y="0"/>
          <a:ext cx="9119964" cy="7041275"/>
        </p:xfrm>
        <a:graphic>
          <a:graphicData uri="http://schemas.openxmlformats.org/drawingml/2006/table">
            <a:tbl>
              <a:tblPr firstRow="1" firstCol="1" bandRow="1"/>
              <a:tblGrid>
                <a:gridCol w="2279755"/>
                <a:gridCol w="2279755"/>
                <a:gridCol w="2280227"/>
                <a:gridCol w="2280227"/>
              </a:tblGrid>
              <a:tr h="24588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Level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Drama Strand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Creating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Performing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Reflecting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4265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Entry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take part in a drama activity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participate in part of a group performance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identify positive and negative aspects within my work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1279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take part in a range of drama activities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explore problems in an imagined world and make up plays from stories or other stimuli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participate in a short group performance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show some consideration of movement and voice in performance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make simple connections between the dramas I experience and my own life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recognise when my own work and the work of others’, could be improved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279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perform my own simple scenes, demonstrating an understanding of drama techniques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use my voice and body to create a simple character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act out improvised dramas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talk about why I made certain decisions in my play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show a basic understanding of how meaning can be shown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31994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establish a character with control over movement and voice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use the dialogue in existing texts as well as creating my own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devise plays from a range of stimuli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respond to the use of drama techniques to deepen the role or understanding of the situation e.g. hot seating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sustain a defined character for a reasonable amount of time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learn lines and organise simple performances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give suggestions on how work could be improved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 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talk about my work using some technical drama terminology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 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discuss and give reasons for my preferences in the drama I have seen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693286"/>
      </p:ext>
    </p:extLst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Autofit/>
          </a:bodyPr>
          <a:lstStyle/>
          <a:p>
            <a:r>
              <a:rPr lang="en-GB" sz="6600" b="1" dirty="0" smtClean="0"/>
              <a:t>THE TASK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1276"/>
            <a:ext cx="7715272" cy="5572140"/>
          </a:xfrm>
        </p:spPr>
        <p:txBody>
          <a:bodyPr>
            <a:normAutofit/>
          </a:bodyPr>
          <a:lstStyle/>
          <a:p>
            <a:r>
              <a:rPr lang="en-GB" dirty="0" smtClean="0"/>
              <a:t>You will watch back each performance </a:t>
            </a:r>
            <a:br>
              <a:rPr lang="en-GB" dirty="0" smtClean="0"/>
            </a:br>
            <a:r>
              <a:rPr lang="en-GB" dirty="0" smtClean="0"/>
              <a:t>and evaluate your progress. 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6084" name="Picture 4" descr="http://static-2.socialgo.com/cache/10668/image/145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1" y="0"/>
            <a:ext cx="207167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8919" y="26040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 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evaluate your scene performances</a:t>
            </a: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.</a:t>
            </a:r>
            <a:r>
              <a:rPr lang="en-US" sz="1400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 </a:t>
            </a:r>
            <a:endParaRPr lang="en-GB" sz="1400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the importance of peer and self assessment.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246"/>
            <a:ext cx="8229600" cy="1071546"/>
          </a:xfrm>
        </p:spPr>
        <p:txBody>
          <a:bodyPr>
            <a:noAutofit/>
          </a:bodyPr>
          <a:lstStyle/>
          <a:p>
            <a:r>
              <a:rPr lang="en-GB" sz="8000" b="1" dirty="0" smtClean="0"/>
              <a:t>EVALUATION</a:t>
            </a:r>
            <a:endParaRPr lang="en-GB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en-GB" dirty="0" smtClean="0"/>
              <a:t>Fill out the evaluation document  on your own and in silence! Try to remember everything we have done.</a:t>
            </a:r>
            <a:endParaRPr lang="en-GB" dirty="0"/>
          </a:p>
        </p:txBody>
      </p:sp>
      <p:pic>
        <p:nvPicPr>
          <p:cNvPr id="48130" name="Picture 2" descr="http://www.harrogatetheatre.co.uk/images/110%20years%20of%20panto%20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14620"/>
            <a:ext cx="9144000" cy="434339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8919" y="26040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 To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evaluate your scene performances</a:t>
            </a: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.</a:t>
            </a:r>
            <a:r>
              <a:rPr lang="en-US" sz="1400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 </a:t>
            </a:r>
            <a:endParaRPr lang="en-GB" sz="1400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the importance of peer and self assessment.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252</Words>
  <Application>Microsoft Macintosh PowerPoint</Application>
  <PresentationFormat>On-screen Show (4:3)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Monotype Corsiva</vt:lpstr>
      <vt:lpstr>Times New Roman</vt:lpstr>
      <vt:lpstr>Wingdings</vt:lpstr>
      <vt:lpstr>Arial</vt:lpstr>
      <vt:lpstr>Office Theme</vt:lpstr>
      <vt:lpstr>PANTOMIME</vt:lpstr>
      <vt:lpstr>RANDOM REGISTER</vt:lpstr>
      <vt:lpstr>LESSON OBJECTIVE</vt:lpstr>
      <vt:lpstr>PowerPoint Presentation</vt:lpstr>
      <vt:lpstr>THE TASK</vt:lpstr>
      <vt:lpstr>EVALUATION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PANTOMIME</dc:title>
  <dc:creator>pferguson217</dc:creator>
  <cp:lastModifiedBy>April Watts</cp:lastModifiedBy>
  <cp:revision>87</cp:revision>
  <dcterms:created xsi:type="dcterms:W3CDTF">2011-09-25T14:56:45Z</dcterms:created>
  <dcterms:modified xsi:type="dcterms:W3CDTF">2016-10-12T09:20:07Z</dcterms:modified>
</cp:coreProperties>
</file>