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A8CE-FDD0-8645-B1EE-EC6F5A3900C2}" type="datetimeFigureOut">
              <a:rPr lang="en-US" smtClean="0"/>
              <a:t>9/6/16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3C149-27B3-9541-BB80-CF1B76C50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1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this Dialogue to explain thought tracking. This slide shows</a:t>
            </a:r>
            <a:r>
              <a:rPr lang="en-GB" baseline="0" dirty="0" smtClean="0"/>
              <a:t> the normal conversation.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3C149-27B3-9541-BB80-CF1B76C502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7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shows</a:t>
            </a:r>
            <a:r>
              <a:rPr lang="en-GB" baseline="0" dirty="0" smtClean="0"/>
              <a:t> the thought tracking of the teacher.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3C149-27B3-9541-BB80-CF1B76C502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91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shows</a:t>
            </a:r>
            <a:r>
              <a:rPr lang="en-GB" baseline="0" dirty="0" smtClean="0"/>
              <a:t> the thought tracking of the student.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3C149-27B3-9541-BB80-CF1B76C502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6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67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1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3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0062"/>
            <a:ext cx="7772400" cy="1158489"/>
          </a:xfrm>
        </p:spPr>
        <p:txBody>
          <a:bodyPr>
            <a:normAutofit fontScale="90000"/>
          </a:bodyPr>
          <a:lstStyle/>
          <a:p>
            <a:r>
              <a:rPr lang="en-GB" u="sng" dirty="0" smtClean="0">
                <a:latin typeface="Monotype Corsiva" pitchFamily="66" charset="0"/>
              </a:rPr>
              <a:t>Drama </a:t>
            </a:r>
            <a:br>
              <a:rPr lang="en-GB" u="sng" dirty="0" smtClean="0">
                <a:latin typeface="Monotype Corsiva" pitchFamily="66" charset="0"/>
              </a:rPr>
            </a:br>
            <a:r>
              <a:rPr lang="en-GB" u="sng" dirty="0" smtClean="0">
                <a:latin typeface="Monotype Corsiva" pitchFamily="66" charset="0"/>
              </a:rPr>
              <a:t>At Cornwallis Academy</a:t>
            </a:r>
            <a:endParaRPr lang="en-GB" u="sng" dirty="0"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2" y="1340768"/>
            <a:ext cx="9113734" cy="5733256"/>
          </a:xfrm>
        </p:spPr>
        <p:txBody>
          <a:bodyPr>
            <a:normAutofit/>
          </a:bodyPr>
          <a:lstStyle/>
          <a:p>
            <a:pPr algn="r"/>
            <a:r>
              <a:rPr lang="en-GB" sz="2800" b="1" u="sng" dirty="0" smtClean="0">
                <a:solidFill>
                  <a:srgbClr val="FB19BA"/>
                </a:solidFill>
                <a:latin typeface="Monotype Corsiva" pitchFamily="66" charset="0"/>
              </a:rPr>
              <a:t>Year 7 – LESSON 3</a:t>
            </a:r>
          </a:p>
          <a:p>
            <a:pPr algn="l"/>
            <a:r>
              <a:rPr lang="en-GB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b="1" u="sng" dirty="0" smtClean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 algn="l">
              <a:buFont typeface="Wingdings"/>
              <a:buChar char=""/>
              <a:tabLst>
                <a:tab pos="457200" algn="l"/>
              </a:tabLst>
            </a:pPr>
            <a:r>
              <a:rPr lang="en-GB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</a:t>
            </a:r>
            <a:r>
              <a:rPr lang="en-GB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</a:t>
            </a:r>
            <a:endParaRPr lang="en-GB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 algn="l">
              <a:spcAft>
                <a:spcPts val="0"/>
              </a:spcAft>
              <a:buFont typeface="Wingdings"/>
              <a:buChar char=""/>
              <a:tabLst>
                <a:tab pos="457200" algn="l"/>
              </a:tabLst>
            </a:pPr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To understand how to use </a:t>
            </a:r>
            <a:r>
              <a:rPr lang="en-GB" dirty="0" smtClean="0">
                <a:solidFill>
                  <a:srgbClr val="0070C0"/>
                </a:solidFill>
                <a:latin typeface="Monotype Corsiva" pitchFamily="66" charset="0"/>
              </a:rPr>
              <a:t>Thought Tracking within a scene.</a:t>
            </a:r>
            <a:endParaRPr lang="en-GB" sz="5500" b="1" i="1" dirty="0">
              <a:solidFill>
                <a:srgbClr val="0070C0"/>
              </a:solidFill>
              <a:latin typeface="Aldine401 BT" pitchFamily="18" charset="0"/>
            </a:endParaRPr>
          </a:p>
          <a:p>
            <a:pPr algn="l"/>
            <a:r>
              <a:rPr lang="en-GB" b="1" i="1" dirty="0" smtClean="0">
                <a:latin typeface="Aldine401 BT" pitchFamily="18" charset="0"/>
              </a:rPr>
              <a:t/>
            </a:r>
            <a:br>
              <a:rPr lang="en-GB" b="1" i="1" dirty="0" smtClean="0">
                <a:latin typeface="Aldine401 BT" pitchFamily="18" charset="0"/>
              </a:rPr>
            </a:br>
            <a:endParaRPr lang="en-GB" b="1" u="sng" dirty="0">
              <a:latin typeface="Monotype Corsiva" pitchFamily="66" charset="0"/>
            </a:endParaRPr>
          </a:p>
        </p:txBody>
      </p:sp>
      <p:pic>
        <p:nvPicPr>
          <p:cNvPr id="1026" name="Picture 0" descr="newlogo cornwall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5403"/>
            <a:ext cx="2195736" cy="52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MODEL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Teacher will model effective Thought Tracking</a:t>
            </a:r>
            <a:endParaRPr lang="en-GB" sz="7200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0650"/>
            <a:ext cx="8229600" cy="1500198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LITTLE RED RIDING HOOD – THROUGH THE EYES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7364"/>
            <a:ext cx="5072066" cy="500063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Each group will tell the story of Little Red Riding Hood through the eyes of a particular character.</a:t>
            </a:r>
          </a:p>
          <a:p>
            <a:r>
              <a:rPr lang="en-GB" dirty="0" smtClean="0"/>
              <a:t>Each group must use Thought Tracking  to tell the story from their characters point of view by adding a thought track to each Still Image. </a:t>
            </a:r>
          </a:p>
          <a:p>
            <a:r>
              <a:rPr lang="en-GB" dirty="0" smtClean="0"/>
              <a:t>THE CHARACTERS</a:t>
            </a:r>
          </a:p>
          <a:p>
            <a:r>
              <a:rPr lang="en-GB" dirty="0" smtClean="0"/>
              <a:t>Little Red Riding Hood</a:t>
            </a:r>
          </a:p>
          <a:p>
            <a:r>
              <a:rPr lang="en-GB" dirty="0" smtClean="0"/>
              <a:t>The Wolf</a:t>
            </a:r>
          </a:p>
          <a:p>
            <a:r>
              <a:rPr lang="en-GB" dirty="0" smtClean="0"/>
              <a:t>The Grandmother</a:t>
            </a:r>
            <a:endParaRPr lang="en-GB" dirty="0"/>
          </a:p>
        </p:txBody>
      </p:sp>
      <p:pic>
        <p:nvPicPr>
          <p:cNvPr id="25602" name="Picture 2" descr="http://s3images.coroflot.com/user_files/individual_files/original_269205_ntqCdBkNhYFI1fxNM4hVD4B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857364"/>
            <a:ext cx="4071934" cy="500063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77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REMEMBER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Step out to say Thought Track</a:t>
            </a:r>
          </a:p>
          <a:p>
            <a:endParaRPr lang="en-GB" sz="3200" dirty="0" smtClean="0"/>
          </a:p>
          <a:p>
            <a:r>
              <a:rPr lang="en-GB" sz="3200" dirty="0" smtClean="0"/>
              <a:t>A thought is different to normal speech</a:t>
            </a:r>
          </a:p>
          <a:p>
            <a:endParaRPr lang="en-GB" sz="3200" dirty="0" smtClean="0"/>
          </a:p>
          <a:p>
            <a:r>
              <a:rPr lang="en-GB" sz="3200" dirty="0" smtClean="0"/>
              <a:t>A thought is not always what we expect…it is often something different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8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STOP AND SHOW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Teacher will stop you at a random moment and check progress…</a:t>
            </a:r>
          </a:p>
          <a:p>
            <a:endParaRPr lang="en-GB" sz="3600" dirty="0" smtClean="0"/>
          </a:p>
          <a:p>
            <a:r>
              <a:rPr lang="en-GB" sz="3600" dirty="0" smtClean="0"/>
              <a:t>Teacher may spotlight a group…</a:t>
            </a:r>
          </a:p>
          <a:p>
            <a:endParaRPr lang="en-GB" sz="3600" dirty="0" smtClean="0"/>
          </a:p>
          <a:p>
            <a:r>
              <a:rPr lang="en-GB" sz="3600" dirty="0" smtClean="0"/>
              <a:t>So stay on a task!</a:t>
            </a:r>
            <a:endParaRPr lang="en-GB" sz="3600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SPOTLIGHTING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Spotlight all groups and observe their work.</a:t>
            </a:r>
          </a:p>
          <a:p>
            <a:r>
              <a:rPr lang="en-GB" dirty="0" smtClean="0"/>
              <a:t>WWW – What Went Well?</a:t>
            </a:r>
          </a:p>
          <a:p>
            <a:r>
              <a:rPr lang="en-GB" dirty="0" smtClean="0"/>
              <a:t>What worked and why?</a:t>
            </a:r>
          </a:p>
          <a:p>
            <a:r>
              <a:rPr lang="en-GB" dirty="0" smtClean="0"/>
              <a:t>What could be improved? And why?</a:t>
            </a:r>
            <a:endParaRPr lang="en-GB" dirty="0"/>
          </a:p>
        </p:txBody>
      </p:sp>
      <p:pic>
        <p:nvPicPr>
          <p:cNvPr id="24578" name="Picture 2" descr="D:\FILMMAKR\FLMKR10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714752"/>
            <a:ext cx="9001156" cy="31432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2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4605"/>
            <a:ext cx="911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endParaRPr lang="en-GB" dirty="0" smtClean="0">
              <a:solidFill>
                <a:srgbClr val="7030A0"/>
              </a:solidFill>
              <a:latin typeface="Monotype Corsiva" pitchFamily="66" charset="0"/>
            </a:endParaRPr>
          </a:p>
          <a:p>
            <a:endParaRPr lang="en-GB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85" y="620688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u="sng" dirty="0" smtClean="0">
                <a:latin typeface="Monotype Corsiva" pitchFamily="66" charset="0"/>
              </a:rPr>
              <a:t>Summing up:</a:t>
            </a:r>
          </a:p>
          <a:p>
            <a:endParaRPr lang="en-GB" sz="2400" b="1" dirty="0">
              <a:latin typeface="Monotype Corsiva" pitchFamily="66" charset="0"/>
            </a:endParaRP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What have you learnt today?</a:t>
            </a:r>
            <a:endParaRPr lang="en-GB" sz="3200" b="1" dirty="0">
              <a:solidFill>
                <a:srgbClr val="7030A0"/>
              </a:solidFill>
              <a:latin typeface="Monotype Corsiva" pitchFamily="66" charset="0"/>
            </a:endParaRP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What level have you achieve and how/ why? </a:t>
            </a:r>
            <a:endParaRPr lang="en-GB" sz="3200" b="1" dirty="0">
              <a:solidFill>
                <a:srgbClr val="7030A0"/>
              </a:solidFill>
              <a:latin typeface="Monotype Corsiva" pitchFamily="66" charset="0"/>
            </a:endParaRP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What do you need to do to meet your target grade?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Get into a pair.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Share your knowledge and ideas with your partner</a:t>
            </a: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39972"/>
              </p:ext>
            </p:extLst>
          </p:nvPr>
        </p:nvGraphicFramePr>
        <p:xfrm>
          <a:off x="0" y="0"/>
          <a:ext cx="9144000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85763"/>
                <a:gridCol w="2285763"/>
                <a:gridCol w="2286237"/>
                <a:gridCol w="228623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59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71570"/>
          </a:xfrm>
        </p:spPr>
        <p:txBody>
          <a:bodyPr>
            <a:noAutofit/>
          </a:bodyPr>
          <a:lstStyle/>
          <a:p>
            <a:r>
              <a:rPr lang="en-GB" b="1" dirty="0" smtClean="0"/>
              <a:t>WHAT IS THOUGHT TRACKING?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7694"/>
            <a:ext cx="8229600" cy="196690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It's when within a still image or a scene a character  will say something about how they are feeling or what they are thinking. Thought-tracking helps the audience understand how the character is feeling and what their point of view of the situation is.</a:t>
            </a:r>
          </a:p>
          <a:p>
            <a:endParaRPr lang="en-GB" dirty="0"/>
          </a:p>
        </p:txBody>
      </p:sp>
      <p:pic>
        <p:nvPicPr>
          <p:cNvPr id="22531" name="Picture 3" descr="D:\SCHLKIDS\DBSK3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8143932" cy="1685920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4500562" y="1142984"/>
            <a:ext cx="4071966" cy="13573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214942" y="1500174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 wonder if I will ever be a professional painter?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GB" sz="4800" b="1" dirty="0" smtClean="0"/>
              <a:t>4 WAYS OF THOUGHT TRACKING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b="1" dirty="0" smtClean="0"/>
              <a:t>What my MIND thinks</a:t>
            </a:r>
          </a:p>
          <a:p>
            <a:pPr marL="514350" indent="-514350">
              <a:buFont typeface="+mj-lt"/>
              <a:buAutoNum type="arabicPeriod"/>
            </a:pPr>
            <a:endParaRPr lang="en-GB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b="1" dirty="0" smtClean="0"/>
              <a:t>What my EYES see</a:t>
            </a:r>
          </a:p>
          <a:p>
            <a:pPr marL="514350" indent="-514350">
              <a:buFont typeface="+mj-lt"/>
              <a:buAutoNum type="arabicPeriod"/>
            </a:pPr>
            <a:endParaRPr lang="en-GB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b="1" dirty="0" smtClean="0"/>
              <a:t>What my EARS here</a:t>
            </a:r>
          </a:p>
          <a:p>
            <a:pPr marL="514350" indent="-514350">
              <a:buFont typeface="+mj-lt"/>
              <a:buAutoNum type="arabicPeriod"/>
            </a:pPr>
            <a:endParaRPr lang="en-GB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200" b="1" dirty="0" smtClean="0"/>
              <a:t>What my heart feels</a:t>
            </a:r>
            <a:endParaRPr lang="en-GB" sz="3200" b="1" dirty="0"/>
          </a:p>
        </p:txBody>
      </p:sp>
      <p:pic>
        <p:nvPicPr>
          <p:cNvPr id="1026" name="Picture 2" descr="http://www.binauralbrainwave.net/images/Article%20Images/b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1697508"/>
            <a:ext cx="3305175" cy="11077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tumblr.com/tumblr_lvyx9nXMSd1r2swp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18" y="2996952"/>
            <a:ext cx="3305175" cy="1107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arry5154.files.wordpress.com/2011/10/ea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18" y="4221088"/>
            <a:ext cx="3275146" cy="1096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0.gstatic.com/images?q=tbn:ANd9GcR1T6qJIoeaLiU0ko1VPnDuxF7btBtHjvFS4a52ARZhxy2-kxja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17" y="5517232"/>
            <a:ext cx="3275145" cy="1096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14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4652"/>
            <a:ext cx="8229600" cy="10001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TRAFFIC LIGHTS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5786478" cy="521497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Students walk around the space.</a:t>
            </a:r>
          </a:p>
          <a:p>
            <a:r>
              <a:rPr lang="en-GB" dirty="0" smtClean="0"/>
              <a:t>Red = Stop, Green = Go,  Amber = Slow Motion.</a:t>
            </a:r>
          </a:p>
          <a:p>
            <a:r>
              <a:rPr lang="en-GB" dirty="0" smtClean="0"/>
              <a:t>During the game the teacher  may asks students to imagine different scenarios or asks students to perform a Still Image of a situation when Red is called. </a:t>
            </a:r>
          </a:p>
          <a:p>
            <a:r>
              <a:rPr lang="en-GB" dirty="0" smtClean="0"/>
              <a:t>The teacher may ask the students to add a thought track to their images.</a:t>
            </a:r>
          </a:p>
          <a:p>
            <a:endParaRPr lang="en-GB" dirty="0"/>
          </a:p>
        </p:txBody>
      </p:sp>
      <p:pic>
        <p:nvPicPr>
          <p:cNvPr id="18435" name="Picture 3" descr="http://susancorso.com/seedsforsanctuary/wp-content/uploads/2010/01/traffic_ligh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0"/>
            <a:ext cx="2857488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4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DIALOGUE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TEACHER: </a:t>
            </a:r>
            <a:r>
              <a:rPr lang="en-GB" dirty="0" smtClean="0"/>
              <a:t>Where’s your homework?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STUDENT: </a:t>
            </a:r>
            <a:r>
              <a:rPr lang="en-GB" dirty="0" smtClean="0">
                <a:solidFill>
                  <a:srgbClr val="FFFF00"/>
                </a:solidFill>
              </a:rPr>
              <a:t>I </a:t>
            </a:r>
            <a:r>
              <a:rPr lang="en-GB" dirty="0">
                <a:solidFill>
                  <a:srgbClr val="FFFF00"/>
                </a:solidFill>
              </a:rPr>
              <a:t>f</a:t>
            </a:r>
            <a:r>
              <a:rPr lang="en-GB" dirty="0" smtClean="0">
                <a:solidFill>
                  <a:srgbClr val="FFFF00"/>
                </a:solidFill>
              </a:rPr>
              <a:t>orgot it.</a:t>
            </a:r>
          </a:p>
          <a:p>
            <a:endParaRPr lang="en-GB" dirty="0" smtClean="0"/>
          </a:p>
          <a:p>
            <a:r>
              <a:rPr lang="en-GB" b="1" dirty="0" smtClean="0"/>
              <a:t>TEACHER: </a:t>
            </a:r>
            <a:r>
              <a:rPr lang="en-GB" dirty="0" smtClean="0"/>
              <a:t>Right, well you can do it after school tomorrow in detention.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STUDENT: </a:t>
            </a:r>
            <a:r>
              <a:rPr lang="en-GB" dirty="0" smtClean="0">
                <a:solidFill>
                  <a:srgbClr val="FFFF00"/>
                </a:solidFill>
              </a:rPr>
              <a:t>I can’t do tomorrow Sir.</a:t>
            </a:r>
          </a:p>
          <a:p>
            <a:endParaRPr lang="en-GB" dirty="0" smtClean="0"/>
          </a:p>
          <a:p>
            <a:r>
              <a:rPr lang="en-GB" b="1" dirty="0" smtClean="0"/>
              <a:t>TEACHER: </a:t>
            </a:r>
            <a:r>
              <a:rPr lang="en-GB" dirty="0" smtClean="0"/>
              <a:t>You’ll do it whenever I say so.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STUDENT: </a:t>
            </a:r>
            <a:r>
              <a:rPr lang="en-GB" dirty="0" smtClean="0">
                <a:solidFill>
                  <a:srgbClr val="FFFF00"/>
                </a:solidFill>
              </a:rPr>
              <a:t>Yes Sir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4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DIALOGUE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TEACHER: </a:t>
            </a:r>
            <a:r>
              <a:rPr lang="en-GB" dirty="0" smtClean="0"/>
              <a:t>Where’s your homework?</a:t>
            </a:r>
          </a:p>
          <a:p>
            <a:r>
              <a:rPr lang="en-GB" dirty="0" smtClean="0"/>
              <a:t>(I bet he hasn’t done it again)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STUDENT: </a:t>
            </a:r>
            <a:r>
              <a:rPr lang="en-GB" dirty="0" smtClean="0">
                <a:solidFill>
                  <a:srgbClr val="FFFF00"/>
                </a:solidFill>
              </a:rPr>
              <a:t>I </a:t>
            </a:r>
            <a:r>
              <a:rPr lang="en-GB" dirty="0">
                <a:solidFill>
                  <a:srgbClr val="FFFF00"/>
                </a:solidFill>
              </a:rPr>
              <a:t>f</a:t>
            </a:r>
            <a:r>
              <a:rPr lang="en-GB" dirty="0" smtClean="0">
                <a:solidFill>
                  <a:srgbClr val="FFFF00"/>
                </a:solidFill>
              </a:rPr>
              <a:t>orgot it.</a:t>
            </a:r>
          </a:p>
          <a:p>
            <a:endParaRPr lang="en-GB" dirty="0" smtClean="0"/>
          </a:p>
          <a:p>
            <a:r>
              <a:rPr lang="en-GB" b="1" dirty="0" smtClean="0"/>
              <a:t>TEACHER: </a:t>
            </a:r>
            <a:r>
              <a:rPr lang="en-GB" dirty="0" smtClean="0"/>
              <a:t>Right, well you can do it after school tomorrow in detention.</a:t>
            </a:r>
          </a:p>
          <a:p>
            <a:r>
              <a:rPr lang="en-GB" dirty="0" smtClean="0"/>
              <a:t>(I wish I didn’t have to do this, he’s a nice student)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STUDENT: </a:t>
            </a:r>
            <a:r>
              <a:rPr lang="en-GB" dirty="0" smtClean="0">
                <a:solidFill>
                  <a:srgbClr val="FFFF00"/>
                </a:solidFill>
              </a:rPr>
              <a:t>I can’t do tomorrow Sir.</a:t>
            </a:r>
          </a:p>
          <a:p>
            <a:endParaRPr lang="en-GB" dirty="0" smtClean="0"/>
          </a:p>
          <a:p>
            <a:r>
              <a:rPr lang="en-GB" b="1" dirty="0" smtClean="0"/>
              <a:t>TEACHER: </a:t>
            </a:r>
            <a:r>
              <a:rPr lang="en-GB" dirty="0" smtClean="0"/>
              <a:t>You’ll do it whenever I say so.</a:t>
            </a:r>
          </a:p>
          <a:p>
            <a:r>
              <a:rPr lang="en-GB" dirty="0" smtClean="0"/>
              <a:t>(Why does he have to push me to the limit)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STUDENT: </a:t>
            </a:r>
            <a:r>
              <a:rPr lang="en-GB" dirty="0" smtClean="0">
                <a:solidFill>
                  <a:srgbClr val="FFFF00"/>
                </a:solidFill>
              </a:rPr>
              <a:t>Yes Sir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1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DIALOGUE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TEACHER: </a:t>
            </a:r>
            <a:r>
              <a:rPr lang="en-GB" dirty="0" smtClean="0"/>
              <a:t>Where’s your homework?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STUDENT: </a:t>
            </a:r>
            <a:r>
              <a:rPr lang="en-GB" dirty="0" smtClean="0">
                <a:solidFill>
                  <a:srgbClr val="FFFF00"/>
                </a:solidFill>
              </a:rPr>
              <a:t>I </a:t>
            </a:r>
            <a:r>
              <a:rPr lang="en-GB" dirty="0">
                <a:solidFill>
                  <a:srgbClr val="FFFF00"/>
                </a:solidFill>
              </a:rPr>
              <a:t>f</a:t>
            </a:r>
            <a:r>
              <a:rPr lang="en-GB" dirty="0" smtClean="0">
                <a:solidFill>
                  <a:srgbClr val="FFFF00"/>
                </a:solidFill>
              </a:rPr>
              <a:t>orgot it.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(Why does he always pick on me?)</a:t>
            </a:r>
          </a:p>
          <a:p>
            <a:endParaRPr lang="en-GB" dirty="0" smtClean="0"/>
          </a:p>
          <a:p>
            <a:r>
              <a:rPr lang="en-GB" b="1" dirty="0" smtClean="0"/>
              <a:t>TEACHER: </a:t>
            </a:r>
            <a:r>
              <a:rPr lang="en-GB" dirty="0" smtClean="0"/>
              <a:t>Right, well you can do it after school tomorrow in detention.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STUDENT: </a:t>
            </a:r>
            <a:r>
              <a:rPr lang="en-GB" dirty="0" smtClean="0">
                <a:solidFill>
                  <a:srgbClr val="FFFF00"/>
                </a:solidFill>
              </a:rPr>
              <a:t>I can’t do tomorrow Sir.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(My mum’s going in to hospital tomorrow)</a:t>
            </a:r>
          </a:p>
          <a:p>
            <a:endParaRPr lang="en-GB" dirty="0" smtClean="0"/>
          </a:p>
          <a:p>
            <a:r>
              <a:rPr lang="en-GB" b="1" dirty="0" smtClean="0"/>
              <a:t>TEACHER: </a:t>
            </a:r>
            <a:r>
              <a:rPr lang="en-GB" dirty="0" smtClean="0"/>
              <a:t>You’ll do it whenever I say so.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FF00"/>
                </a:solidFill>
              </a:rPr>
              <a:t>STUDENT: </a:t>
            </a:r>
            <a:r>
              <a:rPr lang="en-GB" dirty="0" smtClean="0">
                <a:solidFill>
                  <a:srgbClr val="FFFF00"/>
                </a:solidFill>
              </a:rPr>
              <a:t>Yes Sir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(I would  have done it if mum wasn’t so ill)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7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LITTLE RED RIDING HOOD</a:t>
            </a:r>
            <a:endParaRPr lang="en-GB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r>
              <a:rPr lang="en-GB" dirty="0" smtClean="0"/>
              <a:t>Re-cap the story of Little Red Riding Hood in your groups through Still Images.</a:t>
            </a:r>
            <a:endParaRPr lang="en-GB" dirty="0"/>
          </a:p>
        </p:txBody>
      </p:sp>
      <p:pic>
        <p:nvPicPr>
          <p:cNvPr id="23554" name="Picture 2" descr="http://students.ou.edu/J/Curtis.N.Johnston-1/red_riding_ho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9144000" cy="42148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Thought Tracking.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Thought Tracking within a scene.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1063</Words>
  <Application>Microsoft Macintosh PowerPoint</Application>
  <PresentationFormat>On-screen Show (4:3)</PresentationFormat>
  <Paragraphs>197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Aldine401 BT</vt:lpstr>
      <vt:lpstr>Calibri</vt:lpstr>
      <vt:lpstr>Cambria</vt:lpstr>
      <vt:lpstr>Monotype Corsiva</vt:lpstr>
      <vt:lpstr>Wingdings</vt:lpstr>
      <vt:lpstr>Arial</vt:lpstr>
      <vt:lpstr>Office Theme</vt:lpstr>
      <vt:lpstr>Drama  At Cornwallis Academy</vt:lpstr>
      <vt:lpstr>PowerPoint Presentation</vt:lpstr>
      <vt:lpstr>WHAT IS THOUGHT TRACKING?</vt:lpstr>
      <vt:lpstr>4 WAYS OF THOUGHT TRACKING</vt:lpstr>
      <vt:lpstr>TRAFFIC LIGHTS</vt:lpstr>
      <vt:lpstr>DIALOGUE</vt:lpstr>
      <vt:lpstr>DIALOGUE</vt:lpstr>
      <vt:lpstr>DIALOGUE</vt:lpstr>
      <vt:lpstr>LITTLE RED RIDING HOOD</vt:lpstr>
      <vt:lpstr>MODEL</vt:lpstr>
      <vt:lpstr>LITTLE RED RIDING HOOD – THROUGH THE EYES OF...</vt:lpstr>
      <vt:lpstr>REMEMBER</vt:lpstr>
      <vt:lpstr>STOP AND SHOW</vt:lpstr>
      <vt:lpstr>SPOTLIGHTING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Harding</dc:creator>
  <cp:lastModifiedBy>April Watts</cp:lastModifiedBy>
  <cp:revision>32</cp:revision>
  <dcterms:created xsi:type="dcterms:W3CDTF">2012-09-05T08:26:58Z</dcterms:created>
  <dcterms:modified xsi:type="dcterms:W3CDTF">2016-09-06T20:05:26Z</dcterms:modified>
</cp:coreProperties>
</file>