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3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84" r:id="rId11"/>
    <p:sldId id="285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2987"/>
  </p:normalViewPr>
  <p:slideViewPr>
    <p:cSldViewPr>
      <p:cViewPr varScale="1">
        <p:scale>
          <a:sx n="58" d="100"/>
          <a:sy n="58" d="100"/>
        </p:scale>
        <p:origin x="7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A8CE-FDD0-8645-B1EE-EC6F5A3900C2}" type="datetimeFigureOut">
              <a:rPr lang="en-US" smtClean="0"/>
              <a:t>9/6/16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3C149-27B3-9541-BB80-CF1B76C50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1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96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48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67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07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11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0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3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27A2-EF0E-437F-9D13-8CDECD62D8FB}" type="datetimeFigureOut">
              <a:rPr lang="en-GB" smtClean="0"/>
              <a:t>06/09/2016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380-D146-4CE3-A701-918D4244A4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0062"/>
            <a:ext cx="7772400" cy="1158489"/>
          </a:xfrm>
        </p:spPr>
        <p:txBody>
          <a:bodyPr>
            <a:normAutofit fontScale="90000"/>
          </a:bodyPr>
          <a:lstStyle/>
          <a:p>
            <a:r>
              <a:rPr lang="en-GB" u="sng" dirty="0" smtClean="0">
                <a:latin typeface="Monotype Corsiva" pitchFamily="66" charset="0"/>
              </a:rPr>
              <a:t>Drama </a:t>
            </a:r>
            <a:br>
              <a:rPr lang="en-GB" u="sng" dirty="0" smtClean="0">
                <a:latin typeface="Monotype Corsiva" pitchFamily="66" charset="0"/>
              </a:rPr>
            </a:br>
            <a:r>
              <a:rPr lang="en-GB" u="sng" dirty="0" smtClean="0">
                <a:latin typeface="Monotype Corsiva" pitchFamily="66" charset="0"/>
              </a:rPr>
              <a:t>At Cornwallis Academy</a:t>
            </a:r>
            <a:endParaRPr lang="en-GB" u="sng" dirty="0">
              <a:latin typeface="Monotype Corsiva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2" y="1340768"/>
            <a:ext cx="9113734" cy="5733256"/>
          </a:xfrm>
        </p:spPr>
        <p:txBody>
          <a:bodyPr>
            <a:normAutofit/>
          </a:bodyPr>
          <a:lstStyle/>
          <a:p>
            <a:pPr algn="r"/>
            <a:r>
              <a:rPr lang="en-GB" sz="2800" b="1" u="sng" dirty="0" smtClean="0">
                <a:solidFill>
                  <a:srgbClr val="FB19BA"/>
                </a:solidFill>
                <a:latin typeface="Monotype Corsiva" pitchFamily="66" charset="0"/>
              </a:rPr>
              <a:t>Year 7 – LESSON </a:t>
            </a:r>
            <a:r>
              <a:rPr lang="en-GB" sz="2800" b="1" u="sng" dirty="0">
                <a:solidFill>
                  <a:srgbClr val="FB19BA"/>
                </a:solidFill>
                <a:latin typeface="Monotype Corsiva" pitchFamily="66" charset="0"/>
              </a:rPr>
              <a:t>4</a:t>
            </a:r>
            <a:endParaRPr lang="en-GB" sz="2800" b="1" u="sng" dirty="0" smtClean="0">
              <a:solidFill>
                <a:srgbClr val="FB19BA"/>
              </a:solidFill>
              <a:latin typeface="Monotype Corsiva" pitchFamily="66" charset="0"/>
            </a:endParaRPr>
          </a:p>
          <a:p>
            <a:pPr algn="l"/>
            <a:r>
              <a:rPr lang="en-GB" b="1" u="sng" dirty="0" smtClean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b="1" u="sng" dirty="0" smtClean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 algn="l">
              <a:buFont typeface="Wingdings"/>
              <a:buChar char=""/>
              <a:tabLst>
                <a:tab pos="457200" algn="l"/>
              </a:tabLst>
            </a:pPr>
            <a:r>
              <a:rPr lang="en-GB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To </a:t>
            </a:r>
            <a:r>
              <a:rPr lang="en-GB" dirty="0">
                <a:solidFill>
                  <a:srgbClr val="3366FF"/>
                </a:solidFill>
                <a:latin typeface="Monotype Corsiva"/>
                <a:cs typeface="Monotype Corsiva"/>
              </a:rPr>
              <a:t>investigate the use of  Narration</a:t>
            </a:r>
            <a:r>
              <a:rPr lang="en-GB" dirty="0" smtClean="0">
                <a:solidFill>
                  <a:srgbClr val="3366FF"/>
                </a:solidFill>
                <a:latin typeface="Monotype Corsiva"/>
                <a:cs typeface="Monotype Corsiva"/>
              </a:rPr>
              <a:t>.</a:t>
            </a:r>
          </a:p>
          <a:p>
            <a:pPr marL="342900" lvl="0" indent="-342900" algn="l">
              <a:spcAft>
                <a:spcPts val="0"/>
              </a:spcAft>
              <a:buFont typeface="Wingdings"/>
              <a:buChar char=""/>
              <a:tabLst>
                <a:tab pos="457200" algn="l"/>
              </a:tabLst>
            </a:pPr>
            <a:r>
              <a:rPr lang="en-GB" dirty="0" smtClean="0">
                <a:solidFill>
                  <a:srgbClr val="0070C0"/>
                </a:solidFill>
                <a:latin typeface="Monotype Corsiva" pitchFamily="66" charset="0"/>
              </a:rPr>
              <a:t>To </a:t>
            </a:r>
            <a:r>
              <a:rPr lang="en-GB" dirty="0">
                <a:solidFill>
                  <a:srgbClr val="0070C0"/>
                </a:solidFill>
                <a:latin typeface="Monotype Corsiva" pitchFamily="66" charset="0"/>
              </a:rPr>
              <a:t>understand how to use </a:t>
            </a:r>
            <a:r>
              <a:rPr lang="en-GB" dirty="0" smtClean="0">
                <a:solidFill>
                  <a:srgbClr val="0070C0"/>
                </a:solidFill>
                <a:latin typeface="Monotype Corsiva" pitchFamily="66" charset="0"/>
              </a:rPr>
              <a:t>Narration within a performance.</a:t>
            </a:r>
            <a:endParaRPr lang="en-GB" sz="5500" b="1" i="1" dirty="0">
              <a:solidFill>
                <a:srgbClr val="0070C0"/>
              </a:solidFill>
              <a:latin typeface="Aldine401 BT" pitchFamily="18" charset="0"/>
            </a:endParaRPr>
          </a:p>
          <a:p>
            <a:pPr algn="l"/>
            <a:r>
              <a:rPr lang="en-GB" b="1" i="1" dirty="0" smtClean="0">
                <a:latin typeface="Aldine401 BT" pitchFamily="18" charset="0"/>
              </a:rPr>
              <a:t/>
            </a:r>
            <a:br>
              <a:rPr lang="en-GB" b="1" i="1" dirty="0" smtClean="0">
                <a:latin typeface="Aldine401 BT" pitchFamily="18" charset="0"/>
              </a:rPr>
            </a:br>
            <a:endParaRPr lang="en-GB" b="1" u="sng" dirty="0">
              <a:latin typeface="Monotype Corsiva" pitchFamily="66" charset="0"/>
            </a:endParaRPr>
          </a:p>
        </p:txBody>
      </p:sp>
      <p:pic>
        <p:nvPicPr>
          <p:cNvPr id="1026" name="Picture 0" descr="newlogo cornwalli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85403"/>
            <a:ext cx="2195736" cy="52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STOP AND SHOW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Teacher will stop you at a random moment and check progress…</a:t>
            </a:r>
          </a:p>
          <a:p>
            <a:endParaRPr lang="en-GB" sz="3600" dirty="0" smtClean="0"/>
          </a:p>
          <a:p>
            <a:r>
              <a:rPr lang="en-GB" sz="3600" dirty="0" smtClean="0"/>
              <a:t>Teacher may spotlight a group…</a:t>
            </a:r>
          </a:p>
          <a:p>
            <a:endParaRPr lang="en-GB" sz="3600" dirty="0" smtClean="0"/>
          </a:p>
          <a:p>
            <a:r>
              <a:rPr lang="en-GB" sz="3600" dirty="0" smtClean="0"/>
              <a:t>So stay on a task!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Narration.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Narration within a performance.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SPOTLIGHTING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Spotlight all groups and observe their work.</a:t>
            </a:r>
          </a:p>
          <a:p>
            <a:r>
              <a:rPr lang="en-GB" dirty="0" smtClean="0"/>
              <a:t>WWW – What Went Well?</a:t>
            </a:r>
          </a:p>
          <a:p>
            <a:r>
              <a:rPr lang="en-GB" dirty="0" smtClean="0"/>
              <a:t>What worked and why?</a:t>
            </a:r>
          </a:p>
          <a:p>
            <a:r>
              <a:rPr lang="en-GB" dirty="0" smtClean="0"/>
              <a:t>What could be improved? And why?</a:t>
            </a:r>
            <a:endParaRPr lang="en-GB" dirty="0"/>
          </a:p>
        </p:txBody>
      </p:sp>
      <p:pic>
        <p:nvPicPr>
          <p:cNvPr id="24578" name="Picture 2" descr="D:\FILMMAKR\FLMKR10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714752"/>
            <a:ext cx="9001156" cy="31432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Narration.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Narration within a performance.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2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14605"/>
            <a:ext cx="911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endParaRPr lang="en-GB" dirty="0" smtClean="0">
              <a:solidFill>
                <a:srgbClr val="7030A0"/>
              </a:solidFill>
              <a:latin typeface="Monotype Corsiva" pitchFamily="66" charset="0"/>
            </a:endParaRPr>
          </a:p>
          <a:p>
            <a:endParaRPr lang="en-GB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85" y="620688"/>
            <a:ext cx="8280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u="sng" dirty="0" smtClean="0">
                <a:latin typeface="Monotype Corsiva" pitchFamily="66" charset="0"/>
              </a:rPr>
              <a:t>Summing up:</a:t>
            </a:r>
          </a:p>
          <a:p>
            <a:endParaRPr lang="en-GB" sz="2400" b="1" dirty="0">
              <a:latin typeface="Monotype Corsiva" pitchFamily="66" charset="0"/>
            </a:endParaRP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What have you learnt today?</a:t>
            </a:r>
            <a:endParaRPr lang="en-GB" sz="3200" b="1" dirty="0">
              <a:solidFill>
                <a:srgbClr val="7030A0"/>
              </a:solidFill>
              <a:latin typeface="Monotype Corsiva" pitchFamily="66" charset="0"/>
            </a:endParaRP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What level have you achieve and how/ why? </a:t>
            </a:r>
            <a:endParaRPr lang="en-GB" sz="3200" b="1" dirty="0">
              <a:solidFill>
                <a:srgbClr val="7030A0"/>
              </a:solidFill>
              <a:latin typeface="Monotype Corsiva" pitchFamily="66" charset="0"/>
            </a:endParaRP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What do you need to do to meet your target grade?</a:t>
            </a:r>
          </a:p>
          <a:p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Monotype Corsiva"/>
                <a:cs typeface="Monotype Corsiva"/>
              </a:rPr>
              <a:t>Get into a pair.</a:t>
            </a:r>
          </a:p>
          <a:p>
            <a:r>
              <a:rPr lang="en-GB" sz="3200" dirty="0">
                <a:solidFill>
                  <a:schemeClr val="accent4">
                    <a:lumMod val="75000"/>
                  </a:schemeClr>
                </a:solidFill>
                <a:latin typeface="Monotype Corsiva"/>
                <a:cs typeface="Monotype Corsiva"/>
              </a:rPr>
              <a:t>Share your knowledge and ideas with your partner</a:t>
            </a:r>
          </a:p>
          <a:p>
            <a:r>
              <a:rPr lang="en-GB" sz="3200" b="1" dirty="0" smtClean="0">
                <a:solidFill>
                  <a:srgbClr val="7030A0"/>
                </a:solidFill>
                <a:latin typeface="Monotype Corsiva" pitchFamily="66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Narration.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Narration within a performance.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59686"/>
              </p:ext>
            </p:extLst>
          </p:nvPr>
        </p:nvGraphicFramePr>
        <p:xfrm>
          <a:off x="0" y="0"/>
          <a:ext cx="9144000" cy="7041275"/>
        </p:xfrm>
        <a:graphic>
          <a:graphicData uri="http://schemas.openxmlformats.org/drawingml/2006/table">
            <a:tbl>
              <a:tblPr firstRow="1" firstCol="1" bandRow="1"/>
              <a:tblGrid>
                <a:gridCol w="2285763"/>
                <a:gridCol w="2285763"/>
                <a:gridCol w="2286237"/>
                <a:gridCol w="2286237"/>
              </a:tblGrid>
              <a:tr h="24588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Level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Drama Strand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6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Creating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Performing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Reflecting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4265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Entry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drama activity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part of a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identify positive and negative aspects within my work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take part in a range of drama activities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explore problems in an imagined world and make up plays from stories or other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participate in a short group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show some consideration of movement and voice in performance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make simple connections between the dramas I experience and my own life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recognise when my own work and the work of others’, could be improved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  <a:tr h="127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perform my own simple scenes, demonstrating an understanding of drama techniques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my voice and body to create a simple character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act out improvised dramas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talk about why I made certain decisions in my play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show a basic understanding of how meaning can be shown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31994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establish a character with control over movement and voice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use the dialogue in existing texts as well as creating my own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devise plays from a range of stimuli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respond to the use of drama techniques to deepen the role or understanding of the situation e.g. hot seating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sustain a defined character for a reasonable amount of time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 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 charset="0"/>
                        </a:rPr>
                        <a:t>I can learn lines and organise simple performances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give suggestions on how work could be improved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talk about my work using some technical drama terminology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 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 charset="0"/>
                        </a:rPr>
                        <a:t>I can discuss and give reasons for my preferences in the drama I have seen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46104" marR="4610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2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222"/>
            <a:ext cx="8229600" cy="1071570"/>
          </a:xfrm>
        </p:spPr>
        <p:txBody>
          <a:bodyPr>
            <a:noAutofit/>
          </a:bodyPr>
          <a:lstStyle/>
          <a:p>
            <a:r>
              <a:rPr lang="en-GB" b="1" dirty="0" smtClean="0"/>
              <a:t>WHAT IS NARRATION?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Narrating </a:t>
            </a:r>
            <a:r>
              <a:rPr lang="en-GB" sz="3600" dirty="0"/>
              <a:t>is what you do when you're giving a </a:t>
            </a:r>
            <a:r>
              <a:rPr lang="en-GB" sz="3600" b="1" dirty="0"/>
              <a:t>spoken commentary</a:t>
            </a:r>
            <a:r>
              <a:rPr lang="en-GB" sz="3600" dirty="0"/>
              <a:t> on the action taking place during a drama. </a:t>
            </a:r>
            <a:endParaRPr lang="en-GB" sz="3600" dirty="0" smtClean="0"/>
          </a:p>
          <a:p>
            <a:endParaRPr lang="en-GB" sz="3600" dirty="0"/>
          </a:p>
          <a:p>
            <a:r>
              <a:rPr lang="en-GB" sz="3600" dirty="0" smtClean="0"/>
              <a:t>It's </a:t>
            </a:r>
            <a:r>
              <a:rPr lang="en-GB" sz="3600" dirty="0"/>
              <a:t>a useful technique when you want to </a:t>
            </a:r>
            <a:r>
              <a:rPr lang="en-GB" sz="3600" b="1" dirty="0"/>
              <a:t>inform</a:t>
            </a:r>
            <a:r>
              <a:rPr lang="en-GB" sz="3600" dirty="0"/>
              <a:t> the audience of what is happening.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Narration.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Narration within a performance.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9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4408"/>
            <a:ext cx="8229600" cy="1658448"/>
          </a:xfrm>
        </p:spPr>
        <p:txBody>
          <a:bodyPr>
            <a:normAutofit/>
          </a:bodyPr>
          <a:lstStyle/>
          <a:p>
            <a:r>
              <a:rPr lang="en-GB" b="1" dirty="0"/>
              <a:t>Why use narrating? What can it add to a drama</a:t>
            </a:r>
            <a:r>
              <a:rPr lang="en-GB" b="1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Narrating </a:t>
            </a:r>
            <a:r>
              <a:rPr lang="en-GB" dirty="0"/>
              <a:t>can make a drama more </a:t>
            </a:r>
            <a:r>
              <a:rPr lang="en-GB" b="1" dirty="0"/>
              <a:t>understandable</a:t>
            </a:r>
            <a:r>
              <a:rPr lang="en-GB" dirty="0"/>
              <a:t> or </a:t>
            </a:r>
            <a:r>
              <a:rPr lang="en-GB" b="1" dirty="0"/>
              <a:t>stylised</a:t>
            </a:r>
            <a:r>
              <a:rPr lang="en-GB" dirty="0"/>
              <a:t> in a number of ways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 actor can speak the commentary </a:t>
            </a:r>
            <a:r>
              <a:rPr lang="en-GB" b="1" dirty="0"/>
              <a:t>over</a:t>
            </a:r>
            <a:r>
              <a:rPr lang="en-GB" dirty="0"/>
              <a:t> the action happening in the drama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a character can </a:t>
            </a:r>
            <a:r>
              <a:rPr lang="en-GB" b="1" dirty="0"/>
              <a:t>speak out</a:t>
            </a:r>
            <a:r>
              <a:rPr lang="en-GB" dirty="0"/>
              <a:t> what s/he thinks the audience needs to know about the characters or the situation of which s/he is a part - this is called </a:t>
            </a:r>
            <a:r>
              <a:rPr lang="en-GB" b="1" dirty="0"/>
              <a:t>self-narrating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an actor can just tell the audience what they need to know </a:t>
            </a:r>
            <a:r>
              <a:rPr lang="en-GB" b="1" dirty="0"/>
              <a:t>in between scenes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a character can read or write a </a:t>
            </a:r>
            <a:r>
              <a:rPr lang="en-GB" b="1" dirty="0"/>
              <a:t>diary</a:t>
            </a:r>
            <a:r>
              <a:rPr lang="en-GB" dirty="0"/>
              <a:t> or </a:t>
            </a:r>
            <a:r>
              <a:rPr lang="en-GB" b="1" dirty="0"/>
              <a:t>letter</a:t>
            </a:r>
            <a:r>
              <a:rPr lang="en-GB" dirty="0"/>
              <a:t> that </a:t>
            </a:r>
            <a:r>
              <a:rPr lang="en-GB" b="1" dirty="0"/>
              <a:t>informs</a:t>
            </a:r>
            <a:r>
              <a:rPr lang="en-GB" dirty="0"/>
              <a:t> the audience what is important for them to know about what is happening or going to happen.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Narration.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Narration within a performance.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8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BREAKFAST PRACTICE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 groups of three we will practice a variety of  Narration Skills.</a:t>
            </a:r>
          </a:p>
          <a:p>
            <a:endParaRPr lang="en-GB" dirty="0"/>
          </a:p>
          <a:p>
            <a:r>
              <a:rPr lang="en-GB" dirty="0" smtClean="0"/>
              <a:t>1) Narrator introduces the scene of two people having breakfast – the two actors then act the scene out without words.</a:t>
            </a:r>
          </a:p>
          <a:p>
            <a:endParaRPr lang="en-GB" dirty="0"/>
          </a:p>
          <a:p>
            <a:r>
              <a:rPr lang="en-GB" dirty="0" smtClean="0"/>
              <a:t>Three characters are in the breakfast scene, one of the characters narrates through the scene.</a:t>
            </a:r>
          </a:p>
          <a:p>
            <a:endParaRPr lang="en-GB" dirty="0"/>
          </a:p>
          <a:p>
            <a:r>
              <a:rPr lang="en-GB" dirty="0" smtClean="0"/>
              <a:t>Actor writes diary entry before parents come in for breakfast.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Narration.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Narration within a performance.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6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MODEL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Teacher will model effective Narration.</a:t>
            </a:r>
            <a:endParaRPr lang="en-GB" sz="7200" dirty="0"/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Narration.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Narration within a performance.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1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LITTLE RED RIDING HOOD</a:t>
            </a:r>
            <a:endParaRPr lang="en-GB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/>
          <a:lstStyle/>
          <a:p>
            <a:r>
              <a:rPr lang="en-GB" dirty="0" smtClean="0"/>
              <a:t>Re-cap the story of Little Red Riding Hood in your groups.</a:t>
            </a:r>
            <a:endParaRPr lang="en-GB" dirty="0"/>
          </a:p>
        </p:txBody>
      </p:sp>
      <p:pic>
        <p:nvPicPr>
          <p:cNvPr id="23554" name="Picture 2" descr="http://students.ou.edu/J/Curtis.N.Johnston-1/red_riding_hoo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2"/>
            <a:ext cx="9144000" cy="421481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Narration.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Narration within a performance.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4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500198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LITTLE RED RIDING HOOD – THROUGH THE EYES OF...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7364"/>
            <a:ext cx="5072066" cy="50006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group will tell the story of Little Red Riding Hood and use Narration throughout.</a:t>
            </a:r>
          </a:p>
          <a:p>
            <a:r>
              <a:rPr lang="en-GB" dirty="0" smtClean="0"/>
              <a:t>REMEMBER</a:t>
            </a:r>
          </a:p>
          <a:p>
            <a:r>
              <a:rPr lang="en-GB" dirty="0" smtClean="0"/>
              <a:t>Narrator must speak clearly and direct it to audience.</a:t>
            </a:r>
          </a:p>
          <a:p>
            <a:r>
              <a:rPr lang="en-GB" dirty="0" smtClean="0"/>
              <a:t>There are different styles of Narration</a:t>
            </a:r>
          </a:p>
          <a:p>
            <a:r>
              <a:rPr lang="en-GB" dirty="0" smtClean="0"/>
              <a:t>Narration should add information or move the story forward.</a:t>
            </a:r>
            <a:endParaRPr lang="en-GB" dirty="0"/>
          </a:p>
        </p:txBody>
      </p:sp>
      <p:pic>
        <p:nvPicPr>
          <p:cNvPr id="25602" name="Picture 2" descr="http://s3images.coroflot.com/user_files/individual_files/original_269205_ntqCdBkNhYFI1fxNM4hVD4Bo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857364"/>
            <a:ext cx="4071934" cy="500063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Narration.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Narration within a performance.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88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7200" b="1" dirty="0" smtClean="0"/>
              <a:t>REMEMBER</a:t>
            </a:r>
            <a:endParaRPr lang="en-GB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 smtClean="0"/>
              <a:t>Narrator </a:t>
            </a:r>
            <a:r>
              <a:rPr lang="en-GB" sz="3200" dirty="0"/>
              <a:t>must speak clearly and direct it to audience</a:t>
            </a:r>
            <a:r>
              <a:rPr lang="en-GB" sz="3200" dirty="0" smtClean="0"/>
              <a:t>.</a:t>
            </a:r>
          </a:p>
          <a:p>
            <a:endParaRPr lang="en-GB" sz="3200" dirty="0"/>
          </a:p>
          <a:p>
            <a:r>
              <a:rPr lang="en-GB" sz="3200" dirty="0" smtClean="0"/>
              <a:t>Narrator could speak in verse or accent.</a:t>
            </a:r>
          </a:p>
          <a:p>
            <a:endParaRPr lang="en-GB" sz="3200" dirty="0"/>
          </a:p>
          <a:p>
            <a:r>
              <a:rPr lang="en-GB" sz="3200" dirty="0"/>
              <a:t>There are different styles of </a:t>
            </a:r>
            <a:r>
              <a:rPr lang="en-GB" sz="3200" dirty="0" smtClean="0"/>
              <a:t>Narration</a:t>
            </a:r>
          </a:p>
          <a:p>
            <a:endParaRPr lang="en-GB" sz="3200" dirty="0"/>
          </a:p>
          <a:p>
            <a:r>
              <a:rPr lang="en-GB" sz="3200" dirty="0"/>
              <a:t>Narration should add information or move the story forward.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9" y="16409"/>
            <a:ext cx="5067137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u="sng" dirty="0">
                <a:solidFill>
                  <a:srgbClr val="00B050"/>
                </a:solidFill>
                <a:latin typeface="Monotype Corsiva" pitchFamily="66" charset="0"/>
              </a:rPr>
              <a:t>Lesson Objective: </a:t>
            </a:r>
            <a:endParaRPr lang="en-GB" sz="1400" b="1" u="sng" dirty="0">
              <a:solidFill>
                <a:srgbClr val="00B050"/>
              </a:solidFill>
              <a:latin typeface="Cambria" pitchFamily="18" charset="0"/>
            </a:endParaRPr>
          </a:p>
          <a:p>
            <a:pPr marL="34290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3366FF"/>
                </a:solidFill>
                <a:latin typeface="Monotype Corsiva"/>
                <a:cs typeface="Monotype Corsiva"/>
              </a:rPr>
              <a:t>To investigate the use of  Narration.</a:t>
            </a:r>
          </a:p>
          <a:p>
            <a:pPr marL="342900" lvl="0" indent="-342900">
              <a:buFont typeface="Wingdings"/>
              <a:buChar char=""/>
              <a:tabLst>
                <a:tab pos="457200" algn="l"/>
              </a:tabLst>
            </a:pPr>
            <a:r>
              <a:rPr lang="en-GB" sz="1400" dirty="0">
                <a:solidFill>
                  <a:srgbClr val="0070C0"/>
                </a:solidFill>
                <a:latin typeface="Monotype Corsiva" pitchFamily="66" charset="0"/>
              </a:rPr>
              <a:t>To understand how to use Narration within a performance.</a:t>
            </a:r>
            <a:endParaRPr lang="en-GB" sz="3200" b="1" i="1" dirty="0">
              <a:solidFill>
                <a:srgbClr val="0070C0"/>
              </a:solidFill>
              <a:latin typeface="Aldine401 B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5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794</Words>
  <Application>Microsoft Macintosh PowerPoint</Application>
  <PresentationFormat>On-screen Show (4:3)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Aldine401 BT</vt:lpstr>
      <vt:lpstr>Calibri</vt:lpstr>
      <vt:lpstr>Cambria</vt:lpstr>
      <vt:lpstr>Monotype Corsiva</vt:lpstr>
      <vt:lpstr>Wingdings</vt:lpstr>
      <vt:lpstr>Arial</vt:lpstr>
      <vt:lpstr>Office Theme</vt:lpstr>
      <vt:lpstr>Drama  At Cornwallis Academy</vt:lpstr>
      <vt:lpstr>PowerPoint Presentation</vt:lpstr>
      <vt:lpstr>WHAT IS NARRATION?</vt:lpstr>
      <vt:lpstr>Why use narrating? What can it add to a drama?</vt:lpstr>
      <vt:lpstr>BREAKFAST PRACTICE</vt:lpstr>
      <vt:lpstr>MODEL</vt:lpstr>
      <vt:lpstr>LITTLE RED RIDING HOOD</vt:lpstr>
      <vt:lpstr>LITTLE RED RIDING HOOD – THROUGH THE EYES OF...</vt:lpstr>
      <vt:lpstr>REMEMBER</vt:lpstr>
      <vt:lpstr>STOP AND SHOW</vt:lpstr>
      <vt:lpstr>SPOTLIGHTING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Harding</dc:creator>
  <cp:lastModifiedBy>April Watts</cp:lastModifiedBy>
  <cp:revision>34</cp:revision>
  <dcterms:created xsi:type="dcterms:W3CDTF">2012-09-05T08:26:58Z</dcterms:created>
  <dcterms:modified xsi:type="dcterms:W3CDTF">2016-09-06T20:06:02Z</dcterms:modified>
</cp:coreProperties>
</file>