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8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8CE-FDD0-8645-B1EE-EC6F5A3900C2}" type="datetimeFigureOut">
              <a:rPr lang="en-US" smtClean="0"/>
              <a:t>9/6/16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3C149-27B3-9541-BB80-CF1B76C5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1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4myspace.com/layouts-2.0/Crying-Girl-myspace-layouts-2.0" TargetMode="External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2" y="1340768"/>
            <a:ext cx="9113734" cy="5733256"/>
          </a:xfrm>
        </p:spPr>
        <p:txBody>
          <a:bodyPr>
            <a:normAutofit/>
          </a:bodyPr>
          <a:lstStyle/>
          <a:p>
            <a:pPr algn="r"/>
            <a:r>
              <a:rPr lang="en-GB" sz="2800" b="1" u="sng" dirty="0" smtClean="0">
                <a:solidFill>
                  <a:srgbClr val="FB19BA"/>
                </a:solidFill>
                <a:latin typeface="Monotype Corsiva" pitchFamily="66" charset="0"/>
              </a:rPr>
              <a:t>Year 7 – </a:t>
            </a:r>
            <a:r>
              <a:rPr lang="en-GB" sz="2800" b="1" u="sng" smtClean="0">
                <a:solidFill>
                  <a:srgbClr val="FB19BA"/>
                </a:solidFill>
                <a:latin typeface="Monotype Corsiva" pitchFamily="66" charset="0"/>
              </a:rPr>
              <a:t>LESSON </a:t>
            </a:r>
            <a:r>
              <a:rPr lang="en-GB" sz="2800" b="1" u="sng" dirty="0">
                <a:solidFill>
                  <a:srgbClr val="FB19BA"/>
                </a:solidFill>
                <a:latin typeface="Monotype Corsiva" pitchFamily="66" charset="0"/>
              </a:rPr>
              <a:t>6</a:t>
            </a:r>
            <a:endParaRPr lang="en-GB" sz="2800" b="1" u="sng" dirty="0" smtClean="0">
              <a:solidFill>
                <a:srgbClr val="FB19BA"/>
              </a:solidFill>
              <a:latin typeface="Monotype Corsiva" pitchFamily="66" charset="0"/>
            </a:endParaRPr>
          </a:p>
          <a:p>
            <a:pPr algn="l"/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b="1" u="sng" dirty="0" smtClean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  <a:endParaRPr lang="en-GB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dirty="0" smtClean="0">
                <a:solidFill>
                  <a:srgbClr val="0070C0"/>
                </a:solidFill>
                <a:latin typeface="Monotype Corsiva" pitchFamily="66" charset="0"/>
              </a:rPr>
              <a:t>devise a performance using a stimuli.</a:t>
            </a:r>
            <a:endParaRPr lang="en-GB" sz="5500" b="1" i="1" dirty="0">
              <a:solidFill>
                <a:srgbClr val="0070C0"/>
              </a:solidFill>
              <a:latin typeface="Aldine401 BT" pitchFamily="18" charset="0"/>
            </a:endParaRPr>
          </a:p>
          <a:p>
            <a:pPr algn="l"/>
            <a:r>
              <a:rPr lang="en-GB" b="1" i="1" dirty="0" smtClean="0">
                <a:latin typeface="Aldine401 BT" pitchFamily="18" charset="0"/>
              </a:rPr>
              <a:t/>
            </a:r>
            <a:br>
              <a:rPr lang="en-GB" b="1" i="1" dirty="0" smtClean="0">
                <a:latin typeface="Aldine401 BT" pitchFamily="18" charset="0"/>
              </a:rPr>
            </a:br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SPOTLIGHTING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Spotlight all groups and observe their work.</a:t>
            </a:r>
          </a:p>
          <a:p>
            <a:r>
              <a:rPr lang="en-GB" dirty="0" smtClean="0"/>
              <a:t>WWW – What Went Well?</a:t>
            </a:r>
          </a:p>
          <a:p>
            <a:r>
              <a:rPr lang="en-GB" dirty="0" smtClean="0"/>
              <a:t>What worked and why?</a:t>
            </a:r>
          </a:p>
          <a:p>
            <a:r>
              <a:rPr lang="en-GB" dirty="0" smtClean="0"/>
              <a:t>What could be improved? And why?</a:t>
            </a:r>
            <a:endParaRPr lang="en-GB" dirty="0"/>
          </a:p>
        </p:txBody>
      </p:sp>
      <p:pic>
        <p:nvPicPr>
          <p:cNvPr id="24578" name="Picture 2" descr="D:\FILMMAKR\FLMKR10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14752"/>
            <a:ext cx="9001156" cy="31432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4605"/>
            <a:ext cx="911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endParaRPr lang="en-GB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5" y="620688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u="sng" dirty="0" smtClean="0">
                <a:latin typeface="Monotype Corsiva" pitchFamily="66" charset="0"/>
              </a:rPr>
              <a:t>Summing up:</a:t>
            </a:r>
          </a:p>
          <a:p>
            <a:endParaRPr lang="en-GB" sz="2400" b="1" dirty="0">
              <a:latin typeface="Monotype Corsiva" pitchFamily="66" charset="0"/>
            </a:endParaRPr>
          </a:p>
          <a:p>
            <a:r>
              <a:rPr lang="en-GB" sz="3200" b="1" dirty="0"/>
              <a:t>What is a Stimulus?</a:t>
            </a:r>
          </a:p>
          <a:p>
            <a:r>
              <a:rPr lang="en-GB" sz="3200" b="1" dirty="0"/>
              <a:t>What is Devising?</a:t>
            </a:r>
          </a:p>
          <a:p>
            <a:r>
              <a:rPr lang="en-GB" sz="3200" b="1" dirty="0"/>
              <a:t>Why are these skills useful in Drama?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95967"/>
              </p:ext>
            </p:extLst>
          </p:nvPr>
        </p:nvGraphicFramePr>
        <p:xfrm>
          <a:off x="0" y="0"/>
          <a:ext cx="9144000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85763"/>
                <a:gridCol w="2285763"/>
                <a:gridCol w="2286237"/>
                <a:gridCol w="228623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What is a Stimuli?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Stimuli is a given starting point for a piece of Drama</a:t>
            </a:r>
          </a:p>
          <a:p>
            <a:endParaRPr lang="en-GB" dirty="0"/>
          </a:p>
          <a:p>
            <a:r>
              <a:rPr lang="en-GB" dirty="0" smtClean="0"/>
              <a:t>This could be….</a:t>
            </a:r>
          </a:p>
          <a:p>
            <a:r>
              <a:rPr lang="en-GB" dirty="0" smtClean="0"/>
              <a:t>A picture</a:t>
            </a:r>
          </a:p>
          <a:p>
            <a:r>
              <a:rPr lang="en-GB" dirty="0" smtClean="0"/>
              <a:t>An object</a:t>
            </a:r>
          </a:p>
          <a:p>
            <a:r>
              <a:rPr lang="en-GB" dirty="0" smtClean="0"/>
              <a:t>A script</a:t>
            </a:r>
          </a:p>
          <a:p>
            <a:r>
              <a:rPr lang="en-GB" dirty="0" smtClean="0"/>
              <a:t>A piece of music</a:t>
            </a:r>
          </a:p>
          <a:p>
            <a:endParaRPr lang="en-GB" dirty="0"/>
          </a:p>
        </p:txBody>
      </p:sp>
      <p:pic>
        <p:nvPicPr>
          <p:cNvPr id="1026" name="Picture 2" descr="http://www.artrix.co.uk/UserFiles/Image/whatson/daniam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5040560" cy="41490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391" y="116632"/>
            <a:ext cx="5482952" cy="714356"/>
          </a:xfrm>
        </p:spPr>
        <p:txBody>
          <a:bodyPr>
            <a:noAutofit/>
          </a:bodyPr>
          <a:lstStyle/>
          <a:p>
            <a:r>
              <a:rPr lang="en-GB" b="1" dirty="0" smtClean="0"/>
              <a:t>   WHAT IS DEVISING?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3614"/>
            <a:ext cx="8964488" cy="3071810"/>
          </a:xfrm>
        </p:spPr>
        <p:txBody>
          <a:bodyPr>
            <a:normAutofit fontScale="55000" lnSpcReduction="20000"/>
          </a:bodyPr>
          <a:lstStyle/>
          <a:p>
            <a:r>
              <a:rPr lang="en-GB" sz="4600" dirty="0" smtClean="0"/>
              <a:t>Devising</a:t>
            </a:r>
            <a:r>
              <a:rPr lang="en-GB" sz="4600" b="1" dirty="0" smtClean="0"/>
              <a:t> </a:t>
            </a:r>
            <a:r>
              <a:rPr lang="en-GB" sz="4600" dirty="0" smtClean="0"/>
              <a:t>is a form of theatre where the piece originates from collaborative, usually improvisatory, work by a group of people (usually the performers)</a:t>
            </a:r>
          </a:p>
          <a:p>
            <a:r>
              <a:rPr lang="en-GB" sz="4600" dirty="0" smtClean="0"/>
              <a:t>By the time a devised piece is presented to the public, it usually has a fixed form: the improvisation is confined to the creation process, and either a writer, a director, or the performers themselves, will have decided exactly what is to be included and the running sequence.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7174" name="Picture 6" descr="http://www.paintworksbristol.co.uk/typo3temp/pics/bd12c4d1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62972"/>
            <a:ext cx="7500990" cy="318610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IN SIMPLE TERMS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Devising is when you make a piece of theatre from a given starting point, you then rehearse it and perform it.</a:t>
            </a:r>
            <a:endParaRPr lang="en-GB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84652"/>
            <a:ext cx="8786874" cy="1000132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WHERE COULD WE GO FROM HERE?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were devising from these images, where could we go?</a:t>
            </a:r>
            <a:endParaRPr lang="en-GB" dirty="0"/>
          </a:p>
        </p:txBody>
      </p:sp>
      <p:pic>
        <p:nvPicPr>
          <p:cNvPr id="27650" name="Picture 2" descr="http://farm1.static.flickr.com/107/308068886_01ab0ea69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06"/>
            <a:ext cx="3000396" cy="4357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652" name="Picture 4" descr="http://www.callcentrehelper.com/images/stories/Q2-2008/pres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00306"/>
            <a:ext cx="3000364" cy="4357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05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n-GB" sz="11500" b="1" dirty="0" smtClean="0"/>
              <a:t>ASSESSMENT</a:t>
            </a:r>
            <a:endParaRPr lang="en-GB" sz="11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Students will be placed into groups.</a:t>
            </a:r>
          </a:p>
          <a:p>
            <a:r>
              <a:rPr lang="en-GB" dirty="0" smtClean="0"/>
              <a:t>Students will be given 10 minutes to create and rehearse a small scene from their chosen stimuli.</a:t>
            </a:r>
          </a:p>
          <a:p>
            <a:r>
              <a:rPr lang="en-GB" dirty="0" smtClean="0"/>
              <a:t>All scenes must include </a:t>
            </a:r>
            <a:r>
              <a:rPr lang="en-GB" b="1" dirty="0" smtClean="0"/>
              <a:t>STILL IMAGE, NARRATION </a:t>
            </a:r>
            <a:r>
              <a:rPr lang="en-GB" dirty="0" smtClean="0"/>
              <a:t>and </a:t>
            </a:r>
            <a:r>
              <a:rPr lang="en-GB" b="1" dirty="0" smtClean="0"/>
              <a:t>THOUGHT TRACKING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Students will perform their pieces to the class.</a:t>
            </a:r>
          </a:p>
          <a:p>
            <a:r>
              <a:rPr lang="en-GB" dirty="0" smtClean="0"/>
              <a:t>Students will be recorded when performing for assessment purposes.</a:t>
            </a:r>
          </a:p>
          <a:p>
            <a:r>
              <a:rPr lang="en-GB" dirty="0" smtClean="0"/>
              <a:t> If you feel need small amount of help (starting points) to start pick </a:t>
            </a:r>
            <a:r>
              <a:rPr lang="en-GB" b="1" dirty="0" smtClean="0">
                <a:solidFill>
                  <a:srgbClr val="92D050"/>
                </a:solidFill>
              </a:rPr>
              <a:t>GREEN.</a:t>
            </a:r>
          </a:p>
          <a:p>
            <a:r>
              <a:rPr lang="en-GB" dirty="0" smtClean="0"/>
              <a:t>If you feel need a fair bit of help (a whole idea) when in groups pick </a:t>
            </a:r>
            <a:r>
              <a:rPr lang="en-GB" b="1" dirty="0" smtClean="0">
                <a:solidFill>
                  <a:srgbClr val="FFFF00"/>
                </a:solidFill>
              </a:rPr>
              <a:t>YELLOW.</a:t>
            </a:r>
          </a:p>
          <a:p>
            <a:r>
              <a:rPr lang="en-GB" dirty="0" smtClean="0"/>
              <a:t>If you feel don’t need any help when in groups pick </a:t>
            </a:r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BLUE.</a:t>
            </a:r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b="1" dirty="0" smtClean="0">
              <a:solidFill>
                <a:srgbClr val="92D050"/>
              </a:solidFill>
            </a:endParaRPr>
          </a:p>
          <a:p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9763"/>
            <a:ext cx="8229600" cy="1142984"/>
          </a:xfrm>
        </p:spPr>
        <p:txBody>
          <a:bodyPr>
            <a:noAutofit/>
          </a:bodyPr>
          <a:lstStyle/>
          <a:p>
            <a:r>
              <a:rPr lang="en-GB" sz="9600" b="1" dirty="0" smtClean="0"/>
              <a:t>STIMULI</a:t>
            </a:r>
            <a:endParaRPr lang="en-GB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79020"/>
            <a:ext cx="8401080" cy="128588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Each group must choose one of the stimuli on this slide and devise a piece of theatre from it. Each piece must contain at least one STILL IMAGE and the use of NARRATION &amp; THOUGHT TRACKING.</a:t>
            </a:r>
          </a:p>
        </p:txBody>
      </p:sp>
      <p:pic>
        <p:nvPicPr>
          <p:cNvPr id="25612" name="Picture 12" descr="http://exscale.se/__files/3d/spooky-hou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3116"/>
            <a:ext cx="2143107" cy="4714884"/>
          </a:xfrm>
          <a:prstGeom prst="rect">
            <a:avLst/>
          </a:prstGeom>
          <a:noFill/>
        </p:spPr>
      </p:pic>
      <p:pic>
        <p:nvPicPr>
          <p:cNvPr id="25614" name="Picture 14" descr="Crying Girl Myspace Layout 2.0">
            <a:hlinkClick r:id="rId3" tooltip="Crying Girl MySpace Layout 2.0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143116"/>
            <a:ext cx="2185973" cy="4714884"/>
          </a:xfrm>
          <a:prstGeom prst="rect">
            <a:avLst/>
          </a:prstGeom>
          <a:noFill/>
        </p:spPr>
      </p:pic>
      <p:pic>
        <p:nvPicPr>
          <p:cNvPr id="25618" name="Picture 18" descr="http://theoldgiftshop.com/images/figurines/353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2143116"/>
            <a:ext cx="2214546" cy="4714884"/>
          </a:xfrm>
          <a:prstGeom prst="rect">
            <a:avLst/>
          </a:prstGeom>
          <a:noFill/>
        </p:spPr>
      </p:pic>
      <p:pic>
        <p:nvPicPr>
          <p:cNvPr id="25620" name="Picture 20" descr="http://tommiele.files.wordpress.com/2009/12/r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2143116"/>
            <a:ext cx="2143108" cy="471488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354"/>
            <a:ext cx="8229600" cy="1214446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SHOW &amp; TELL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r>
              <a:rPr lang="en-GB" dirty="0" smtClean="0"/>
              <a:t>Watch each groups piece.</a:t>
            </a:r>
          </a:p>
          <a:p>
            <a:r>
              <a:rPr lang="en-GB" dirty="0" smtClean="0"/>
              <a:t>Discuss how each group arrived at their pieces from the given stimuli.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26626" name="Picture 2" descr="http://ippaonline.com/ippa/wp-content/uploads/2007/07/show_20and_20te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94294">
            <a:off x="714348" y="3268439"/>
            <a:ext cx="7643866" cy="350046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know what Devising from a Stimuli is.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devise a performance using a stimuli.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750</Words>
  <Application>Microsoft Macintosh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Aldine401 BT</vt:lpstr>
      <vt:lpstr>Calibri</vt:lpstr>
      <vt:lpstr>Cambria</vt:lpstr>
      <vt:lpstr>Monotype Corsiva</vt:lpstr>
      <vt:lpstr>Wingdings</vt:lpstr>
      <vt:lpstr>Arial</vt:lpstr>
      <vt:lpstr>Office Theme</vt:lpstr>
      <vt:lpstr>Drama  At Cornwallis Academy</vt:lpstr>
      <vt:lpstr>PowerPoint Presentation</vt:lpstr>
      <vt:lpstr>What is a Stimuli?</vt:lpstr>
      <vt:lpstr>   WHAT IS DEVISING?</vt:lpstr>
      <vt:lpstr>IN SIMPLE TERMS</vt:lpstr>
      <vt:lpstr>WHERE COULD WE GO FROM HERE?</vt:lpstr>
      <vt:lpstr>ASSESSMENT</vt:lpstr>
      <vt:lpstr>STIMULI</vt:lpstr>
      <vt:lpstr>SHOW &amp; TELL</vt:lpstr>
      <vt:lpstr>SPOTLIGHTING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36</cp:revision>
  <dcterms:created xsi:type="dcterms:W3CDTF">2012-09-05T08:26:58Z</dcterms:created>
  <dcterms:modified xsi:type="dcterms:W3CDTF">2016-09-06T20:07:03Z</dcterms:modified>
</cp:coreProperties>
</file>