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2" r:id="rId3"/>
    <p:sldId id="300" r:id="rId4"/>
    <p:sldId id="30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A8CE-FDD0-8645-B1EE-EC6F5A3900C2}" type="datetimeFigureOut">
              <a:rPr lang="en-US" smtClean="0"/>
              <a:t>9/6/16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3C149-27B3-9541-BB80-CF1B76C50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1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6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67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1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3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0062"/>
            <a:ext cx="7772400" cy="1158489"/>
          </a:xfrm>
        </p:spPr>
        <p:txBody>
          <a:bodyPr>
            <a:normAutofit fontScale="90000"/>
          </a:bodyPr>
          <a:lstStyle/>
          <a:p>
            <a:r>
              <a:rPr lang="en-GB" u="sng" dirty="0" smtClean="0">
                <a:latin typeface="Monotype Corsiva" pitchFamily="66" charset="0"/>
              </a:rPr>
              <a:t>Drama </a:t>
            </a:r>
            <a:br>
              <a:rPr lang="en-GB" u="sng" dirty="0" smtClean="0">
                <a:latin typeface="Monotype Corsiva" pitchFamily="66" charset="0"/>
              </a:rPr>
            </a:br>
            <a:r>
              <a:rPr lang="en-GB" u="sng" dirty="0" smtClean="0">
                <a:latin typeface="Monotype Corsiva" pitchFamily="66" charset="0"/>
              </a:rPr>
              <a:t>At Cornwallis Academy</a:t>
            </a:r>
            <a:endParaRPr lang="en-GB" u="sng" dirty="0"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2" y="1340768"/>
            <a:ext cx="9113734" cy="5733256"/>
          </a:xfrm>
        </p:spPr>
        <p:txBody>
          <a:bodyPr>
            <a:normAutofit/>
          </a:bodyPr>
          <a:lstStyle/>
          <a:p>
            <a:pPr algn="r"/>
            <a:r>
              <a:rPr lang="en-GB" sz="2800" b="1" u="sng" dirty="0" smtClean="0">
                <a:solidFill>
                  <a:srgbClr val="FB19BA"/>
                </a:solidFill>
                <a:latin typeface="Monotype Corsiva" pitchFamily="66" charset="0"/>
              </a:rPr>
              <a:t>Year 7 – LESSON 7</a:t>
            </a:r>
          </a:p>
          <a:p>
            <a:pPr algn="l"/>
            <a:r>
              <a:rPr lang="en-GB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b="1" u="sng" dirty="0" smtClean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 algn="l">
              <a:buFont typeface="Wingdings"/>
              <a:buChar char=""/>
              <a:tabLst>
                <a:tab pos="457200" algn="l"/>
              </a:tabLst>
            </a:pPr>
            <a:r>
              <a:rPr lang="en-GB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GB" dirty="0">
                <a:solidFill>
                  <a:srgbClr val="3366FF"/>
                </a:solidFill>
                <a:latin typeface="Monotype Corsiva"/>
                <a:cs typeface="Monotype Corsiva"/>
              </a:rPr>
              <a:t>Self Evaluate your own performance during </a:t>
            </a:r>
            <a:r>
              <a:rPr lang="en-GB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this introduction to drama scheme of work.</a:t>
            </a:r>
            <a:endParaRPr lang="en-GB" dirty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indent="-342900" algn="l">
              <a:buFont typeface="Wingdings"/>
              <a:buChar char=""/>
              <a:tabLst>
                <a:tab pos="457200" algn="l"/>
              </a:tabLst>
            </a:pPr>
            <a:r>
              <a:rPr lang="en-GB" b="1" i="1" dirty="0" smtClean="0">
                <a:latin typeface="Aldine401 BT" pitchFamily="18" charset="0"/>
              </a:rPr>
              <a:t/>
            </a:r>
            <a:br>
              <a:rPr lang="en-GB" b="1" i="1" dirty="0" smtClean="0">
                <a:latin typeface="Aldine401 BT" pitchFamily="18" charset="0"/>
              </a:rPr>
            </a:br>
            <a:endParaRPr lang="en-GB" b="1" u="sng" dirty="0">
              <a:latin typeface="Monotype Corsiva" pitchFamily="66" charset="0"/>
            </a:endParaRPr>
          </a:p>
        </p:txBody>
      </p:sp>
      <p:pic>
        <p:nvPicPr>
          <p:cNvPr id="1026" name="Picture 0" descr="newlogo cornwall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5403"/>
            <a:ext cx="2195736" cy="52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66813"/>
              </p:ext>
            </p:extLst>
          </p:nvPr>
        </p:nvGraphicFramePr>
        <p:xfrm>
          <a:off x="0" y="0"/>
          <a:ext cx="9144000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85763"/>
                <a:gridCol w="2285763"/>
                <a:gridCol w="2286237"/>
                <a:gridCol w="228623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44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354"/>
            <a:ext cx="8229600" cy="1214446"/>
          </a:xfrm>
        </p:spPr>
        <p:txBody>
          <a:bodyPr>
            <a:noAutofit/>
          </a:bodyPr>
          <a:lstStyle/>
          <a:p>
            <a:r>
              <a:rPr lang="en-GB" sz="9600" b="1" dirty="0" smtClean="0"/>
              <a:t>1-20</a:t>
            </a:r>
            <a:endParaRPr lang="en-GB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/>
          <a:lstStyle/>
          <a:p>
            <a:r>
              <a:rPr lang="en-GB" dirty="0" smtClean="0"/>
              <a:t>Students stand in a circle.</a:t>
            </a:r>
          </a:p>
          <a:p>
            <a:r>
              <a:rPr lang="en-GB" dirty="0" smtClean="0"/>
              <a:t>Students must count from 1-20.</a:t>
            </a:r>
          </a:p>
          <a:p>
            <a:r>
              <a:rPr lang="en-GB" dirty="0" smtClean="0"/>
              <a:t>If two students speak at the same time they must return to zero and start again.</a:t>
            </a:r>
          </a:p>
          <a:p>
            <a:r>
              <a:rPr lang="en-GB" dirty="0" smtClean="0"/>
              <a:t>You are not allowed to create a system, you must work together and focus.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2050" name="Picture 2" descr="http://btc.montana.edu/ceres/html/Faces/images/CIRC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257"/>
            <a:ext cx="9144000" cy="257174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Self Evaluate your own performance during this introduction to drama scheme of work.</a:t>
            </a:r>
          </a:p>
        </p:txBody>
      </p:sp>
    </p:spTree>
    <p:extLst>
      <p:ext uri="{BB962C8B-B14F-4D97-AF65-F5344CB8AC3E}">
        <p14:creationId xmlns:p14="http://schemas.microsoft.com/office/powerpoint/2010/main" val="36194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SELF-EVALUATION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Fill in your self-evaluation form in your neatest handwriting.</a:t>
            </a:r>
          </a:p>
          <a:p>
            <a:r>
              <a:rPr lang="en-GB" sz="2800" dirty="0" smtClean="0"/>
              <a:t>Ask the teacher if you need any help.</a:t>
            </a:r>
          </a:p>
          <a:p>
            <a:endParaRPr lang="en-GB" dirty="0"/>
          </a:p>
        </p:txBody>
      </p:sp>
      <p:pic>
        <p:nvPicPr>
          <p:cNvPr id="4" name="Picture 3" descr="D:\SCHLKIDS\SCHLK049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14686"/>
            <a:ext cx="8929718" cy="364331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Self Evaluate your own performance during this introduction to drama scheme of work.</a:t>
            </a:r>
          </a:p>
        </p:txBody>
      </p:sp>
    </p:spTree>
    <p:extLst>
      <p:ext uri="{BB962C8B-B14F-4D97-AF65-F5344CB8AC3E}">
        <p14:creationId xmlns:p14="http://schemas.microsoft.com/office/powerpoint/2010/main" val="2414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4605"/>
            <a:ext cx="911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endParaRPr lang="en-GB" dirty="0" smtClean="0">
              <a:solidFill>
                <a:srgbClr val="7030A0"/>
              </a:solidFill>
              <a:latin typeface="Monotype Corsiva" pitchFamily="66" charset="0"/>
            </a:endParaRPr>
          </a:p>
          <a:p>
            <a:endParaRPr lang="en-GB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85" y="620688"/>
            <a:ext cx="82809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u="sng" dirty="0" smtClean="0">
                <a:latin typeface="Monotype Corsiva" pitchFamily="66" charset="0"/>
              </a:rPr>
              <a:t>Reflection:</a:t>
            </a:r>
          </a:p>
          <a:p>
            <a:endParaRPr lang="en-GB" sz="2400" b="1" dirty="0">
              <a:latin typeface="Monotype Corsiva" pitchFamily="66" charset="0"/>
            </a:endParaRPr>
          </a:p>
          <a:p>
            <a:r>
              <a:rPr lang="en-GB" sz="3200" b="1" dirty="0">
                <a:latin typeface="Monotype Corsiva"/>
                <a:cs typeface="Monotype Corsiva"/>
              </a:rPr>
              <a:t>What is Self Evaluation?</a:t>
            </a:r>
          </a:p>
          <a:p>
            <a:r>
              <a:rPr lang="en-GB" sz="3200" b="1" dirty="0">
                <a:latin typeface="Monotype Corsiva"/>
                <a:cs typeface="Monotype Corsiva"/>
              </a:rPr>
              <a:t>Why do we Evaluate?</a:t>
            </a: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Self Evaluate your own performance during this introduction to drama scheme of work.</a:t>
            </a:r>
          </a:p>
        </p:txBody>
      </p:sp>
    </p:spTree>
    <p:extLst>
      <p:ext uri="{BB962C8B-B14F-4D97-AF65-F5344CB8AC3E}">
        <p14:creationId xmlns:p14="http://schemas.microsoft.com/office/powerpoint/2010/main" val="20292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290</Words>
  <Application>Microsoft Macintosh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Aldine401 BT</vt:lpstr>
      <vt:lpstr>Calibri</vt:lpstr>
      <vt:lpstr>Cambria</vt:lpstr>
      <vt:lpstr>Monotype Corsiva</vt:lpstr>
      <vt:lpstr>Wingdings</vt:lpstr>
      <vt:lpstr>Arial</vt:lpstr>
      <vt:lpstr>Office Theme</vt:lpstr>
      <vt:lpstr>Drama  At Cornwallis Academy</vt:lpstr>
      <vt:lpstr>PowerPoint Presentation</vt:lpstr>
      <vt:lpstr>1-20</vt:lpstr>
      <vt:lpstr>SELF-EVALUATION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Harding</dc:creator>
  <cp:lastModifiedBy>April Watts</cp:lastModifiedBy>
  <cp:revision>38</cp:revision>
  <dcterms:created xsi:type="dcterms:W3CDTF">2012-09-05T08:26:58Z</dcterms:created>
  <dcterms:modified xsi:type="dcterms:W3CDTF">2016-09-06T20:07:41Z</dcterms:modified>
</cp:coreProperties>
</file>