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60" r:id="rId8"/>
    <p:sldId id="271" r:id="rId9"/>
    <p:sldId id="270" r:id="rId10"/>
    <p:sldId id="259" r:id="rId11"/>
    <p:sldId id="263" r:id="rId12"/>
    <p:sldId id="265" r:id="rId13"/>
    <p:sldId id="266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2"/>
    <p:restoredTop sz="92987"/>
  </p:normalViewPr>
  <p:slideViewPr>
    <p:cSldViewPr>
      <p:cViewPr varScale="1">
        <p:scale>
          <a:sx n="58" d="100"/>
          <a:sy n="5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BASIC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5 basic actions are</a:t>
            </a:r>
          </a:p>
          <a:p>
            <a:r>
              <a:rPr lang="en-GB" dirty="0" smtClean="0"/>
              <a:t>Jump</a:t>
            </a:r>
          </a:p>
          <a:p>
            <a:r>
              <a:rPr lang="en-GB" dirty="0" smtClean="0"/>
              <a:t>Hop</a:t>
            </a:r>
          </a:p>
          <a:p>
            <a:r>
              <a:rPr lang="en-GB" dirty="0" smtClean="0"/>
              <a:t>Travel</a:t>
            </a:r>
          </a:p>
          <a:p>
            <a:r>
              <a:rPr lang="en-GB" dirty="0" smtClean="0"/>
              <a:t>Stillness/gesture</a:t>
            </a:r>
          </a:p>
          <a:p>
            <a:r>
              <a:rPr lang="en-GB" dirty="0" smtClean="0"/>
              <a:t>Turn/rotate</a:t>
            </a:r>
          </a:p>
          <a:p>
            <a:r>
              <a:rPr lang="en-GB" dirty="0" smtClean="0"/>
              <a:t>HOW CAN WE USE THESE IN A DANCE?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9" y="658092"/>
            <a:ext cx="1128291" cy="16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you learnt today?</a:t>
            </a:r>
          </a:p>
          <a:p>
            <a:r>
              <a:rPr lang="en-GB" dirty="0" smtClean="0"/>
              <a:t>Each corner of the room is a level. Go to the corner you think you are at and be ready to explain why and how you could improve.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Begin new </a:t>
            </a:r>
            <a:r>
              <a:rPr lang="en-GB" smtClean="0"/>
              <a:t>dance phrase.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6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sz="4800" b="1" u="sng" dirty="0" smtClean="0">
                <a:latin typeface="Chiller" panose="04020404031007020602" pitchFamily="82" charset="0"/>
              </a:rPr>
              <a:t>LEARNING OBJECTIVE</a:t>
            </a:r>
            <a:endParaRPr lang="en-GB" sz="4800" b="1" u="sng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Recap to dance- understand the expectations of you in the studio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What are the 5 basic actions and how can we use them?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What is an EFFECTIVE warm up?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0265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 smtClean="0">
                <a:latin typeface="Chiller" panose="04020404031007020602" pitchFamily="82" charset="0"/>
              </a:rPr>
              <a:t>SUCCESS </a:t>
            </a:r>
            <a:br>
              <a:rPr lang="en-GB" sz="3600" b="1" dirty="0" smtClean="0">
                <a:latin typeface="Chiller" panose="04020404031007020602" pitchFamily="82" charset="0"/>
              </a:rPr>
            </a:br>
            <a:r>
              <a:rPr lang="en-GB" sz="3600" b="1" dirty="0" smtClean="0">
                <a:latin typeface="Chiller" panose="04020404031007020602" pitchFamily="82" charset="0"/>
              </a:rPr>
              <a:t>CRITERIA</a:t>
            </a:r>
            <a:endParaRPr lang="en-GB" sz="3600" b="1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Step 3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focus in the warm and identify some pulse raisers.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reproduce the taught routine with a few errors.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Step 4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focus and put effort in throughout the lessons and be able to identify the 3 sections of the warm up.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perform the routine with energy and focus.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Step 5.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concentrate and perform to the best of their ability throughout the lesson and work hard to warm up effectively.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perform with focus and accuracy of movement and always be keen to improve.</a:t>
            </a:r>
          </a:p>
          <a:p>
            <a:pPr>
              <a:buFont typeface="Wingdings" pitchFamily="2" charset="2"/>
              <a:buChar char="Ø"/>
            </a:pPr>
            <a:r>
              <a:rPr lang="en-GB" sz="5100" smtClean="0">
                <a:solidFill>
                  <a:srgbClr val="7030A0"/>
                </a:solidFill>
                <a:latin typeface="Candy Buzz BTN" panose="020F0504010107060306" pitchFamily="34" charset="0"/>
              </a:rPr>
              <a:t>Step </a:t>
            </a:r>
            <a:r>
              <a:rPr lang="en-GB" sz="5100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6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be a role model to the group, work hard at all times and be proactive in asking and answering questions.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take a leadership role when rehearsing and help others to perform the routine.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Candy Buzz BTN" panose="020F050401010706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20688"/>
            <a:ext cx="1657205" cy="24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4000" b="1" u="sng" dirty="0" smtClean="0"/>
              <a:t>FIZZ BUZZ</a:t>
            </a:r>
          </a:p>
          <a:p>
            <a:pPr marL="0" indent="0" algn="ctr">
              <a:buNone/>
            </a:pPr>
            <a:r>
              <a:rPr lang="en-GB" sz="4000" b="1" u="sng" dirty="0" smtClean="0"/>
              <a:t>YOU HAVE TO JUMP FOR FIZZ AND SPIN FOR BUZZ</a:t>
            </a:r>
          </a:p>
          <a:p>
            <a:pPr marL="0" indent="0">
              <a:buNone/>
            </a:pPr>
            <a:r>
              <a:rPr lang="en-GB" sz="1800" b="1" dirty="0" smtClean="0"/>
              <a:t>All pupils stand in a circle in the room. Go round the circle counting from one upwards, in number order. If a pupil says a multiple of </a:t>
            </a:r>
            <a:r>
              <a:rPr lang="en-GB" sz="1800" b="1" dirty="0"/>
              <a:t>3</a:t>
            </a:r>
            <a:r>
              <a:rPr lang="en-GB" sz="1800" b="1" dirty="0" smtClean="0"/>
              <a:t> they JUMP and if they say a multiple of 5 they say SPIN. If they say a multiple of 3 and its also a multiple of 5 then they say JUMP AND SPIN at the same time.</a:t>
            </a:r>
          </a:p>
          <a:p>
            <a:pPr marL="0" indent="0">
              <a:buNone/>
            </a:pPr>
            <a:r>
              <a:rPr lang="en-GB" b="1" u="sng" dirty="0" smtClean="0"/>
              <a:t>Skills Required</a:t>
            </a:r>
            <a:endParaRPr lang="en-GB" b="1" u="sng" dirty="0"/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Listening to others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Knowing your timetables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Thinking quickly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Concentrating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BE AWARE OF YOUR SPACE!</a:t>
            </a:r>
          </a:p>
          <a:p>
            <a:pPr algn="ctr"/>
            <a:endParaRPr lang="en-GB" dirty="0" smtClean="0">
              <a:solidFill>
                <a:srgbClr val="00B0F0"/>
              </a:solidFill>
              <a:latin typeface="Accent SF" pitchFamily="2" charset="0"/>
            </a:endParaRPr>
          </a:p>
          <a:p>
            <a:pPr algn="ctr"/>
            <a:endParaRPr lang="en-GB" dirty="0">
              <a:solidFill>
                <a:srgbClr val="00B0F0"/>
              </a:solidFill>
              <a:latin typeface="Accent SF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2809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dance styles?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many can you think of? In groups discuss the different styles and then share with the group</a:t>
            </a:r>
          </a:p>
          <a:p>
            <a:r>
              <a:rPr lang="en-GB" dirty="0" smtClean="0"/>
              <a:t>As a class choose 3 styles to research on YOU TUBE</a:t>
            </a:r>
          </a:p>
        </p:txBody>
      </p:sp>
    </p:spTree>
    <p:extLst>
      <p:ext uri="{BB962C8B-B14F-4D97-AF65-F5344CB8AC3E}">
        <p14:creationId xmlns:p14="http://schemas.microsoft.com/office/powerpoint/2010/main" val="34336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KEY WORDS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ACTION-WHAT </a:t>
            </a:r>
          </a:p>
          <a:p>
            <a:r>
              <a:rPr lang="en-GB" dirty="0" smtClean="0"/>
              <a:t>DYNAMIC-HOW</a:t>
            </a:r>
          </a:p>
          <a:p>
            <a:r>
              <a:rPr lang="en-GB" dirty="0" smtClean="0"/>
              <a:t>SPACE-WHERE</a:t>
            </a:r>
          </a:p>
          <a:p>
            <a:r>
              <a:rPr lang="en-GB" dirty="0" smtClean="0"/>
              <a:t>RELATIONSHIPS-WHO</a:t>
            </a:r>
          </a:p>
          <a:p>
            <a:r>
              <a:rPr lang="en-GB" dirty="0" smtClean="0"/>
              <a:t>RHYTHM-TIMING</a:t>
            </a:r>
          </a:p>
          <a:p>
            <a:r>
              <a:rPr lang="en-GB" dirty="0" smtClean="0"/>
              <a:t>FOCUS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58970"/>
            <a:ext cx="2030785" cy="2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EXPECTATIONS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WARM UP-why do we warm up?</a:t>
            </a:r>
          </a:p>
          <a:p>
            <a:pPr marL="0" indent="0">
              <a:buNone/>
            </a:pPr>
            <a:endParaRPr lang="en-GB" sz="2800" b="1" u="sng" dirty="0" smtClean="0">
              <a:latin typeface="Monotype Corsiva" pitchFamily="66" charset="0"/>
            </a:endParaRPr>
          </a:p>
          <a:p>
            <a:endParaRPr lang="en-GB" sz="2400" b="1" dirty="0" smtClean="0">
              <a:latin typeface="Monotype Corsiva" pitchFamily="66" charset="0"/>
            </a:endParaRP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A warm up has 3 sections- </a:t>
            </a:r>
          </a:p>
          <a:p>
            <a:r>
              <a:rPr lang="en-GB" b="1" dirty="0" err="1" smtClean="0">
                <a:solidFill>
                  <a:srgbClr val="7030A0"/>
                </a:solidFill>
                <a:latin typeface="Monotype Corsiva" pitchFamily="66" charset="0"/>
              </a:rPr>
              <a:t>Pulser</a:t>
            </a: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 raiser, 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Co-ordination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stretch.</a:t>
            </a:r>
          </a:p>
          <a:p>
            <a:endParaRPr lang="en-GB" b="1" dirty="0" smtClean="0">
              <a:solidFill>
                <a:srgbClr val="7030A0"/>
              </a:solidFill>
              <a:latin typeface="Monotype Corsiva" pitchFamily="66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CLASS </a:t>
            </a:r>
            <a:r>
              <a:rPr lang="en-GB" b="1" dirty="0" err="1" smtClean="0">
                <a:solidFill>
                  <a:srgbClr val="7030A0"/>
                </a:solidFill>
                <a:latin typeface="Monotype Corsiva" pitchFamily="66" charset="0"/>
              </a:rPr>
              <a:t>DISCUSSION:Can</a:t>
            </a: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 you think of any exercises that would be good for each section?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Why do we warm up?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SOCKS OFF, HAIR UP, LINES OF 5, FEET IN PARALLEL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LETS GO!</a:t>
            </a:r>
            <a:endParaRPr lang="en-GB" b="1" dirty="0">
              <a:solidFill>
                <a:srgbClr val="7030A0"/>
              </a:solidFill>
              <a:latin typeface="Monotype Corsiva" pitchFamily="66" charset="0"/>
            </a:endParaRP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744"/>
            <a:ext cx="1925960" cy="28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Turn to the person next to you and identify as many pulse raisers, co-ordination and stretches from the warm up you just completed.</a:t>
            </a:r>
          </a:p>
          <a:p>
            <a:r>
              <a:rPr lang="en-GB" dirty="0" smtClean="0"/>
              <a:t>2 MINUTE TASK</a:t>
            </a:r>
          </a:p>
          <a:p>
            <a:r>
              <a:rPr lang="en-GB" dirty="0" smtClean="0"/>
              <a:t>Create 3 Pulse raisers.</a:t>
            </a:r>
          </a:p>
          <a:p>
            <a:r>
              <a:rPr lang="en-GB" dirty="0" smtClean="0"/>
              <a:t>Share with the group.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929102"/>
            <a:ext cx="1758320" cy="22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26AC091E8E484991F1B4F3A78C74F2" ma:contentTypeVersion="0" ma:contentTypeDescription="Create a new document." ma:contentTypeScope="" ma:versionID="7e3c7e5f019f6c1d6c0d5856380911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ED09F5-5B0D-4413-91BF-9EB3FDA6F1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D3A02E-7C3E-46FB-B4E0-4066C2A78DD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420464-55F3-4208-BB3B-CEEDCD637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534</Words>
  <Application>Microsoft Macintosh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Accent SF</vt:lpstr>
      <vt:lpstr>Accord Heavy SF</vt:lpstr>
      <vt:lpstr>Candy Buzz BTN</vt:lpstr>
      <vt:lpstr>Chiller</vt:lpstr>
      <vt:lpstr>Crazy Loot BTN Inline</vt:lpstr>
      <vt:lpstr>Garamond</vt:lpstr>
      <vt:lpstr>Monotype Corsiva</vt:lpstr>
      <vt:lpstr>Wingdings</vt:lpstr>
      <vt:lpstr>Arial</vt:lpstr>
      <vt:lpstr>Organic</vt:lpstr>
      <vt:lpstr>PERFORMING ARTS</vt:lpstr>
      <vt:lpstr>LEARNING OBJECTIVE</vt:lpstr>
      <vt:lpstr>SUCCESS  CRITERIA</vt:lpstr>
      <vt:lpstr>PowerPoint Presentation</vt:lpstr>
      <vt:lpstr>Different dance styles?</vt:lpstr>
      <vt:lpstr>KEY WORDS</vt:lpstr>
      <vt:lpstr>EXPECTATIONS</vt:lpstr>
      <vt:lpstr>PowerPoint Presentation</vt:lpstr>
      <vt:lpstr>TASK.</vt:lpstr>
      <vt:lpstr>5 BASIC ACTIONS</vt:lpstr>
      <vt:lpstr>PLENARY </vt:lpstr>
      <vt:lpstr>Extension task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31</cp:revision>
  <dcterms:created xsi:type="dcterms:W3CDTF">2013-09-03T15:04:40Z</dcterms:created>
  <dcterms:modified xsi:type="dcterms:W3CDTF">2016-09-03T21:34:33Z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0x0101009826AC091E8E484991F1B4F3A78C74F2</vt:lpwstr>
  </property>
</Properties>
</file>