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58" r:id="rId7"/>
    <p:sldId id="260" r:id="rId8"/>
    <p:sldId id="270" r:id="rId9"/>
    <p:sldId id="259" r:id="rId10"/>
    <p:sldId id="263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1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0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8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5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28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4CBDE-49B5-4AA7-B3AA-11064D8EB611}" type="datetimeFigureOut">
              <a:rPr lang="en-GB" smtClean="0"/>
              <a:t>03/09/2016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215A-FEE2-473D-BE0A-CA41493DE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3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F927A2-EF0E-437F-9D13-8CDECD62D8F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B5E380-D146-4CE3-A701-918D4244A4B6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2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-171400"/>
            <a:ext cx="5393601" cy="666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Crazy Loot BTN Inline" panose="020A0805070406040201" pitchFamily="18" charset="0"/>
              </a:rPr>
              <a:t>PERFORMING ARTS</a:t>
            </a:r>
            <a:endParaRPr lang="en-GB" sz="2800" b="1" dirty="0">
              <a:solidFill>
                <a:srgbClr val="FF0000"/>
              </a:solidFill>
              <a:latin typeface="Crazy Loot BTN Inline" panose="020A08050704060402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350953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7030A0"/>
                </a:solidFill>
                <a:latin typeface="Crazy Loot BTN Inline" panose="020A0805070406040201" pitchFamily="18" charset="0"/>
              </a:rPr>
              <a:t>DANCE</a:t>
            </a:r>
          </a:p>
        </p:txBody>
      </p:sp>
    </p:spTree>
    <p:extLst>
      <p:ext uri="{BB962C8B-B14F-4D97-AF65-F5344CB8AC3E}">
        <p14:creationId xmlns:p14="http://schemas.microsoft.com/office/powerpoint/2010/main" val="12412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36"/>
            <a:ext cx="9144000" cy="67813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EXTENSION TASK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PERFORMANCE!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In 2 groups you will now perform the routine to each other.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LEVEL CHECK!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DON’T worry if you go wrong- carry on!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PLENARY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you learnt today?</a:t>
            </a:r>
          </a:p>
          <a:p>
            <a:r>
              <a:rPr lang="en-GB" dirty="0" smtClean="0"/>
              <a:t>Each corner of the room is a level. Go to the corner you think you are at and be ready to explain why and how you could improve.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13551"/>
            <a:ext cx="1679418" cy="17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GB" sz="8000" b="1" u="sng" dirty="0" smtClean="0">
                <a:latin typeface="Chiller" panose="04020404031007020602" pitchFamily="82" charset="0"/>
              </a:rPr>
              <a:t>Learning Objective</a:t>
            </a:r>
            <a:endParaRPr lang="en-GB" sz="8000" b="1" u="sng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3068960"/>
            <a:ext cx="6798736" cy="2866172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To be able to participate in an </a:t>
            </a:r>
            <a:r>
              <a:rPr lang="en-GB" u="sng" dirty="0" smtClean="0">
                <a:solidFill>
                  <a:srgbClr val="FF0000"/>
                </a:solidFill>
                <a:latin typeface="Accord Heavy SF" pitchFamily="34" charset="0"/>
              </a:rPr>
              <a:t>effective</a:t>
            </a:r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 warm showing focus, energy and determination.</a:t>
            </a:r>
          </a:p>
          <a:p>
            <a:r>
              <a:rPr lang="en-GB" dirty="0" smtClean="0">
                <a:solidFill>
                  <a:srgbClr val="FF0000"/>
                </a:solidFill>
                <a:latin typeface="Accord Heavy SF" pitchFamily="34" charset="0"/>
              </a:rPr>
              <a:t>To be able to learn a routine that uses the 5 basic actions and identify them!</a:t>
            </a:r>
            <a:endParaRPr lang="en-GB" dirty="0">
              <a:solidFill>
                <a:srgbClr val="FF0000"/>
              </a:solidFill>
              <a:latin typeface="Accord Heavy SF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580265"/>
            <a:ext cx="2216210" cy="16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dirty="0" smtClean="0">
                <a:latin typeface="Chiller" panose="04020404031007020602" pitchFamily="82" charset="0"/>
              </a:rPr>
              <a:t>Success Criteria</a:t>
            </a:r>
            <a:endParaRPr lang="en-GB" sz="4800" b="1" dirty="0">
              <a:latin typeface="Chiller" panose="040204040310070206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STEP 3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focus in the warm and identify some pulse raisers.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50"/>
                </a:solidFill>
                <a:latin typeface="Candy Buzz BTN" panose="020F0504010107060306" pitchFamily="34" charset="0"/>
              </a:rPr>
              <a:t>Can reproduce the taught routine with a few errors.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STEP 4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focus and put effort in throughout the lessons and be able to identify the 3 sections of the warm up.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  <a:latin typeface="Candy Buzz BTN" panose="020F0504010107060306" pitchFamily="34" charset="0"/>
              </a:rPr>
              <a:t>Will perform the routine with energy and focus.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STEP 5.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concentrate and perform to the best of their ability throughout the lesson and work hard to warm up effectively.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00B0F0"/>
                </a:solidFill>
                <a:latin typeface="Candy Buzz BTN" panose="020F0504010107060306" pitchFamily="34" charset="0"/>
              </a:rPr>
              <a:t>Will perform with focus and accuracy of movement and always be keen to improve.</a:t>
            </a:r>
          </a:p>
          <a:p>
            <a:pPr>
              <a:buFont typeface="Wingdings" pitchFamily="2" charset="2"/>
              <a:buChar char="Ø"/>
            </a:pPr>
            <a:r>
              <a:rPr lang="en-GB" sz="5100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STEP 6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be a role model to the group, work hard at all times and be proactive in asking and answering questions.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>
                <a:solidFill>
                  <a:srgbClr val="7030A0"/>
                </a:solidFill>
                <a:latin typeface="Candy Buzz BTN" panose="020F0504010107060306" pitchFamily="34" charset="0"/>
              </a:rPr>
              <a:t>Will take a leadership role when rehearsing and help others to perform the routine.</a:t>
            </a:r>
          </a:p>
          <a:p>
            <a:pPr>
              <a:buFont typeface="Wingdings" pitchFamily="2" charset="2"/>
              <a:buChar char="Ø"/>
            </a:pPr>
            <a:endParaRPr lang="en-GB" dirty="0">
              <a:latin typeface="Candy Buzz BTN" panose="020F050401010706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48680"/>
            <a:ext cx="1657205" cy="24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4000" b="1" u="sng" dirty="0" smtClean="0"/>
              <a:t>FIZZ BUZZ</a:t>
            </a:r>
          </a:p>
          <a:p>
            <a:pPr marL="0" indent="0" algn="ctr">
              <a:buNone/>
            </a:pPr>
            <a:r>
              <a:rPr lang="en-GB" sz="4000" b="1" u="sng" dirty="0" smtClean="0"/>
              <a:t>YOU HAVE TO JUMP FOR FIZZ AND SPIN FOR BUZZ</a:t>
            </a:r>
          </a:p>
          <a:p>
            <a:pPr marL="0" indent="0">
              <a:buNone/>
            </a:pPr>
            <a:r>
              <a:rPr lang="en-GB" sz="1800" b="1" dirty="0" smtClean="0"/>
              <a:t>All pupils stand in a circle in the room. Go round the circle counting from one upwards, in number order. If a pupil says a multiple of </a:t>
            </a:r>
            <a:r>
              <a:rPr lang="en-GB" sz="1800" b="1" dirty="0"/>
              <a:t>3</a:t>
            </a:r>
            <a:r>
              <a:rPr lang="en-GB" sz="1800" b="1" dirty="0" smtClean="0"/>
              <a:t> they JUMP and if they say a multiple of 5 they say SPIN. If they say a multiple of 3 and its also a multiple of 5 then they say JUMP AND SPIN at the same time.</a:t>
            </a:r>
          </a:p>
          <a:p>
            <a:pPr marL="0" indent="0">
              <a:buNone/>
            </a:pPr>
            <a:r>
              <a:rPr lang="en-GB" b="1" u="sng" dirty="0" smtClean="0"/>
              <a:t>Skills Required</a:t>
            </a:r>
            <a:endParaRPr lang="en-GB" b="1" u="sng" dirty="0"/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Listening to others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Knowing your timetables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Thinking quickly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Concentrating</a:t>
            </a:r>
          </a:p>
          <a:p>
            <a:pPr algn="ctr"/>
            <a:r>
              <a:rPr lang="en-GB" sz="2800" dirty="0" smtClean="0">
                <a:solidFill>
                  <a:srgbClr val="00B0F0"/>
                </a:solidFill>
                <a:latin typeface="Accent SF" pitchFamily="2" charset="0"/>
              </a:rPr>
              <a:t>BE AWARE OF YOUR SPACE!</a:t>
            </a:r>
          </a:p>
          <a:p>
            <a:pPr algn="ctr"/>
            <a:endParaRPr lang="en-GB" dirty="0" smtClean="0">
              <a:solidFill>
                <a:srgbClr val="00B0F0"/>
              </a:solidFill>
              <a:latin typeface="Accent SF" pitchFamily="2" charset="0"/>
            </a:endParaRPr>
          </a:p>
          <a:p>
            <a:pPr algn="ctr"/>
            <a:endParaRPr lang="en-GB" dirty="0">
              <a:solidFill>
                <a:srgbClr val="00B0F0"/>
              </a:solidFill>
              <a:latin typeface="Accent SF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28092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KEY WORDS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ACTION-WHAT </a:t>
            </a:r>
          </a:p>
          <a:p>
            <a:r>
              <a:rPr lang="en-GB" dirty="0" smtClean="0"/>
              <a:t>DYNAMIC-HOW</a:t>
            </a:r>
          </a:p>
          <a:p>
            <a:r>
              <a:rPr lang="en-GB" dirty="0" smtClean="0"/>
              <a:t>SPACE-WHERE</a:t>
            </a:r>
          </a:p>
          <a:p>
            <a:r>
              <a:rPr lang="en-GB" dirty="0" smtClean="0"/>
              <a:t>RELATIONSHIPS-WHO</a:t>
            </a:r>
          </a:p>
          <a:p>
            <a:r>
              <a:rPr lang="en-GB" dirty="0" smtClean="0"/>
              <a:t>RHYTHM-TIMING</a:t>
            </a:r>
          </a:p>
          <a:p>
            <a:r>
              <a:rPr lang="en-GB" dirty="0" smtClean="0"/>
              <a:t>FOCUS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58970"/>
            <a:ext cx="2030785" cy="23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EXPECTATIONS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BE RESPECTFUL OF OTHERS IN THE CLASS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TRY YOUR HARDEST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LISTEN TO FEEDBACK AND USE THIS CONSTRUCTIVELY TO IMPROVE YOUR PERFORMANCE.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THE TEACHER AT ALL TIMES.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BE ABLE TO WORK AS A GROUP AND INDEPENDENTLY.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BE CREATIVE.</a:t>
            </a:r>
          </a:p>
          <a:p>
            <a:r>
              <a:rPr lang="en-GB" sz="2400" b="1" dirty="0" smtClean="0">
                <a:solidFill>
                  <a:srgbClr val="FF0000"/>
                </a:solidFill>
              </a:rPr>
              <a:t>USE THE STAGE EFFECTIVELY.</a:t>
            </a:r>
          </a:p>
          <a:p>
            <a:r>
              <a:rPr lang="en-GB" sz="2400" b="1" dirty="0" smtClean="0">
                <a:solidFill>
                  <a:srgbClr val="00B050"/>
                </a:solidFill>
              </a:rPr>
              <a:t>LISTEN TO YOUR PEERS IDEAS</a:t>
            </a:r>
            <a:endParaRPr lang="en-GB" sz="2400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517232"/>
            <a:ext cx="1681630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5133"/>
            <a:ext cx="1682498" cy="132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27531"/>
            <a:ext cx="1594698" cy="1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5" y="5517232"/>
            <a:ext cx="1810722" cy="137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u="sng" dirty="0" smtClean="0">
                <a:latin typeface="Monotype Corsiva" pitchFamily="66" charset="0"/>
              </a:rPr>
              <a:t>WARM UP RECAP</a:t>
            </a:r>
          </a:p>
          <a:p>
            <a:pPr marL="0" indent="0">
              <a:buNone/>
            </a:pPr>
            <a:endParaRPr lang="en-GB" sz="2800" b="1" u="sng" dirty="0" smtClean="0">
              <a:latin typeface="Monotype Corsiva" pitchFamily="66" charset="0"/>
            </a:endParaRPr>
          </a:p>
          <a:p>
            <a:r>
              <a:rPr lang="en-GB" sz="2400" b="1" dirty="0" smtClean="0">
                <a:latin typeface="Monotype Corsiva" pitchFamily="66" charset="0"/>
              </a:rPr>
              <a:t>WHAT IS NEEDED TO WARM UP EFFECTIVELY? 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A warm up has 3 sections- </a:t>
            </a:r>
          </a:p>
          <a:p>
            <a:r>
              <a:rPr lang="en-GB" b="1" dirty="0" err="1" smtClean="0">
                <a:solidFill>
                  <a:srgbClr val="7030A0"/>
                </a:solidFill>
                <a:latin typeface="Monotype Corsiva" pitchFamily="66" charset="0"/>
              </a:rPr>
              <a:t>Pulser</a:t>
            </a: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 raiser, 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Co-ordination</a:t>
            </a:r>
          </a:p>
          <a:p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stretch.</a:t>
            </a:r>
          </a:p>
          <a:p>
            <a:endParaRPr lang="en-GB" b="1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7030A0"/>
                </a:solidFill>
                <a:latin typeface="Monotype Corsiva" pitchFamily="66" charset="0"/>
              </a:rPr>
              <a:t>GIVE EXAMPLES OF EXERCISES YOU COULD USE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1925960" cy="28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BASIC ACTIONS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5 basic actions are</a:t>
            </a:r>
          </a:p>
          <a:p>
            <a:r>
              <a:rPr lang="en-GB" dirty="0" smtClean="0"/>
              <a:t>Jump</a:t>
            </a:r>
          </a:p>
          <a:p>
            <a:r>
              <a:rPr lang="en-GB" dirty="0" smtClean="0"/>
              <a:t>Hop</a:t>
            </a:r>
          </a:p>
          <a:p>
            <a:r>
              <a:rPr lang="en-GB" dirty="0" smtClean="0"/>
              <a:t>Travel</a:t>
            </a:r>
          </a:p>
          <a:p>
            <a:r>
              <a:rPr lang="en-GB" dirty="0" smtClean="0"/>
              <a:t>Stillness/gesture</a:t>
            </a:r>
          </a:p>
          <a:p>
            <a:r>
              <a:rPr lang="en-GB" dirty="0" smtClean="0"/>
              <a:t>Turn/rotate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9" y="658092"/>
            <a:ext cx="1128291" cy="16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STREET DANCE-WHAT DO YOU KNOW?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now going to learn a short routine. </a:t>
            </a:r>
            <a:endParaRPr lang="en-GB" dirty="0"/>
          </a:p>
          <a:p>
            <a:r>
              <a:rPr lang="en-GB" dirty="0" smtClean="0"/>
              <a:t>How many of the 5 basic actions can you identify?</a:t>
            </a:r>
          </a:p>
          <a:p>
            <a:r>
              <a:rPr lang="en-GB" dirty="0" smtClean="0"/>
              <a:t>REMEMBER TO COUNT!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93305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26AC091E8E484991F1B4F3A78C74F2" ma:contentTypeVersion="0" ma:contentTypeDescription="Create a new document." ma:contentTypeScope="" ma:versionID="7e3c7e5f019f6c1d6c0d5856380911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B3B4D-0E5C-46F0-8548-F8E37F4A4B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A4A696-5C36-4E91-8EB6-F6BE19E7C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E5B971-6532-405C-9A3E-0D5BCE7E5B4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479</Words>
  <Application>Microsoft Macintosh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Accent SF</vt:lpstr>
      <vt:lpstr>Accord Heavy SF</vt:lpstr>
      <vt:lpstr>Candy Buzz BTN</vt:lpstr>
      <vt:lpstr>Chiller</vt:lpstr>
      <vt:lpstr>Crazy Loot BTN Inline</vt:lpstr>
      <vt:lpstr>Garamond</vt:lpstr>
      <vt:lpstr>Monotype Corsiva</vt:lpstr>
      <vt:lpstr>Wingdings</vt:lpstr>
      <vt:lpstr>Arial</vt:lpstr>
      <vt:lpstr>Organic</vt:lpstr>
      <vt:lpstr>PERFORMING ARTS</vt:lpstr>
      <vt:lpstr>Learning Objective</vt:lpstr>
      <vt:lpstr>Success Criteria</vt:lpstr>
      <vt:lpstr>PowerPoint Presentation</vt:lpstr>
      <vt:lpstr>KEY WORDS</vt:lpstr>
      <vt:lpstr>EXPECTATIONS</vt:lpstr>
      <vt:lpstr>PowerPoint Presentation</vt:lpstr>
      <vt:lpstr>5 BASIC ACTIONS</vt:lpstr>
      <vt:lpstr>STREET DANCE-WHAT DO YOU KNOW?</vt:lpstr>
      <vt:lpstr>EXTENSION TASK PERFORMANCE!</vt:lpstr>
      <vt:lpstr>PLENARY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Parker</dc:creator>
  <cp:lastModifiedBy>April Watts</cp:lastModifiedBy>
  <cp:revision>26</cp:revision>
  <dcterms:created xsi:type="dcterms:W3CDTF">2013-09-03T15:04:40Z</dcterms:created>
  <dcterms:modified xsi:type="dcterms:W3CDTF">2016-09-03T21:34:53Z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0x0101009826AC091E8E484991F1B4F3A78C74F2</vt:lpwstr>
  </property>
</Properties>
</file>