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60" r:id="rId8"/>
    <p:sldId id="270" r:id="rId9"/>
    <p:sldId id="259" r:id="rId10"/>
    <p:sldId id="263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 learnt today?</a:t>
            </a:r>
          </a:p>
          <a:p>
            <a:r>
              <a:rPr lang="en-GB" dirty="0" smtClean="0"/>
              <a:t>Each corner of the room is a level. Go to the corner you think you are at and be ready to explain why and how you could improve.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6000" b="1" dirty="0" smtClean="0">
                <a:latin typeface="Chiller" panose="04020404031007020602" pitchFamily="82" charset="0"/>
              </a:rPr>
              <a:t>Learning Objective</a:t>
            </a:r>
            <a:endParaRPr lang="en-GB" sz="6000" b="1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Participate in an effective warm up showing focus, energy and determination.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Continue to learn the street dance routine that the uses the 5 basic actions and identify them!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 smtClean="0">
                <a:latin typeface="Chiller" panose="04020404031007020602" pitchFamily="82" charset="0"/>
              </a:rPr>
              <a:t>Success Criteria</a:t>
            </a:r>
            <a:endParaRPr lang="en-GB" sz="3600" b="1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Step 3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focus in the warm and identify some pulse raisers.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reproduce the taught routine with a few errors.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Step 4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focus and put effort in throughout the lessons and be able to identify the 3 sections of the warm up.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perform the routine with energy and focus.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Step 5.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concentrate and perform to the best of their ability throughout the lesson and work hard to warm up effectively.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perform with focus and accuracy of movement and always be keen to improve.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Step 6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be a role model to the group, work hard at all times and be proactive in asking and answering questions.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take a leadership role when rehearsing and help others to perform the routine.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Candy Buzz BTN" panose="020F050401010706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20688"/>
            <a:ext cx="1657205" cy="24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4000" b="1" u="sng" dirty="0" smtClean="0"/>
              <a:t>FIZZ BUZZ</a:t>
            </a:r>
          </a:p>
          <a:p>
            <a:pPr marL="0" indent="0" algn="ctr">
              <a:buNone/>
            </a:pPr>
            <a:r>
              <a:rPr lang="en-GB" sz="4000" b="1" u="sng" dirty="0" smtClean="0"/>
              <a:t>YOU HAVE TO JUMP FOR FIZZ AND SPIN FOR BUZZ</a:t>
            </a:r>
          </a:p>
          <a:p>
            <a:pPr marL="0" indent="0">
              <a:buNone/>
            </a:pPr>
            <a:r>
              <a:rPr lang="en-GB" sz="1800" b="1" dirty="0" smtClean="0"/>
              <a:t>All pupils stand in a circle in the room. Go round the circle counting from one upwards, in number order. If a pupil says a multiple of </a:t>
            </a:r>
            <a:r>
              <a:rPr lang="en-GB" sz="1800" b="1" dirty="0"/>
              <a:t>3</a:t>
            </a:r>
            <a:r>
              <a:rPr lang="en-GB" sz="1800" b="1" dirty="0" smtClean="0"/>
              <a:t> they JUMP and if they say a multiple of 5 they say SPIN. If they say a multiple of 3 and its also a multiple of 5 then they say JUMP AND SPIN at the same time.</a:t>
            </a:r>
          </a:p>
          <a:p>
            <a:pPr marL="0" indent="0">
              <a:buNone/>
            </a:pPr>
            <a:r>
              <a:rPr lang="en-GB" b="1" u="sng" dirty="0" smtClean="0"/>
              <a:t>Skills Required</a:t>
            </a:r>
            <a:endParaRPr lang="en-GB" b="1" u="sng" dirty="0"/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Listening to others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Knowing your timetables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Thinking quickly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Concentrating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BE AWARE OF YOUR SPACE!</a:t>
            </a:r>
          </a:p>
          <a:p>
            <a:pPr algn="ctr"/>
            <a:endParaRPr lang="en-GB" dirty="0" smtClean="0">
              <a:solidFill>
                <a:srgbClr val="00B0F0"/>
              </a:solidFill>
              <a:latin typeface="Accent SF" pitchFamily="2" charset="0"/>
            </a:endParaRPr>
          </a:p>
          <a:p>
            <a:pPr algn="ctr"/>
            <a:endParaRPr lang="en-GB" dirty="0">
              <a:solidFill>
                <a:srgbClr val="00B0F0"/>
              </a:solidFill>
              <a:latin typeface="Accent SF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2809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ACTION-WHAT </a:t>
            </a:r>
          </a:p>
          <a:p>
            <a:r>
              <a:rPr lang="en-GB" dirty="0" smtClean="0"/>
              <a:t>DYNAMIC-HOW</a:t>
            </a:r>
          </a:p>
          <a:p>
            <a:r>
              <a:rPr lang="en-GB" dirty="0" smtClean="0"/>
              <a:t>SPACE-WHERE</a:t>
            </a:r>
          </a:p>
          <a:p>
            <a:r>
              <a:rPr lang="en-GB" dirty="0" smtClean="0"/>
              <a:t>RELATIONSHIPS-WHO</a:t>
            </a:r>
          </a:p>
          <a:p>
            <a:r>
              <a:rPr lang="en-GB" dirty="0" smtClean="0"/>
              <a:t>RHYTHM-TIMING</a:t>
            </a:r>
          </a:p>
          <a:p>
            <a:r>
              <a:rPr lang="en-GB" dirty="0" smtClean="0"/>
              <a:t>FOCUS</a:t>
            </a:r>
          </a:p>
          <a:p>
            <a:r>
              <a:rPr lang="en-GB" dirty="0" smtClean="0"/>
              <a:t>NEW WORD- ISOLATION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WHAT KEY SKILLS DO </a:t>
            </a:r>
          </a:p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YOU NEED PERFORM </a:t>
            </a:r>
          </a:p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STREET DANCE </a:t>
            </a:r>
          </a:p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EFFECTIVELY?</a:t>
            </a:r>
          </a:p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DISCUSS……</a:t>
            </a:r>
          </a:p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WARM UP</a:t>
            </a: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1925960" cy="2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section of the routine is going to focus on: ISOLATIONS, DYNAMICS, ACCURACY AND MUSICALITY.</a:t>
            </a:r>
          </a:p>
          <a:p>
            <a:r>
              <a:rPr lang="en-GB" dirty="0" smtClean="0"/>
              <a:t>WHAT DO THESE MEAN?</a:t>
            </a:r>
            <a:endParaRPr lang="en-GB" dirty="0"/>
          </a:p>
          <a:p>
            <a:r>
              <a:rPr lang="en-GB" dirty="0" smtClean="0"/>
              <a:t>How many of the 5 basic actions can you identify?</a:t>
            </a:r>
          </a:p>
          <a:p>
            <a:r>
              <a:rPr lang="en-GB" dirty="0" smtClean="0"/>
              <a:t>REMEMBER TO COUNT!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93305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6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EXTENSION TASK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PERFORMANCE!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 2 groups you will now perform the routine to each other.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LEVEL CHECK!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DON’T worry if you go wrong- carry on!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26AC091E8E484991F1B4F3A78C74F2" ma:contentTypeVersion="0" ma:contentTypeDescription="Create a new document." ma:contentTypeScope="" ma:versionID="7e3c7e5f019f6c1d6c0d5856380911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C78895-3A30-4DA4-91AD-7297C62F8A6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0946B1-1BE5-4F8C-9D4D-75959F4C83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D38D7E-ECF6-4FF5-857B-FB101F5CAC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7618</TotalTime>
  <Words>462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Accent SF</vt:lpstr>
      <vt:lpstr>Accord Heavy SF</vt:lpstr>
      <vt:lpstr>Candy Buzz BTN</vt:lpstr>
      <vt:lpstr>Chiller</vt:lpstr>
      <vt:lpstr>Crazy Loot BTN Inline</vt:lpstr>
      <vt:lpstr>Garamond</vt:lpstr>
      <vt:lpstr>Monotype Corsiva</vt:lpstr>
      <vt:lpstr>Wingdings</vt:lpstr>
      <vt:lpstr>Arial</vt:lpstr>
      <vt:lpstr>Organic</vt:lpstr>
      <vt:lpstr>PERFORMING ARTS</vt:lpstr>
      <vt:lpstr>Learning Objective</vt:lpstr>
      <vt:lpstr>Success Criteria</vt:lpstr>
      <vt:lpstr>PowerPoint Presentation</vt:lpstr>
      <vt:lpstr>KEY WORDS</vt:lpstr>
      <vt:lpstr>EXPECTATIONS</vt:lpstr>
      <vt:lpstr>PowerPoint Presentation</vt:lpstr>
      <vt:lpstr>STREET DANCE</vt:lpstr>
      <vt:lpstr>EXTENSION TASK PERFORMANCE!</vt:lpstr>
      <vt:lpstr>PLENARY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28</cp:revision>
  <dcterms:created xsi:type="dcterms:W3CDTF">2013-09-03T15:04:40Z</dcterms:created>
  <dcterms:modified xsi:type="dcterms:W3CDTF">2016-09-03T21:35:11Z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0x0101009826AC091E8E484991F1B4F3A78C74F2</vt:lpwstr>
  </property>
</Properties>
</file>