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sldIdLst>
    <p:sldId id="256" r:id="rId5"/>
    <p:sldId id="257" r:id="rId6"/>
    <p:sldId id="258" r:id="rId7"/>
    <p:sldId id="260" r:id="rId8"/>
    <p:sldId id="270" r:id="rId9"/>
    <p:sldId id="259" r:id="rId10"/>
    <p:sldId id="263" r:id="rId11"/>
    <p:sldId id="266" r:id="rId12"/>
    <p:sldId id="267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2"/>
    <p:restoredTop sz="92987"/>
  </p:normalViewPr>
  <p:slideViewPr>
    <p:cSldViewPr>
      <p:cViewPr varScale="1">
        <p:scale>
          <a:sx n="58" d="100"/>
          <a:sy n="58" d="100"/>
        </p:scale>
        <p:origin x="70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Picture 6" descr="S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25780"/>
              <a:ext cx="1664208" cy="612648"/>
            </a:xfrm>
            <a:prstGeom prst="rect">
              <a:avLst/>
            </a:prstGeom>
          </p:spPr>
        </p:pic>
        <p:pic>
          <p:nvPicPr>
            <p:cNvPr id="14" name="Picture 13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719572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91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86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403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981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534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553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119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622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126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40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10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05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4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28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1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53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70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03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58001"/>
            <a:chOff x="0" y="0"/>
            <a:chExt cx="9144000" cy="6858001"/>
          </a:xfrm>
        </p:grpSpPr>
        <p:pic>
          <p:nvPicPr>
            <p:cNvPr id="8" name="Picture 7" descr="S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39689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6211888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F927A2-EF0E-437F-9D13-8CDECD62D8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03/09/2016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B5E380-D146-4CE3-A701-918D4244A4B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224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-171400"/>
            <a:ext cx="5393601" cy="66693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  <a:latin typeface="Crazy Loot BTN Inline" panose="020A0805070406040201" pitchFamily="18" charset="0"/>
              </a:rPr>
              <a:t>PERFORMING ARTS</a:t>
            </a:r>
            <a:endParaRPr lang="en-GB" sz="2800" b="1" dirty="0">
              <a:solidFill>
                <a:srgbClr val="FF0000"/>
              </a:solidFill>
              <a:latin typeface="Crazy Loot BTN Inline" panose="020A0805070406040201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2350953"/>
          </a:xfrm>
        </p:spPr>
        <p:txBody>
          <a:bodyPr>
            <a:noAutofit/>
          </a:bodyPr>
          <a:lstStyle/>
          <a:p>
            <a:r>
              <a:rPr lang="en-GB" sz="2400" b="1" dirty="0" smtClean="0">
                <a:solidFill>
                  <a:srgbClr val="7030A0"/>
                </a:solidFill>
                <a:latin typeface="Crazy Loot BTN Inline" panose="020A0805070406040201" pitchFamily="18" charset="0"/>
              </a:rPr>
              <a:t>DANCE</a:t>
            </a:r>
          </a:p>
        </p:txBody>
      </p:sp>
    </p:spTree>
    <p:extLst>
      <p:ext uri="{BB962C8B-B14F-4D97-AF65-F5344CB8AC3E}">
        <p14:creationId xmlns:p14="http://schemas.microsoft.com/office/powerpoint/2010/main" val="124127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PLENARY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are the key elements of the dance?</a:t>
            </a:r>
          </a:p>
          <a:p>
            <a:r>
              <a:rPr lang="en-GB" dirty="0" smtClean="0"/>
              <a:t>What will you need to demonstrate next week </a:t>
            </a:r>
            <a:r>
              <a:rPr lang="en-GB" smtClean="0"/>
              <a:t>in performance?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913551"/>
            <a:ext cx="1679418" cy="175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4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GB" sz="2800" b="1" u="sng" dirty="0" smtClean="0">
                <a:latin typeface="Chiller" panose="04020404031007020602" pitchFamily="82" charset="0"/>
              </a:rPr>
              <a:t>Learning Objective</a:t>
            </a:r>
            <a:endParaRPr lang="en-GB" sz="2800" b="1" u="sng" dirty="0">
              <a:latin typeface="Chiller" panose="040204040310070206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Accord Heavy SF" pitchFamily="34" charset="0"/>
              </a:rPr>
              <a:t>To Warm up effectively in groups demonstrating that you can participate in an effective warm up showing focus, energy and determination.</a:t>
            </a:r>
          </a:p>
          <a:p>
            <a:r>
              <a:rPr lang="en-GB" dirty="0" smtClean="0">
                <a:solidFill>
                  <a:srgbClr val="FF0000"/>
                </a:solidFill>
                <a:latin typeface="Accord Heavy SF" pitchFamily="34" charset="0"/>
              </a:rPr>
              <a:t>Continue to learn the street dance routine focusing on timing, pace and </a:t>
            </a:r>
            <a:endParaRPr lang="en-GB" dirty="0">
              <a:solidFill>
                <a:srgbClr val="FF0000"/>
              </a:solidFill>
              <a:latin typeface="Accord Heavy SF" pitchFamily="34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  <a:latin typeface="Accord Heavy SF" pitchFamily="34" charset="0"/>
              </a:rPr>
              <a:t>Technique by developing your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  <a:latin typeface="Accord Heavy SF" pitchFamily="34" charset="0"/>
              </a:rPr>
              <a:t>Movement memory</a:t>
            </a:r>
            <a:endParaRPr lang="en-GB" dirty="0">
              <a:solidFill>
                <a:srgbClr val="FF0000"/>
              </a:solidFill>
              <a:latin typeface="Accord Heavy SF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580265"/>
            <a:ext cx="2216210" cy="162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b="1" dirty="0" smtClean="0">
                <a:latin typeface="Chiller" panose="04020404031007020602" pitchFamily="82" charset="0"/>
              </a:rPr>
              <a:t>Success Criteria</a:t>
            </a:r>
            <a:endParaRPr lang="en-GB" sz="3200" b="1" dirty="0">
              <a:latin typeface="Chiller" panose="040204040310070206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GB" sz="5100" dirty="0" smtClean="0">
                <a:solidFill>
                  <a:srgbClr val="00B050"/>
                </a:solidFill>
                <a:latin typeface="Candy Buzz BTN" panose="020F0504010107060306" pitchFamily="34" charset="0"/>
              </a:rPr>
              <a:t>Step 3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00B050"/>
                </a:solidFill>
                <a:latin typeface="Candy Buzz BTN" panose="020F0504010107060306" pitchFamily="34" charset="0"/>
              </a:rPr>
              <a:t>Can focus in the warm and identify some pulse raisers.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00B050"/>
                </a:solidFill>
                <a:latin typeface="Candy Buzz BTN" panose="020F0504010107060306" pitchFamily="34" charset="0"/>
              </a:rPr>
              <a:t>Can reproduce the taught routine with a few errors.</a:t>
            </a:r>
          </a:p>
          <a:p>
            <a:pPr>
              <a:buFont typeface="Wingdings" pitchFamily="2" charset="2"/>
              <a:buChar char="Ø"/>
            </a:pPr>
            <a:r>
              <a:rPr lang="en-GB" sz="5100" dirty="0" smtClean="0">
                <a:solidFill>
                  <a:srgbClr val="FF0000"/>
                </a:solidFill>
                <a:latin typeface="Candy Buzz BTN" panose="020F0504010107060306" pitchFamily="34" charset="0"/>
              </a:rPr>
              <a:t>Step 4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FF0000"/>
                </a:solidFill>
                <a:latin typeface="Candy Buzz BTN" panose="020F0504010107060306" pitchFamily="34" charset="0"/>
              </a:rPr>
              <a:t>Will focus and put effort in throughout the lessons and be able to identify the 3 sections of the warm up.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FF0000"/>
                </a:solidFill>
                <a:latin typeface="Candy Buzz BTN" panose="020F0504010107060306" pitchFamily="34" charset="0"/>
              </a:rPr>
              <a:t>Will perform the routine with energy and focus.</a:t>
            </a:r>
          </a:p>
          <a:p>
            <a:pPr>
              <a:buFont typeface="Wingdings" pitchFamily="2" charset="2"/>
              <a:buChar char="Ø"/>
            </a:pPr>
            <a:r>
              <a:rPr lang="en-GB" sz="5100" dirty="0" smtClean="0">
                <a:solidFill>
                  <a:srgbClr val="00B0F0"/>
                </a:solidFill>
                <a:latin typeface="Candy Buzz BTN" panose="020F0504010107060306" pitchFamily="34" charset="0"/>
              </a:rPr>
              <a:t>Step 5.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00B0F0"/>
                </a:solidFill>
                <a:latin typeface="Candy Buzz BTN" panose="020F0504010107060306" pitchFamily="34" charset="0"/>
              </a:rPr>
              <a:t>Will concentrate and perform to the best of their ability throughout the lesson and work hard to warm up effectively.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00B0F0"/>
                </a:solidFill>
                <a:latin typeface="Candy Buzz BTN" panose="020F0504010107060306" pitchFamily="34" charset="0"/>
              </a:rPr>
              <a:t>Will perform with focus and accuracy of movement and always be keen to improve.</a:t>
            </a:r>
          </a:p>
          <a:p>
            <a:pPr>
              <a:buFont typeface="Wingdings" pitchFamily="2" charset="2"/>
              <a:buChar char="Ø"/>
            </a:pPr>
            <a:r>
              <a:rPr lang="en-GB" sz="5100" dirty="0" smtClean="0">
                <a:solidFill>
                  <a:srgbClr val="7030A0"/>
                </a:solidFill>
                <a:latin typeface="Candy Buzz BTN" panose="020F0504010107060306" pitchFamily="34" charset="0"/>
              </a:rPr>
              <a:t>Step 6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7030A0"/>
                </a:solidFill>
                <a:latin typeface="Candy Buzz BTN" panose="020F0504010107060306" pitchFamily="34" charset="0"/>
              </a:rPr>
              <a:t>Will be a role model to the group, work hard at all times and be proactive in asking and answering questions.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7030A0"/>
                </a:solidFill>
                <a:latin typeface="Candy Buzz BTN" panose="020F0504010107060306" pitchFamily="34" charset="0"/>
              </a:rPr>
              <a:t>Will take a leadership role when rehearsing and help others to perform the routine.</a:t>
            </a:r>
          </a:p>
          <a:p>
            <a:pPr>
              <a:buFont typeface="Wingdings" pitchFamily="2" charset="2"/>
              <a:buChar char="Ø"/>
            </a:pPr>
            <a:endParaRPr lang="en-GB" dirty="0">
              <a:latin typeface="Candy Buzz BTN" panose="020F0504010107060306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548680"/>
            <a:ext cx="1657205" cy="248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16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00B0F0"/>
                </a:solidFill>
                <a:latin typeface="Accent SF" pitchFamily="2" charset="0"/>
              </a:rPr>
              <a:t>When the number is called out you must perform the movement</a:t>
            </a:r>
          </a:p>
          <a:p>
            <a:pPr algn="ctr"/>
            <a:endParaRPr lang="en-GB" dirty="0" smtClean="0">
              <a:solidFill>
                <a:srgbClr val="00B0F0"/>
              </a:solidFill>
              <a:latin typeface="Accent SF" pitchFamily="2" charset="0"/>
            </a:endParaRPr>
          </a:p>
          <a:p>
            <a:pPr algn="ctr"/>
            <a:r>
              <a:rPr lang="en-GB" dirty="0" smtClean="0">
                <a:solidFill>
                  <a:srgbClr val="00B0F0"/>
                </a:solidFill>
                <a:latin typeface="Accent SF" pitchFamily="2" charset="0"/>
              </a:rPr>
              <a:t>1-jump</a:t>
            </a:r>
          </a:p>
          <a:p>
            <a:pPr algn="ctr"/>
            <a:r>
              <a:rPr lang="en-GB" dirty="0" smtClean="0">
                <a:solidFill>
                  <a:srgbClr val="00B0F0"/>
                </a:solidFill>
                <a:latin typeface="Accent SF" pitchFamily="2" charset="0"/>
              </a:rPr>
              <a:t>2- turn</a:t>
            </a:r>
          </a:p>
          <a:p>
            <a:pPr algn="ctr"/>
            <a:r>
              <a:rPr lang="en-GB" dirty="0" smtClean="0">
                <a:solidFill>
                  <a:srgbClr val="00B0F0"/>
                </a:solidFill>
                <a:latin typeface="Accent SF" pitchFamily="2" charset="0"/>
              </a:rPr>
              <a:t>3-stop</a:t>
            </a:r>
          </a:p>
          <a:p>
            <a:pPr algn="ctr"/>
            <a:r>
              <a:rPr lang="en-GB" dirty="0" smtClean="0">
                <a:solidFill>
                  <a:srgbClr val="00B0F0"/>
                </a:solidFill>
                <a:latin typeface="Accent SF" pitchFamily="2" charset="0"/>
              </a:rPr>
              <a:t>4-go</a:t>
            </a:r>
          </a:p>
          <a:p>
            <a:pPr algn="ctr"/>
            <a:r>
              <a:rPr lang="en-GB" dirty="0" smtClean="0">
                <a:solidFill>
                  <a:srgbClr val="00B0F0"/>
                </a:solidFill>
                <a:latin typeface="Accent SF" pitchFamily="2" charset="0"/>
              </a:rPr>
              <a:t>5-high</a:t>
            </a:r>
          </a:p>
          <a:p>
            <a:pPr algn="ctr"/>
            <a:r>
              <a:rPr lang="en-GB" dirty="0" smtClean="0">
                <a:solidFill>
                  <a:srgbClr val="00B0F0"/>
                </a:solidFill>
                <a:latin typeface="Accent SF" pitchFamily="2" charset="0"/>
              </a:rPr>
              <a:t>6-low</a:t>
            </a:r>
            <a:endParaRPr lang="en-GB" dirty="0">
              <a:solidFill>
                <a:srgbClr val="00B0F0"/>
              </a:solidFill>
              <a:latin typeface="Accent SF" pitchFamily="2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632"/>
            <a:ext cx="8280920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07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KEY WORDS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ACTION-WHAT </a:t>
            </a:r>
          </a:p>
          <a:p>
            <a:r>
              <a:rPr lang="en-GB" dirty="0" smtClean="0"/>
              <a:t>DYNAMIC-HOW</a:t>
            </a:r>
          </a:p>
          <a:p>
            <a:r>
              <a:rPr lang="en-GB" dirty="0" smtClean="0"/>
              <a:t>SPACE-WHERE</a:t>
            </a:r>
          </a:p>
          <a:p>
            <a:r>
              <a:rPr lang="en-GB" dirty="0" smtClean="0"/>
              <a:t>RELATIONSHIPS-WHO</a:t>
            </a:r>
          </a:p>
          <a:p>
            <a:r>
              <a:rPr lang="en-GB" dirty="0" smtClean="0"/>
              <a:t>RHYTHM-TIMING</a:t>
            </a:r>
          </a:p>
          <a:p>
            <a:r>
              <a:rPr lang="en-GB" dirty="0" smtClean="0"/>
              <a:t>FOCUS</a:t>
            </a:r>
          </a:p>
          <a:p>
            <a:r>
              <a:rPr lang="en-GB" dirty="0" smtClean="0"/>
              <a:t>ISOLATION</a:t>
            </a:r>
          </a:p>
          <a:p>
            <a:r>
              <a:rPr lang="en-GB" dirty="0" smtClean="0"/>
              <a:t>TECHNIQUE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858970"/>
            <a:ext cx="2030785" cy="234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0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EXPECTATIONS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BE RESPECTFUL OF OTHERS IN THE CLASS</a:t>
            </a:r>
            <a:r>
              <a:rPr lang="en-GB" sz="2400" b="1" dirty="0" smtClean="0"/>
              <a:t>.</a:t>
            </a:r>
          </a:p>
          <a:p>
            <a:r>
              <a:rPr lang="en-GB" sz="2400" b="1" dirty="0" smtClean="0">
                <a:solidFill>
                  <a:srgbClr val="00B050"/>
                </a:solidFill>
              </a:rPr>
              <a:t>TRY YOUR HARDEST AT ALL TIMES.</a:t>
            </a:r>
          </a:p>
          <a:p>
            <a:r>
              <a:rPr lang="en-GB" sz="2400" b="1" dirty="0" smtClean="0">
                <a:solidFill>
                  <a:srgbClr val="FF0000"/>
                </a:solidFill>
              </a:rPr>
              <a:t>LISTEN TO FEEDBACK AND USE THIS CONSTRUCTIVELY TO IMPROVE YOUR PERFORMANCE.</a:t>
            </a:r>
          </a:p>
          <a:p>
            <a:r>
              <a:rPr lang="en-GB" sz="2400" b="1" dirty="0" smtClean="0">
                <a:solidFill>
                  <a:srgbClr val="00B050"/>
                </a:solidFill>
              </a:rPr>
              <a:t>LISTEN TO THE TEACHER AT ALL TIMES.</a:t>
            </a:r>
          </a:p>
          <a:p>
            <a:r>
              <a:rPr lang="en-GB" sz="2400" b="1" dirty="0" smtClean="0">
                <a:solidFill>
                  <a:srgbClr val="FF0000"/>
                </a:solidFill>
              </a:rPr>
              <a:t>BE ABLE TO WORK AS A GROUP AND INDEPENDENTLY.</a:t>
            </a:r>
          </a:p>
          <a:p>
            <a:r>
              <a:rPr lang="en-GB" sz="2400" b="1" dirty="0" smtClean="0">
                <a:solidFill>
                  <a:srgbClr val="00B050"/>
                </a:solidFill>
              </a:rPr>
              <a:t>BE CREATIVE.</a:t>
            </a:r>
          </a:p>
          <a:p>
            <a:r>
              <a:rPr lang="en-GB" sz="2400" b="1" dirty="0" smtClean="0">
                <a:solidFill>
                  <a:srgbClr val="FF0000"/>
                </a:solidFill>
              </a:rPr>
              <a:t>USE THE STAGE EFFECTIVELY.</a:t>
            </a:r>
          </a:p>
          <a:p>
            <a:r>
              <a:rPr lang="en-GB" sz="2400" b="1" dirty="0" smtClean="0">
                <a:solidFill>
                  <a:srgbClr val="00B050"/>
                </a:solidFill>
              </a:rPr>
              <a:t>LISTEN TO YOUR PEERS IDEAS</a:t>
            </a:r>
            <a:endParaRPr lang="en-GB" sz="2400" b="1" dirty="0">
              <a:solidFill>
                <a:srgbClr val="00B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517232"/>
            <a:ext cx="1681630" cy="1340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5133"/>
            <a:ext cx="1682498" cy="1325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5" y="27531"/>
            <a:ext cx="1594698" cy="131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5" y="5517232"/>
            <a:ext cx="1810722" cy="1372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324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u="sng" dirty="0" smtClean="0">
                <a:latin typeface="Monotype Corsiva" pitchFamily="66" charset="0"/>
              </a:rPr>
              <a:t>WARM UP</a:t>
            </a:r>
          </a:p>
          <a:p>
            <a:pPr marL="0" indent="0">
              <a:buNone/>
            </a:pPr>
            <a:endParaRPr lang="en-GB" sz="2800" b="1" u="sng" dirty="0" smtClean="0">
              <a:latin typeface="Monotype Corsiva" pitchFamily="66" charset="0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7030A0"/>
              </a:solidFill>
              <a:latin typeface="Monotype Corsiva" pitchFamily="66" charset="0"/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rgbClr val="7030A0"/>
                </a:solidFill>
                <a:latin typeface="Monotype Corsiva" pitchFamily="66" charset="0"/>
              </a:rPr>
              <a:t>Last lesson you created your own warm ups.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7030A0"/>
                </a:solidFill>
                <a:latin typeface="Monotype Corsiva" pitchFamily="66" charset="0"/>
              </a:rPr>
              <a:t>You are now going to warm up independently 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7030A0"/>
                </a:solidFill>
                <a:latin typeface="Monotype Corsiva" pitchFamily="66" charset="0"/>
              </a:rPr>
              <a:t>Showing that you are an effective participator,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7030A0"/>
                </a:solidFill>
                <a:latin typeface="Monotype Corsiva" pitchFamily="66" charset="0"/>
              </a:rPr>
              <a:t>You are aware of the demands for a warm up and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7030A0"/>
                </a:solidFill>
                <a:latin typeface="Monotype Corsiva" pitchFamily="66" charset="0"/>
              </a:rPr>
              <a:t>Can focus.</a:t>
            </a:r>
            <a:endParaRPr lang="en-GB" b="1" dirty="0">
              <a:solidFill>
                <a:srgbClr val="7030A0"/>
              </a:solidFill>
              <a:latin typeface="Monotype Corsiva" pitchFamily="66" charset="0"/>
            </a:endParaRPr>
          </a:p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124744"/>
            <a:ext cx="1925960" cy="287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7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REMINDER:</a:t>
            </a:r>
            <a:br>
              <a:rPr lang="en-GB" dirty="0" smtClean="0"/>
            </a:br>
            <a:r>
              <a:rPr lang="en-GB" dirty="0" smtClean="0"/>
              <a:t>5 BASIC ACTIONS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The 5 basic actions are</a:t>
            </a:r>
          </a:p>
          <a:p>
            <a:r>
              <a:rPr lang="en-GB" dirty="0" smtClean="0"/>
              <a:t>Jump</a:t>
            </a:r>
          </a:p>
          <a:p>
            <a:r>
              <a:rPr lang="en-GB" dirty="0" smtClean="0"/>
              <a:t>Hop</a:t>
            </a:r>
          </a:p>
          <a:p>
            <a:r>
              <a:rPr lang="en-GB" dirty="0" smtClean="0"/>
              <a:t>Travel</a:t>
            </a:r>
          </a:p>
          <a:p>
            <a:r>
              <a:rPr lang="en-GB" dirty="0" smtClean="0"/>
              <a:t>Stillness/gesture</a:t>
            </a:r>
          </a:p>
          <a:p>
            <a:r>
              <a:rPr lang="en-GB" dirty="0" smtClean="0"/>
              <a:t>Turn/rotate</a:t>
            </a:r>
          </a:p>
          <a:p>
            <a:r>
              <a:rPr lang="en-GB" dirty="0" smtClean="0"/>
              <a:t>You have 5 minutes to create an interesting jump, hop and turn.</a:t>
            </a:r>
          </a:p>
          <a:p>
            <a:r>
              <a:rPr lang="en-GB" dirty="0" smtClean="0"/>
              <a:t>Now put them together- what does transition mean?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19" y="658092"/>
            <a:ext cx="1128291" cy="169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8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STREET DANCE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the routine you now need to focus on your </a:t>
            </a:r>
            <a:r>
              <a:rPr lang="en-GB" i="1" dirty="0" smtClean="0"/>
              <a:t>execution and performance </a:t>
            </a:r>
            <a:r>
              <a:rPr lang="en-GB" dirty="0" smtClean="0"/>
              <a:t>of movements. What does this mean? Discuss </a:t>
            </a:r>
            <a:endParaRPr lang="en-GB" dirty="0"/>
          </a:p>
          <a:p>
            <a:r>
              <a:rPr lang="en-GB" dirty="0" smtClean="0"/>
              <a:t>What are the key performance skills </a:t>
            </a:r>
          </a:p>
          <a:p>
            <a:pPr marL="0" indent="0">
              <a:buNone/>
            </a:pPr>
            <a:r>
              <a:rPr lang="en-GB" dirty="0" smtClean="0"/>
              <a:t>Needed? You will be performing next</a:t>
            </a:r>
          </a:p>
          <a:p>
            <a:pPr marL="0" indent="0">
              <a:buNone/>
            </a:pPr>
            <a:r>
              <a:rPr lang="en-GB" dirty="0" smtClean="0"/>
              <a:t>Lesson so use your rehearsal to prepare.</a:t>
            </a:r>
          </a:p>
          <a:p>
            <a:r>
              <a:rPr lang="en-GB" dirty="0" smtClean="0"/>
              <a:t>REMEMBER TO COUNT!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933056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6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26AC091E8E484991F1B4F3A78C74F2" ma:contentTypeVersion="0" ma:contentTypeDescription="Create a new document." ma:contentTypeScope="" ma:versionID="7e3c7e5f019f6c1d6c0d5856380911f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2A8524-F475-4389-BB74-B436EA34C1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960964-AD8B-427F-9E7C-A276C922013D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77A9CC1-3764-4F86-A217-D357CBD955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7716</TotalTime>
  <Words>417</Words>
  <Application>Microsoft Macintosh PowerPoint</Application>
  <PresentationFormat>On-screen Show (4:3)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Accent SF</vt:lpstr>
      <vt:lpstr>Accord Heavy SF</vt:lpstr>
      <vt:lpstr>Candy Buzz BTN</vt:lpstr>
      <vt:lpstr>Chiller</vt:lpstr>
      <vt:lpstr>Crazy Loot BTN Inline</vt:lpstr>
      <vt:lpstr>Garamond</vt:lpstr>
      <vt:lpstr>Monotype Corsiva</vt:lpstr>
      <vt:lpstr>Wingdings</vt:lpstr>
      <vt:lpstr>Arial</vt:lpstr>
      <vt:lpstr>Organic</vt:lpstr>
      <vt:lpstr>PERFORMING ARTS</vt:lpstr>
      <vt:lpstr>Learning Objective</vt:lpstr>
      <vt:lpstr>Success Criteria</vt:lpstr>
      <vt:lpstr>PowerPoint Presentation</vt:lpstr>
      <vt:lpstr>KEY WORDS</vt:lpstr>
      <vt:lpstr>EXPECTATIONS</vt:lpstr>
      <vt:lpstr>PowerPoint Presentation</vt:lpstr>
      <vt:lpstr>REMINDER: 5 BASIC ACTIONS</vt:lpstr>
      <vt:lpstr>STREET DANCE</vt:lpstr>
      <vt:lpstr>PLENARY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Parker</dc:creator>
  <cp:lastModifiedBy>April Watts</cp:lastModifiedBy>
  <cp:revision>31</cp:revision>
  <dcterms:created xsi:type="dcterms:W3CDTF">2013-09-03T15:04:40Z</dcterms:created>
  <dcterms:modified xsi:type="dcterms:W3CDTF">2016-09-03T21:35:57Z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0x0101009826AC091E8E484991F1B4F3A78C74F2</vt:lpwstr>
  </property>
</Properties>
</file>