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9" r:id="rId6"/>
    <p:sldId id="257" r:id="rId7"/>
    <p:sldId id="258" r:id="rId8"/>
    <p:sldId id="263" r:id="rId9"/>
    <p:sldId id="270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92987"/>
  </p:normalViewPr>
  <p:slideViewPr>
    <p:cSldViewPr>
      <p:cViewPr varScale="1">
        <p:scale>
          <a:sx n="58" d="100"/>
          <a:sy n="58" d="100"/>
        </p:scale>
        <p:origin x="7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1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86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0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8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5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1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2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0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0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5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28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3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3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F927A2-EF0E-437F-9D13-8CDECD62D8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B5E380-D146-4CE3-A701-918D4244A4B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2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-171400"/>
            <a:ext cx="5393601" cy="6669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Crazy Loot BTN Inline" panose="020A0805070406040201" pitchFamily="18" charset="0"/>
              </a:rPr>
              <a:t>PERFORMING ARTS</a:t>
            </a:r>
            <a:endParaRPr lang="en-GB" sz="2800" b="1" dirty="0">
              <a:solidFill>
                <a:srgbClr val="FF0000"/>
              </a:solidFill>
              <a:latin typeface="Crazy Loot BTN Inline" panose="020A08050704060402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2350953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rgbClr val="7030A0"/>
                </a:solidFill>
                <a:latin typeface="Crazy Loot BTN Inline" panose="020A0805070406040201" pitchFamily="18" charset="0"/>
              </a:rPr>
              <a:t>DANCE</a:t>
            </a:r>
          </a:p>
        </p:txBody>
      </p:sp>
    </p:spTree>
    <p:extLst>
      <p:ext uri="{BB962C8B-B14F-4D97-AF65-F5344CB8AC3E}">
        <p14:creationId xmlns:p14="http://schemas.microsoft.com/office/powerpoint/2010/main" val="12412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EXPECTATIONS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BE RESPECTFUL OF OTHERS IN THE CLASS</a:t>
            </a:r>
            <a:r>
              <a:rPr lang="en-GB" sz="2400" b="1" dirty="0" smtClean="0"/>
              <a:t>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TRY YOUR HARDEST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LISTEN TO FEEDBACK AND USE THIS CONSTRUCTIVELY TO IMPROVE YOUR PERFORMANCE.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THE TEACHER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BE ABLE TO WORK AS A GROUP AND INDEPENDENTLY.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BE CREATIVE.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USE THE STAGE EFFECTIVELY.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YOUR PEERS IDEAS</a:t>
            </a:r>
            <a:endParaRPr lang="en-GB" sz="2400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517232"/>
            <a:ext cx="1681630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5133"/>
            <a:ext cx="1682498" cy="132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27531"/>
            <a:ext cx="1594698" cy="1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5517232"/>
            <a:ext cx="1810722" cy="137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2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GB" b="1" u="sng" dirty="0" smtClean="0">
                <a:latin typeface="Chiller" panose="04020404031007020602" pitchFamily="82" charset="0"/>
              </a:rPr>
              <a:t>Learning Objective</a:t>
            </a:r>
            <a:endParaRPr lang="en-GB" b="1" u="sng" dirty="0"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To be able to: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Rehearse effectively working on targets given.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Perform the street dance routine focusing on timing, pace and technique</a:t>
            </a:r>
            <a:endParaRPr lang="en-GB" dirty="0">
              <a:solidFill>
                <a:srgbClr val="FF0000"/>
              </a:solidFill>
              <a:latin typeface="Accord Heavy SF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580265"/>
            <a:ext cx="2216210" cy="16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 smtClean="0">
                <a:latin typeface="Chiller" panose="04020404031007020602" pitchFamily="82" charset="0"/>
              </a:rPr>
              <a:t>Success Criteria</a:t>
            </a:r>
            <a:endParaRPr lang="en-GB" sz="3600" b="1" dirty="0"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00B050"/>
                </a:solidFill>
                <a:latin typeface="Candy Buzz BTN" panose="020F0504010107060306" pitchFamily="34" charset="0"/>
              </a:rPr>
              <a:t>Step 3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50"/>
                </a:solidFill>
                <a:latin typeface="Candy Buzz BTN" panose="020F0504010107060306" pitchFamily="34" charset="0"/>
              </a:rPr>
              <a:t>Can focus in the warm and identify some pulse raisers.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50"/>
                </a:solidFill>
                <a:latin typeface="Candy Buzz BTN" panose="020F0504010107060306" pitchFamily="34" charset="0"/>
              </a:rPr>
              <a:t>Can reproduce the taught routine with a few errors.</a:t>
            </a:r>
          </a:p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FF0000"/>
                </a:solidFill>
                <a:latin typeface="Candy Buzz BTN" panose="020F0504010107060306" pitchFamily="34" charset="0"/>
              </a:rPr>
              <a:t>Step 4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  <a:latin typeface="Candy Buzz BTN" panose="020F0504010107060306" pitchFamily="34" charset="0"/>
              </a:rPr>
              <a:t>Will focus and put effort in throughout the lessons and be able to identify the 3 sections of the warm up.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  <a:latin typeface="Candy Buzz BTN" panose="020F0504010107060306" pitchFamily="34" charset="0"/>
              </a:rPr>
              <a:t>Will perform the routine with energy and focus.</a:t>
            </a:r>
          </a:p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00B0F0"/>
                </a:solidFill>
                <a:latin typeface="Candy Buzz BTN" panose="020F0504010107060306" pitchFamily="34" charset="0"/>
              </a:rPr>
              <a:t>Step 5.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F0"/>
                </a:solidFill>
                <a:latin typeface="Candy Buzz BTN" panose="020F0504010107060306" pitchFamily="34" charset="0"/>
              </a:rPr>
              <a:t>Will concentrate and perform to the best of their ability throughout the lesson and work hard to warm up effectively.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F0"/>
                </a:solidFill>
                <a:latin typeface="Candy Buzz BTN" panose="020F0504010107060306" pitchFamily="34" charset="0"/>
              </a:rPr>
              <a:t>Will perform with focus and accuracy of movement and always be keen to improve.</a:t>
            </a:r>
          </a:p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7030A0"/>
                </a:solidFill>
                <a:latin typeface="Candy Buzz BTN" panose="020F0504010107060306" pitchFamily="34" charset="0"/>
              </a:rPr>
              <a:t>Step 6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7030A0"/>
                </a:solidFill>
                <a:latin typeface="Candy Buzz BTN" panose="020F0504010107060306" pitchFamily="34" charset="0"/>
              </a:rPr>
              <a:t>Will be a role model to the group, work hard at all times and be proactive in asking and answering questions.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7030A0"/>
                </a:solidFill>
                <a:latin typeface="Candy Buzz BTN" panose="020F0504010107060306" pitchFamily="34" charset="0"/>
              </a:rPr>
              <a:t>Will take a leadership role when rehearsing and help others to perform the routine.</a:t>
            </a:r>
          </a:p>
          <a:p>
            <a:pPr>
              <a:buFont typeface="Wingdings" pitchFamily="2" charset="2"/>
              <a:buChar char="Ø"/>
            </a:pPr>
            <a:endParaRPr lang="en-GB" dirty="0">
              <a:latin typeface="Candy Buzz BTN" panose="020F050401010706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48680"/>
            <a:ext cx="1657205" cy="24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u="sng" dirty="0" smtClean="0">
                <a:latin typeface="Monotype Corsiva" pitchFamily="66" charset="0"/>
              </a:rPr>
              <a:t>WARM UP yourselves up.</a:t>
            </a:r>
          </a:p>
          <a:p>
            <a:pPr marL="0" indent="0">
              <a:buNone/>
            </a:pPr>
            <a:endParaRPr lang="en-GB" sz="2800" b="1" u="sng" dirty="0" smtClean="0">
              <a:latin typeface="Monotype Corsiva" pitchFamily="66" charset="0"/>
            </a:endParaRPr>
          </a:p>
          <a:p>
            <a:endParaRPr lang="en-GB" dirty="0" smtClean="0"/>
          </a:p>
          <a:p>
            <a:r>
              <a:rPr lang="en-GB" dirty="0" smtClean="0"/>
              <a:t>Recap own warm ups in groups</a:t>
            </a:r>
          </a:p>
          <a:p>
            <a:r>
              <a:rPr lang="en-GB" dirty="0" smtClean="0"/>
              <a:t>FOCUS on TEAM WORK</a:t>
            </a:r>
          </a:p>
          <a:p>
            <a:pPr marL="0" indent="0">
              <a:buNone/>
            </a:pPr>
            <a:r>
              <a:rPr lang="en-GB" dirty="0" smtClean="0"/>
              <a:t>Should contain: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LEVEL </a:t>
            </a:r>
            <a:r>
              <a:rPr lang="en-GB" b="1" dirty="0">
                <a:solidFill>
                  <a:srgbClr val="7030A0"/>
                </a:solidFill>
                <a:latin typeface="Monotype Corsiva" pitchFamily="66" charset="0"/>
              </a:rPr>
              <a:t>3=3 pulse raisers,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  <a:latin typeface="Monotype Corsiva" pitchFamily="66" charset="0"/>
              </a:rPr>
              <a:t>LEVEL 4= 3 Pulse raisers and 2 co-ordination exercises a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  <a:latin typeface="Monotype Corsiva" pitchFamily="66" charset="0"/>
              </a:rPr>
              <a:t>LEVEL 5= 3 pulse raisers, 2 co-ordination exercises </a:t>
            </a:r>
            <a:r>
              <a:rPr lang="en-GB" b="1" dirty="0" err="1">
                <a:solidFill>
                  <a:srgbClr val="7030A0"/>
                </a:solidFill>
                <a:latin typeface="Monotype Corsiva" pitchFamily="66" charset="0"/>
              </a:rPr>
              <a:t>nd</a:t>
            </a:r>
            <a:r>
              <a:rPr lang="en-GB" b="1" dirty="0">
                <a:solidFill>
                  <a:srgbClr val="7030A0"/>
                </a:solidFill>
                <a:latin typeface="Monotype Corsiva" pitchFamily="66" charset="0"/>
              </a:rPr>
              <a:t>  3 stretches.</a:t>
            </a: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124744"/>
            <a:ext cx="1925960" cy="287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KEY WORDS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ACTION-WHAT </a:t>
            </a:r>
          </a:p>
          <a:p>
            <a:r>
              <a:rPr lang="en-GB" dirty="0" smtClean="0"/>
              <a:t>DYNAMIC-HOW</a:t>
            </a:r>
          </a:p>
          <a:p>
            <a:r>
              <a:rPr lang="en-GB" dirty="0" smtClean="0"/>
              <a:t>SPACE-WHERE</a:t>
            </a:r>
          </a:p>
          <a:p>
            <a:r>
              <a:rPr lang="en-GB" dirty="0" smtClean="0"/>
              <a:t>RELATIONSHIPS-WHO</a:t>
            </a:r>
          </a:p>
          <a:p>
            <a:r>
              <a:rPr lang="en-GB" dirty="0" smtClean="0"/>
              <a:t>RHYTHM-TIMING</a:t>
            </a:r>
          </a:p>
          <a:p>
            <a:r>
              <a:rPr lang="en-GB" dirty="0" smtClean="0"/>
              <a:t>FOCUS</a:t>
            </a:r>
          </a:p>
          <a:p>
            <a:r>
              <a:rPr lang="en-GB" dirty="0" smtClean="0"/>
              <a:t>ISOLATION</a:t>
            </a:r>
          </a:p>
          <a:p>
            <a:r>
              <a:rPr lang="en-GB" dirty="0" smtClean="0"/>
              <a:t>TECHNIQUE</a:t>
            </a:r>
          </a:p>
          <a:p>
            <a:r>
              <a:rPr lang="en-GB" dirty="0" smtClean="0"/>
              <a:t>Performance skills – what are these?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58970"/>
            <a:ext cx="2030785" cy="23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0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STREET DANCE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routine you now need to focus on your </a:t>
            </a:r>
            <a:r>
              <a:rPr lang="en-GB" i="1" dirty="0" smtClean="0"/>
              <a:t>performance </a:t>
            </a:r>
            <a:r>
              <a:rPr lang="en-GB" dirty="0" smtClean="0"/>
              <a:t>of movements!</a:t>
            </a:r>
          </a:p>
          <a:p>
            <a:r>
              <a:rPr lang="en-GB" dirty="0" smtClean="0"/>
              <a:t>You will perform to the class and receive feedback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93305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36"/>
            <a:ext cx="9144000" cy="67813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PERFORMANCE!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In 2 groups you will now perform the routine to each other.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You need to think about;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Focus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Timing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Dynamics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DO NOT GIGGLE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IF IT GOES WRONG CARRY ON ANYWAY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PLENARY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do you think you have performed?</a:t>
            </a:r>
          </a:p>
          <a:p>
            <a:r>
              <a:rPr lang="en-GB" dirty="0" smtClean="0"/>
              <a:t>What grade do you think you achieved?</a:t>
            </a:r>
          </a:p>
          <a:p>
            <a:r>
              <a:rPr lang="en-GB" smtClean="0"/>
              <a:t>Why?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913551"/>
            <a:ext cx="1679418" cy="17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26AC091E8E484991F1B4F3A78C74F2" ma:contentTypeVersion="0" ma:contentTypeDescription="Create a new document." ma:contentTypeScope="" ma:versionID="7e3c7e5f019f6c1d6c0d5856380911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8B3A8D-8D94-47B7-8EB8-14B236CCC6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F38561-7347-42EA-ACD6-6FE59F78368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AC991C-5AD3-4468-8972-29B425EDD4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8034</TotalTime>
  <Words>366</Words>
  <Application>Microsoft Macintosh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Accord Heavy SF</vt:lpstr>
      <vt:lpstr>Candy Buzz BTN</vt:lpstr>
      <vt:lpstr>Chiller</vt:lpstr>
      <vt:lpstr>Crazy Loot BTN Inline</vt:lpstr>
      <vt:lpstr>Garamond</vt:lpstr>
      <vt:lpstr>Monotype Corsiva</vt:lpstr>
      <vt:lpstr>Wingdings</vt:lpstr>
      <vt:lpstr>Arial</vt:lpstr>
      <vt:lpstr>Organic</vt:lpstr>
      <vt:lpstr>PERFORMING ARTS</vt:lpstr>
      <vt:lpstr>EXPECTATIONS</vt:lpstr>
      <vt:lpstr>Learning Objective</vt:lpstr>
      <vt:lpstr>Success Criteria</vt:lpstr>
      <vt:lpstr>PowerPoint Presentation</vt:lpstr>
      <vt:lpstr>KEY WORDS</vt:lpstr>
      <vt:lpstr>STREET DANCE</vt:lpstr>
      <vt:lpstr> PERFORMANCE!</vt:lpstr>
      <vt:lpstr>PLENARY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Parker</dc:creator>
  <cp:lastModifiedBy>April Watts</cp:lastModifiedBy>
  <cp:revision>34</cp:revision>
  <dcterms:created xsi:type="dcterms:W3CDTF">2013-09-03T15:04:40Z</dcterms:created>
  <dcterms:modified xsi:type="dcterms:W3CDTF">2016-09-03T21:36:13Z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0x0101009826AC091E8E484991F1B4F3A78C74F2</vt:lpwstr>
  </property>
</Properties>
</file>