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6" r:id="rId4"/>
    <p:sldId id="260" r:id="rId5"/>
    <p:sldId id="261" r:id="rId6"/>
    <p:sldId id="280" r:id="rId7"/>
    <p:sldId id="277" r:id="rId8"/>
    <p:sldId id="278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2603"/>
  </p:normalViewPr>
  <p:slideViewPr>
    <p:cSldViewPr>
      <p:cViewPr>
        <p:scale>
          <a:sx n="55" d="100"/>
          <a:sy n="55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485EE-A18E-2D42-890F-0A75798B8A57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9F90B-A25A-C141-8E94-11E9CB715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515153F-E886-44CE-AF8B-202570CEEBB3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515153F-E886-44CE-AF8B-202570CEEBB3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PHYSICAL THEATRE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Year 8 Drama</a:t>
            </a:r>
          </a:p>
          <a:p>
            <a:r>
              <a:rPr lang="en-GB" dirty="0" smtClean="0"/>
              <a:t>Lesson 1</a:t>
            </a:r>
          </a:p>
          <a:p>
            <a:r>
              <a:rPr lang="en-GB" dirty="0" smtClean="0"/>
              <a:t>Learning Skills &amp; Techniques</a:t>
            </a:r>
            <a:endParaRPr lang="en-GB" dirty="0"/>
          </a:p>
        </p:txBody>
      </p:sp>
      <p:sp>
        <p:nvSpPr>
          <p:cNvPr id="4" name="AutoShape 2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63500" y="-8890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215900" y="-7366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://www.school-portal.co.uk/GroupDownloadAttachment.asp?GroupId=1055826&amp;AttachmentID=1448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82562"/>
            <a:ext cx="4140076" cy="64147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7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1080120"/>
          </a:xfrm>
        </p:spPr>
        <p:txBody>
          <a:bodyPr>
            <a:noAutofit/>
          </a:bodyPr>
          <a:lstStyle/>
          <a:p>
            <a:r>
              <a:rPr lang="en-US" sz="3200" b="1" i="1" dirty="0"/>
              <a:t>What skills might be needed to make effective physical theatre? </a:t>
            </a:r>
            <a:endParaRPr lang="en-GB" sz="4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55576" y="1862697"/>
            <a:ext cx="216024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Tension</a:t>
            </a:r>
            <a:endParaRPr lang="en-GB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295144" y="1969896"/>
            <a:ext cx="30243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hysical </a:t>
            </a:r>
            <a:r>
              <a:rPr lang="en-US" sz="2400" b="1" dirty="0"/>
              <a:t>S</a:t>
            </a:r>
            <a:r>
              <a:rPr lang="en-US" sz="2400" b="1" dirty="0" smtClean="0"/>
              <a:t>trength</a:t>
            </a:r>
            <a:endParaRPr lang="en-GB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187624" y="4221088"/>
            <a:ext cx="266429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</a:t>
            </a:r>
            <a:r>
              <a:rPr lang="en-US" sz="4400" b="1" dirty="0" smtClean="0"/>
              <a:t>ocus</a:t>
            </a:r>
            <a:endParaRPr lang="en-GB" sz="4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094433" y="5013176"/>
            <a:ext cx="223224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</a:t>
            </a:r>
            <a:r>
              <a:rPr lang="en-US" sz="2800" b="1" dirty="0" smtClean="0"/>
              <a:t>ovement</a:t>
            </a:r>
            <a:endParaRPr lang="en-GB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915816" y="5381600"/>
            <a:ext cx="223224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</a:t>
            </a:r>
            <a:r>
              <a:rPr lang="en-US" sz="4000" b="1" dirty="0" smtClean="0"/>
              <a:t>ontrol</a:t>
            </a:r>
            <a:endParaRPr lang="en-GB" sz="4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444208" y="3212976"/>
            <a:ext cx="223224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</a:t>
            </a:r>
            <a:r>
              <a:rPr lang="en-US" sz="2800" b="1" dirty="0" smtClean="0"/>
              <a:t>ood ‘eye’ Contact</a:t>
            </a:r>
            <a:endParaRPr lang="en-GB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042595" y="3717032"/>
            <a:ext cx="223224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 Trust</a:t>
            </a:r>
            <a:endParaRPr lang="en-GB" sz="4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647361" y="2869702"/>
            <a:ext cx="223224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</a:t>
            </a:r>
            <a:r>
              <a:rPr lang="en-US" sz="2800" b="1" dirty="0" smtClean="0"/>
              <a:t>nsemble</a:t>
            </a:r>
            <a:endParaRPr lang="en-GB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467544" y="314072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98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 smtClean="0"/>
              <a:t>Creating Letters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Students pair up.</a:t>
            </a:r>
          </a:p>
          <a:p>
            <a:r>
              <a:rPr lang="en-GB" dirty="0"/>
              <a:t>Working together as a pair, students have to create </a:t>
            </a:r>
            <a:r>
              <a:rPr lang="en-GB" dirty="0" smtClean="0"/>
              <a:t>letters.</a:t>
            </a:r>
          </a:p>
          <a:p>
            <a:r>
              <a:rPr lang="en-GB" dirty="0" smtClean="0"/>
              <a:t>10 </a:t>
            </a:r>
            <a:r>
              <a:rPr lang="en-GB" dirty="0"/>
              <a:t>seconds to create each letter</a:t>
            </a:r>
            <a:r>
              <a:rPr lang="en-GB" dirty="0" smtClean="0"/>
              <a:t>:</a:t>
            </a:r>
            <a:endParaRPr lang="en-GB" dirty="0"/>
          </a:p>
          <a:p>
            <a:pPr marL="6858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5-Point Star 3"/>
          <p:cNvSpPr/>
          <p:nvPr/>
        </p:nvSpPr>
        <p:spPr>
          <a:xfrm>
            <a:off x="395536" y="4221088"/>
            <a:ext cx="2088232" cy="1728192"/>
          </a:xfrm>
          <a:prstGeom prst="star5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T</a:t>
            </a:r>
            <a:endParaRPr lang="en-GB" sz="4400" b="1" dirty="0"/>
          </a:p>
        </p:txBody>
      </p:sp>
      <p:sp>
        <p:nvSpPr>
          <p:cNvPr id="5" name="5-Point Star 4"/>
          <p:cNvSpPr/>
          <p:nvPr/>
        </p:nvSpPr>
        <p:spPr>
          <a:xfrm>
            <a:off x="2281785" y="4661520"/>
            <a:ext cx="2088232" cy="172819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X</a:t>
            </a:r>
            <a:endParaRPr lang="en-GB" sz="4400" b="1" dirty="0"/>
          </a:p>
        </p:txBody>
      </p:sp>
      <p:sp>
        <p:nvSpPr>
          <p:cNvPr id="6" name="5-Point Star 5"/>
          <p:cNvSpPr/>
          <p:nvPr/>
        </p:nvSpPr>
        <p:spPr>
          <a:xfrm>
            <a:off x="4353895" y="4077072"/>
            <a:ext cx="2088232" cy="1728192"/>
          </a:xfrm>
          <a:prstGeom prst="star5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L</a:t>
            </a:r>
            <a:endParaRPr lang="en-GB" sz="4400" b="1" dirty="0"/>
          </a:p>
        </p:txBody>
      </p:sp>
      <p:sp>
        <p:nvSpPr>
          <p:cNvPr id="7" name="5-Point Star 6"/>
          <p:cNvSpPr/>
          <p:nvPr/>
        </p:nvSpPr>
        <p:spPr>
          <a:xfrm>
            <a:off x="6444208" y="4661520"/>
            <a:ext cx="2088232" cy="1728192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P</a:t>
            </a:r>
            <a:endParaRPr lang="en-GB" sz="4400" b="1" dirty="0"/>
          </a:p>
        </p:txBody>
      </p:sp>
      <p:sp>
        <p:nvSpPr>
          <p:cNvPr id="8" name="Rectangle 7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 smtClean="0"/>
              <a:t>Creating Letters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Students pair up.</a:t>
            </a:r>
          </a:p>
          <a:p>
            <a:r>
              <a:rPr lang="en-GB" dirty="0" smtClean="0"/>
              <a:t>Take </a:t>
            </a:r>
            <a:r>
              <a:rPr lang="en-GB" dirty="0"/>
              <a:t>it in turns to mould their partner into various letters using their whole body. </a:t>
            </a:r>
            <a:endParaRPr lang="en-GB" dirty="0" smtClean="0"/>
          </a:p>
          <a:p>
            <a:r>
              <a:rPr lang="en-GB" dirty="0" smtClean="0"/>
              <a:t>10 </a:t>
            </a:r>
            <a:r>
              <a:rPr lang="en-GB" dirty="0"/>
              <a:t>seconds to create each letter</a:t>
            </a:r>
            <a:r>
              <a:rPr lang="en-GB" dirty="0" smtClean="0"/>
              <a:t>:</a:t>
            </a:r>
            <a:endParaRPr lang="en-GB" dirty="0"/>
          </a:p>
          <a:p>
            <a:pPr marL="6858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5-Point Star 3"/>
          <p:cNvSpPr/>
          <p:nvPr/>
        </p:nvSpPr>
        <p:spPr>
          <a:xfrm>
            <a:off x="395536" y="4221088"/>
            <a:ext cx="2088232" cy="1728192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M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2281785" y="4661520"/>
            <a:ext cx="2088232" cy="172819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E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4353895" y="4077072"/>
            <a:ext cx="2088232" cy="1728192"/>
          </a:xfrm>
          <a:prstGeom prst="star5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F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6444208" y="4661520"/>
            <a:ext cx="2088232" cy="1728192"/>
          </a:xfrm>
          <a:prstGeom prst="star5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 smtClean="0"/>
              <a:t>QUESTION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323652"/>
            <a:ext cx="4752529" cy="3508977"/>
          </a:xfrm>
        </p:spPr>
        <p:txBody>
          <a:bodyPr>
            <a:normAutofit fontScale="92500"/>
          </a:bodyPr>
          <a:lstStyle/>
          <a:p>
            <a:r>
              <a:rPr lang="en-GB" sz="6600" b="1" dirty="0" smtClean="0"/>
              <a:t>How is the </a:t>
            </a:r>
            <a:r>
              <a:rPr lang="en-GB" sz="6600" b="1" dirty="0"/>
              <a:t>body </a:t>
            </a:r>
            <a:r>
              <a:rPr lang="en-GB" sz="6600" b="1" dirty="0" smtClean="0"/>
              <a:t>used differently?</a:t>
            </a:r>
            <a:endParaRPr lang="en-GB" sz="6600" b="1" dirty="0"/>
          </a:p>
        </p:txBody>
      </p:sp>
      <p:pic>
        <p:nvPicPr>
          <p:cNvPr id="6146" name="Picture 2" descr="http://t1.gstatic.com/images?q=tbn:ANd9GcR_POdn-Ti0WGCk34A-V5Q_uM38HI0hftTRRcV-mcl5qGkilUcx2R3Ee23R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89909"/>
            <a:ext cx="3115047" cy="5175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8012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MESSAGES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/>
          <a:lstStyle/>
          <a:p>
            <a:r>
              <a:rPr lang="en-GB" dirty="0"/>
              <a:t>Split the class in half; each half has to write a message to the other half of the class, using only their bodies </a:t>
            </a:r>
            <a:endParaRPr lang="en-GB" dirty="0" smtClean="0"/>
          </a:p>
          <a:p>
            <a:pPr marL="6858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Each half presents their message to the others. </a:t>
            </a:r>
            <a:endParaRPr lang="en-GB" dirty="0" smtClean="0"/>
          </a:p>
          <a:p>
            <a:endParaRPr lang="en-GB" dirty="0"/>
          </a:p>
          <a:p>
            <a:r>
              <a:rPr lang="en-GB" sz="4000" b="1" i="1" dirty="0"/>
              <a:t>What skills were needed for this task? </a:t>
            </a:r>
            <a:endParaRPr lang="en-GB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08012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MAKING SHAPES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</a:t>
            </a:r>
            <a:r>
              <a:rPr lang="en-US" dirty="0" smtClean="0"/>
              <a:t>hole </a:t>
            </a:r>
            <a:r>
              <a:rPr lang="en-US" dirty="0"/>
              <a:t>class has 30 </a:t>
            </a:r>
            <a:r>
              <a:rPr lang="en-US" dirty="0" smtClean="0"/>
              <a:t>seconds </a:t>
            </a:r>
            <a:r>
              <a:rPr lang="en-US" dirty="0"/>
              <a:t>to create each </a:t>
            </a:r>
            <a:r>
              <a:rPr lang="en-US" dirty="0" smtClean="0"/>
              <a:t>shape that is called out by the teacher </a:t>
            </a:r>
            <a:r>
              <a:rPr lang="en-US" dirty="0"/>
              <a:t>as if </a:t>
            </a:r>
            <a:r>
              <a:rPr lang="en-US" dirty="0" smtClean="0"/>
              <a:t>it were </a:t>
            </a:r>
            <a:r>
              <a:rPr lang="en-US" dirty="0"/>
              <a:t>a birds eye </a:t>
            </a:r>
            <a:r>
              <a:rPr lang="en-US" dirty="0" smtClean="0"/>
              <a:t>view.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US" sz="2200" b="1" i="1" dirty="0" smtClean="0"/>
              <a:t>For </a:t>
            </a:r>
            <a:r>
              <a:rPr lang="en-US" sz="2200" b="1" i="1" dirty="0"/>
              <a:t>this task you had to work as a what</a:t>
            </a:r>
            <a:r>
              <a:rPr lang="en-US" sz="2200" b="1" i="1" dirty="0" smtClean="0"/>
              <a:t>?</a:t>
            </a:r>
          </a:p>
          <a:p>
            <a:r>
              <a:rPr lang="en-US" i="1" dirty="0" smtClean="0"/>
              <a:t> </a:t>
            </a:r>
            <a:r>
              <a:rPr lang="en-US" i="1" dirty="0"/>
              <a:t>Ensemble. </a:t>
            </a:r>
            <a:endParaRPr lang="en-GB" dirty="0"/>
          </a:p>
          <a:p>
            <a:endParaRPr lang="en-GB" dirty="0"/>
          </a:p>
        </p:txBody>
      </p:sp>
      <p:sp>
        <p:nvSpPr>
          <p:cNvPr id="4" name="Cube 3"/>
          <p:cNvSpPr/>
          <p:nvPr/>
        </p:nvSpPr>
        <p:spPr>
          <a:xfrm>
            <a:off x="395536" y="2872336"/>
            <a:ext cx="1872208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SQUARE</a:t>
            </a:r>
            <a:endParaRPr lang="en-GB" b="1" dirty="0"/>
          </a:p>
        </p:txBody>
      </p:sp>
      <p:sp>
        <p:nvSpPr>
          <p:cNvPr id="5" name="Cube 4"/>
          <p:cNvSpPr/>
          <p:nvPr/>
        </p:nvSpPr>
        <p:spPr>
          <a:xfrm>
            <a:off x="7092280" y="1556792"/>
            <a:ext cx="1872208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TRIANGLE</a:t>
            </a:r>
            <a:endParaRPr lang="en-GB" b="1" dirty="0"/>
          </a:p>
        </p:txBody>
      </p:sp>
      <p:sp>
        <p:nvSpPr>
          <p:cNvPr id="6" name="Cube 5"/>
          <p:cNvSpPr/>
          <p:nvPr/>
        </p:nvSpPr>
        <p:spPr>
          <a:xfrm>
            <a:off x="4418112" y="2909408"/>
            <a:ext cx="1872208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STAR          (5 Point)</a:t>
            </a:r>
            <a:endParaRPr lang="en-GB" b="1" dirty="0"/>
          </a:p>
        </p:txBody>
      </p:sp>
      <p:sp>
        <p:nvSpPr>
          <p:cNvPr id="7" name="Cube 6"/>
          <p:cNvSpPr/>
          <p:nvPr/>
        </p:nvSpPr>
        <p:spPr>
          <a:xfrm>
            <a:off x="2339752" y="3140968"/>
            <a:ext cx="1872208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UMBRELLA</a:t>
            </a:r>
            <a:endParaRPr lang="en-GB" b="1" dirty="0"/>
          </a:p>
        </p:txBody>
      </p:sp>
      <p:sp>
        <p:nvSpPr>
          <p:cNvPr id="8" name="Cube 7"/>
          <p:cNvSpPr/>
          <p:nvPr/>
        </p:nvSpPr>
        <p:spPr>
          <a:xfrm>
            <a:off x="6660232" y="3284984"/>
            <a:ext cx="1872208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DIAMOND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3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newthoughtfamilies.com/SiteGraphics/Circles/Circl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836712"/>
            <a:ext cx="972108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1052736"/>
            <a:ext cx="7600690" cy="1196752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ACTION CIRCLE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2708920"/>
            <a:ext cx="4608512" cy="27363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One </a:t>
            </a:r>
            <a:r>
              <a:rPr lang="en-US" dirty="0"/>
              <a:t>student does an action &amp; sound that is passed around the circle. As soon as the leader has finished first action and sound, they repeat a second so actions are continually rippling around the circle. </a:t>
            </a:r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-36512" y="98048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70912"/>
            <a:ext cx="7024744" cy="1477968"/>
          </a:xfrm>
        </p:spPr>
        <p:txBody>
          <a:bodyPr>
            <a:normAutofit/>
          </a:bodyPr>
          <a:lstStyle/>
          <a:p>
            <a:r>
              <a:rPr lang="en-US" b="1" i="1" dirty="0"/>
              <a:t>What skills did you use here?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GB" sz="11500" b="1" dirty="0" smtClean="0"/>
              <a:t>FOCUS</a:t>
            </a:r>
            <a:endParaRPr lang="en-GB" sz="11500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161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1080120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BALANCING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772816"/>
            <a:ext cx="5688631" cy="4896544"/>
          </a:xfrm>
        </p:spPr>
        <p:txBody>
          <a:bodyPr>
            <a:noAutofit/>
          </a:bodyPr>
          <a:lstStyle/>
          <a:p>
            <a:r>
              <a:rPr lang="en-US" sz="3200" dirty="0" smtClean="0"/>
              <a:t>In </a:t>
            </a:r>
            <a:r>
              <a:rPr lang="en-US" sz="3200" dirty="0"/>
              <a:t>groups of 3, students must find a </a:t>
            </a:r>
            <a:r>
              <a:rPr lang="en-US" sz="3200" dirty="0" smtClean="0"/>
              <a:t>safe way </a:t>
            </a:r>
            <a:r>
              <a:rPr lang="en-US" sz="3200" dirty="0"/>
              <a:t>in which at least 2 students are </a:t>
            </a:r>
            <a:r>
              <a:rPr lang="en-US" sz="3200" dirty="0" smtClean="0"/>
              <a:t>balancing </a:t>
            </a:r>
            <a:r>
              <a:rPr lang="en-US" sz="3200" dirty="0"/>
              <a:t>on one </a:t>
            </a:r>
            <a:r>
              <a:rPr lang="en-US" sz="3200" dirty="0" smtClean="0"/>
              <a:t>another.</a:t>
            </a:r>
          </a:p>
          <a:p>
            <a:endParaRPr lang="en-GB" sz="3200" dirty="0"/>
          </a:p>
          <a:p>
            <a:r>
              <a:rPr lang="en-US" sz="3200" b="1" i="1" dirty="0" smtClean="0"/>
              <a:t>What </a:t>
            </a:r>
            <a:r>
              <a:rPr lang="en-US" sz="3200" b="1" i="1" dirty="0"/>
              <a:t>skills did you use here? </a:t>
            </a:r>
            <a:endParaRPr lang="en-US" sz="3200" b="1" i="1" dirty="0" smtClean="0"/>
          </a:p>
          <a:p>
            <a:r>
              <a:rPr lang="en-US" sz="3200" b="1" i="1" dirty="0" smtClean="0"/>
              <a:t>TRUST &amp; CONTROL</a:t>
            </a:r>
            <a:endParaRPr lang="en-GB" sz="3200" b="1" dirty="0"/>
          </a:p>
        </p:txBody>
      </p:sp>
      <p:pic>
        <p:nvPicPr>
          <p:cNvPr id="8194" name="Picture 2" descr="http://image1.masterfile.com/em_w/01/90/74/665-01907439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08720"/>
            <a:ext cx="2574454" cy="539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71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151216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SKILLS RECAP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4752528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What skills do you need to use to make physical theatre effective</a:t>
            </a:r>
            <a:r>
              <a:rPr lang="en-US" b="1" i="1" dirty="0" smtClean="0"/>
              <a:t>?</a:t>
            </a:r>
          </a:p>
          <a:p>
            <a:endParaRPr lang="en-GB" dirty="0"/>
          </a:p>
          <a:p>
            <a:r>
              <a:rPr lang="en-US" dirty="0" smtClean="0"/>
              <a:t>In pairs students are to </a:t>
            </a:r>
            <a:r>
              <a:rPr lang="en-US" dirty="0"/>
              <a:t>write these </a:t>
            </a:r>
            <a:r>
              <a:rPr lang="en-US" dirty="0" smtClean="0"/>
              <a:t>on paper</a:t>
            </a:r>
            <a:endParaRPr lang="en-GB" dirty="0"/>
          </a:p>
          <a:p>
            <a:pPr marL="68580" indent="0">
              <a:buNone/>
            </a:pPr>
            <a:endParaRPr lang="en-GB" dirty="0"/>
          </a:p>
          <a:p>
            <a:r>
              <a:rPr lang="en-US" b="1" i="1" dirty="0"/>
              <a:t>Why are these skills important? </a:t>
            </a:r>
            <a:endParaRPr lang="en-US" b="1" i="1" dirty="0" smtClean="0"/>
          </a:p>
          <a:p>
            <a:endParaRPr lang="en-GB" dirty="0"/>
          </a:p>
          <a:p>
            <a:r>
              <a:rPr lang="en-US" i="1" dirty="0"/>
              <a:t>You may be doing lifts and you need to be able to trust the other actors that they will support you.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Some </a:t>
            </a:r>
            <a:r>
              <a:rPr lang="en-US" i="1" dirty="0"/>
              <a:t>aspects may be complex so everyone needs to be focused otherwise accidents could occur.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LESSON OBJECTIVE: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2374465"/>
            <a:ext cx="4968551" cy="1670525"/>
          </a:xfrm>
        </p:spPr>
        <p:txBody>
          <a:bodyPr>
            <a:normAutofit fontScale="62500" lnSpcReduction="20000"/>
          </a:bodyPr>
          <a:lstStyle/>
          <a:p>
            <a:r>
              <a:rPr lang="en-US" sz="4800" dirty="0"/>
              <a:t>To understand the skills needed to create effective physical theatre  </a:t>
            </a:r>
            <a:endParaRPr lang="en-GB" sz="4800" dirty="0"/>
          </a:p>
          <a:p>
            <a:endParaRPr lang="en-GB" dirty="0"/>
          </a:p>
        </p:txBody>
      </p:sp>
      <p:pic>
        <p:nvPicPr>
          <p:cNvPr id="2050" name="Picture 2" descr="http://www.blackfishacademy.com/stan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094" y="296336"/>
            <a:ext cx="2754668" cy="3748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169442"/>
            <a:ext cx="8280920" cy="22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080120"/>
          </a:xfrm>
        </p:spPr>
        <p:txBody>
          <a:bodyPr/>
          <a:lstStyle/>
          <a:p>
            <a:r>
              <a:rPr lang="en-GB" b="1" dirty="0" smtClean="0"/>
              <a:t>PRACTICAL GUIDE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412776"/>
            <a:ext cx="4752528" cy="496855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 groups of 4/5, students have to create a 'Practical guide for effective physical theatre.</a:t>
            </a:r>
          </a:p>
          <a:p>
            <a:pPr marL="68580" indent="0">
              <a:buNone/>
            </a:pPr>
            <a:endParaRPr lang="en-GB" dirty="0"/>
          </a:p>
          <a:p>
            <a:r>
              <a:rPr lang="en-US" dirty="0"/>
              <a:t>E.g. Someone narrates whilst the others show what skills are needed. </a:t>
            </a:r>
          </a:p>
          <a:p>
            <a:endParaRPr lang="en-US" dirty="0"/>
          </a:p>
          <a:p>
            <a:r>
              <a:rPr lang="en-US" dirty="0"/>
              <a:t>Can make it funny. </a:t>
            </a:r>
          </a:p>
          <a:p>
            <a:endParaRPr lang="en-US" dirty="0"/>
          </a:p>
          <a:p>
            <a:r>
              <a:rPr lang="en-US" dirty="0"/>
              <a:t>NO MORE THAN ONE MINUTE LONG! 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Each group performs to the class. </a:t>
            </a:r>
          </a:p>
          <a:p>
            <a:endParaRPr lang="en-US" dirty="0"/>
          </a:p>
          <a:p>
            <a:r>
              <a:rPr lang="en-US" dirty="0"/>
              <a:t>BEST GROUP GETS ACHIEVOS EACH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084168" y="908720"/>
            <a:ext cx="2520280" cy="5472608"/>
          </a:xfrm>
        </p:spPr>
        <p:txBody>
          <a:bodyPr>
            <a:normAutofit/>
          </a:bodyPr>
          <a:lstStyle/>
          <a:p>
            <a:r>
              <a:rPr lang="en-US" b="1" dirty="0" smtClean="0"/>
              <a:t>Body tension</a:t>
            </a:r>
          </a:p>
          <a:p>
            <a:r>
              <a:rPr lang="en-US" dirty="0" smtClean="0"/>
              <a:t>Control</a:t>
            </a:r>
          </a:p>
          <a:p>
            <a:r>
              <a:rPr lang="en-US" b="1" dirty="0" smtClean="0"/>
              <a:t>Physical Strength</a:t>
            </a:r>
            <a:endParaRPr lang="en-US" b="1" dirty="0"/>
          </a:p>
          <a:p>
            <a:r>
              <a:rPr lang="en-US" dirty="0" smtClean="0"/>
              <a:t>Mime</a:t>
            </a:r>
          </a:p>
          <a:p>
            <a:r>
              <a:rPr lang="en-US" b="1" dirty="0" smtClean="0"/>
              <a:t>Focus</a:t>
            </a:r>
          </a:p>
          <a:p>
            <a:r>
              <a:rPr lang="en-US" dirty="0" smtClean="0"/>
              <a:t>Ensemble</a:t>
            </a:r>
          </a:p>
          <a:p>
            <a:r>
              <a:rPr lang="en-US" b="1" dirty="0"/>
              <a:t>T</a:t>
            </a:r>
            <a:r>
              <a:rPr lang="en-US" b="1" dirty="0" smtClean="0"/>
              <a:t>rust </a:t>
            </a:r>
          </a:p>
          <a:p>
            <a:r>
              <a:rPr lang="en-US" dirty="0" smtClean="0"/>
              <a:t>Good ‘eye’ Contact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KEYWORDS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608512"/>
          </a:xfrm>
        </p:spPr>
        <p:txBody>
          <a:bodyPr>
            <a:noAutofit/>
          </a:bodyPr>
          <a:lstStyle/>
          <a:p>
            <a:r>
              <a:rPr lang="en-US" sz="3200" b="1" dirty="0"/>
              <a:t>Physical </a:t>
            </a:r>
            <a:r>
              <a:rPr lang="en-US" sz="3200" b="1" dirty="0" smtClean="0"/>
              <a:t>theatre</a:t>
            </a:r>
          </a:p>
          <a:p>
            <a:r>
              <a:rPr lang="en-US" sz="3200" b="1" dirty="0"/>
              <a:t>B</a:t>
            </a:r>
            <a:r>
              <a:rPr lang="en-US" sz="3200" b="1" dirty="0" smtClean="0"/>
              <a:t>ody tension</a:t>
            </a:r>
          </a:p>
          <a:p>
            <a:r>
              <a:rPr lang="en-US" sz="3200" b="1" dirty="0" smtClean="0"/>
              <a:t>Control</a:t>
            </a:r>
          </a:p>
          <a:p>
            <a:r>
              <a:rPr lang="en-US" sz="3200" b="1" dirty="0" smtClean="0"/>
              <a:t>Strength</a:t>
            </a:r>
          </a:p>
          <a:p>
            <a:r>
              <a:rPr lang="en-US" sz="3200" b="1" dirty="0" smtClean="0"/>
              <a:t>Mime</a:t>
            </a:r>
          </a:p>
          <a:p>
            <a:r>
              <a:rPr lang="en-US" sz="3200" b="1" dirty="0" smtClean="0"/>
              <a:t>Focus</a:t>
            </a:r>
          </a:p>
          <a:p>
            <a:r>
              <a:rPr lang="en-US" sz="3200" b="1" dirty="0" smtClean="0"/>
              <a:t>Ensemble</a:t>
            </a:r>
          </a:p>
          <a:p>
            <a:r>
              <a:rPr lang="en-US" sz="3200" b="1" dirty="0"/>
              <a:t>T</a:t>
            </a:r>
            <a:r>
              <a:rPr lang="en-US" sz="3200" b="1" dirty="0" smtClean="0"/>
              <a:t>rust 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7562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>
            <a:noAutofit/>
          </a:bodyPr>
          <a:lstStyle/>
          <a:p>
            <a:r>
              <a:rPr lang="en-GB" sz="4400" b="1" dirty="0" smtClean="0"/>
              <a:t>What is Physical Theatre?</a:t>
            </a:r>
            <a:endParaRPr lang="en-GB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 Seconds Thinking Time</a:t>
            </a:r>
          </a:p>
          <a:p>
            <a:r>
              <a:rPr lang="en-GB" dirty="0" smtClean="0"/>
              <a:t>Get into pairs</a:t>
            </a:r>
          </a:p>
          <a:p>
            <a:r>
              <a:rPr lang="en-GB" dirty="0" smtClean="0"/>
              <a:t>Label yourselves A &amp; B</a:t>
            </a:r>
          </a:p>
          <a:p>
            <a:r>
              <a:rPr lang="en-GB" dirty="0" smtClean="0"/>
              <a:t>Teacher decides who will start</a:t>
            </a:r>
          </a:p>
          <a:p>
            <a:r>
              <a:rPr lang="en-GB" dirty="0" smtClean="0"/>
              <a:t>Timed Pair Share</a:t>
            </a:r>
          </a:p>
          <a:p>
            <a:r>
              <a:rPr lang="en-GB" dirty="0" smtClean="0"/>
              <a:t>Teacher will ask students to share their ideas or their partners ideas.</a:t>
            </a:r>
            <a:endParaRPr lang="en-GB" dirty="0"/>
          </a:p>
        </p:txBody>
      </p:sp>
      <p:pic>
        <p:nvPicPr>
          <p:cNvPr id="4098" name="Picture 2" descr="http://static.guim.co.uk/sys-images/Arts/Arts_/Pictures/2009/5/5/1241532132804/Kathryn-Hunter-in-Kafkas--00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437284" cy="2628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81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88640"/>
            <a:ext cx="7024744" cy="1368152"/>
          </a:xfrm>
        </p:spPr>
        <p:txBody>
          <a:bodyPr/>
          <a:lstStyle/>
          <a:p>
            <a:r>
              <a:rPr lang="en-GB" b="1" dirty="0" smtClean="0"/>
              <a:t>What is Physical Theatre?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700808"/>
            <a:ext cx="4464496" cy="4105632"/>
          </a:xfrm>
        </p:spPr>
        <p:txBody>
          <a:bodyPr/>
          <a:lstStyle/>
          <a:p>
            <a:r>
              <a:rPr lang="en-US" sz="2800" dirty="0"/>
              <a:t>USING YOUR BODY TO CREATE A PERFORMANCE THAT IS NON-NATURALISTIC.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YOUR </a:t>
            </a:r>
            <a:r>
              <a:rPr lang="en-US" sz="2800" dirty="0"/>
              <a:t>BODIES HAVE TO BE EXAGGERATED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652120" y="2313431"/>
            <a:ext cx="2412888" cy="3493008"/>
          </a:xfrm>
        </p:spPr>
        <p:txBody>
          <a:bodyPr/>
          <a:lstStyle/>
          <a:p>
            <a:endParaRPr lang="en-GB"/>
          </a:p>
        </p:txBody>
      </p:sp>
      <p:pic>
        <p:nvPicPr>
          <p:cNvPr id="5122" name="Picture 2" descr="http://www.touchandgotheatre.co.uk/userimages/Fools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168352" cy="4131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88640"/>
            <a:ext cx="7024744" cy="1368152"/>
          </a:xfrm>
        </p:spPr>
        <p:txBody>
          <a:bodyPr/>
          <a:lstStyle/>
          <a:p>
            <a:r>
              <a:rPr lang="en-GB" b="1" dirty="0" smtClean="0"/>
              <a:t>What is Physical Theatre?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700808"/>
            <a:ext cx="4464496" cy="4105632"/>
          </a:xfrm>
        </p:spPr>
        <p:txBody>
          <a:bodyPr/>
          <a:lstStyle/>
          <a:p>
            <a:r>
              <a:rPr lang="en-GB" sz="2800" dirty="0" smtClean="0"/>
              <a:t>Physical Theatre shows that you don</a:t>
            </a:r>
            <a:r>
              <a:rPr lang="fr-FR" sz="2800" dirty="0" smtClean="0"/>
              <a:t>’</a:t>
            </a:r>
            <a:r>
              <a:rPr lang="en-GB" sz="2800" dirty="0" smtClean="0"/>
              <a:t>t have to use words to express ideas.</a:t>
            </a:r>
          </a:p>
          <a:p>
            <a:r>
              <a:rPr lang="en-GB" sz="2800" dirty="0" smtClean="0"/>
              <a:t>It uses techniques such as movement, mime, gesture and dance.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652120" y="2313431"/>
            <a:ext cx="2412888" cy="3493008"/>
          </a:xfrm>
        </p:spPr>
        <p:txBody>
          <a:bodyPr/>
          <a:lstStyle/>
          <a:p>
            <a:endParaRPr lang="en-GB"/>
          </a:p>
        </p:txBody>
      </p:sp>
      <p:pic>
        <p:nvPicPr>
          <p:cNvPr id="5122" name="Picture 2" descr="http://www.touchandgotheatre.co.uk/userimages/Fools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168352" cy="4131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85800"/>
            <a:ext cx="7024744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TALK </a:t>
            </a:r>
            <a:r>
              <a:rPr lang="en-GB" b="1" dirty="0" err="1" smtClean="0"/>
              <a:t>TALK</a:t>
            </a:r>
            <a:r>
              <a:rPr lang="en-GB" b="1" dirty="0" smtClean="0"/>
              <a:t> VIDEO EXAMPLE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6953928" cy="3493008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u="sng" dirty="0"/>
              <a:t>https://</a:t>
            </a:r>
            <a:r>
              <a:rPr lang="en-US" u="sng" dirty="0" err="1"/>
              <a:t>www.youtube.com</a:t>
            </a:r>
            <a:r>
              <a:rPr lang="en-US" u="sng" dirty="0"/>
              <a:t>/</a:t>
            </a:r>
            <a:r>
              <a:rPr lang="en-US" u="sng" dirty="0" err="1"/>
              <a:t>watch?v</a:t>
            </a:r>
            <a:r>
              <a:rPr lang="en-US" u="sng" dirty="0"/>
              <a:t>=</a:t>
            </a:r>
            <a:r>
              <a:rPr lang="en-US" u="sng" dirty="0" err="1"/>
              <a:t>VcQIwbvGRKU&amp;list</a:t>
            </a:r>
            <a:r>
              <a:rPr lang="en-US" u="sng" dirty="0"/>
              <a:t>=PLFA5E529BD03678BE&amp;index=2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1143000"/>
          </a:xfrm>
        </p:spPr>
        <p:txBody>
          <a:bodyPr>
            <a:normAutofit/>
          </a:bodyPr>
          <a:lstStyle/>
          <a:p>
            <a:r>
              <a:rPr lang="en-GB" sz="4800" b="1" dirty="0" smtClean="0"/>
              <a:t>DV8 VIDEO EXAMPLE</a:t>
            </a:r>
            <a:endParaRPr lang="en-GB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u="sng" dirty="0"/>
              <a:t>https://</a:t>
            </a:r>
            <a:r>
              <a:rPr lang="en-US" u="sng" dirty="0" err="1"/>
              <a:t>www.youtube.com</a:t>
            </a:r>
            <a:r>
              <a:rPr lang="en-US" u="sng" dirty="0"/>
              <a:t>/</a:t>
            </a:r>
            <a:r>
              <a:rPr lang="en-US" u="sng" dirty="0" err="1"/>
              <a:t>watch?v</a:t>
            </a:r>
            <a:r>
              <a:rPr lang="en-US" u="sng" dirty="0"/>
              <a:t>=NShJJr1ztkM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 smtClean="0"/>
              <a:t>Formations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Walk around the space.</a:t>
            </a:r>
          </a:p>
          <a:p>
            <a:r>
              <a:rPr lang="en-GB" dirty="0" smtClean="0"/>
              <a:t>The teacher will shout out a number.</a:t>
            </a:r>
          </a:p>
          <a:p>
            <a:r>
              <a:rPr lang="en-GB" dirty="0" smtClean="0"/>
              <a:t>You must get into groups of that number as quickly as possible.</a:t>
            </a:r>
          </a:p>
          <a:p>
            <a:r>
              <a:rPr lang="en-GB" dirty="0" smtClean="0"/>
              <a:t>The teacher will then shout out a shape or item, these will relate to the play. </a:t>
            </a:r>
          </a:p>
          <a:p>
            <a:r>
              <a:rPr lang="en-GB" dirty="0" smtClean="0"/>
              <a:t>You must make this shape or item with your group as quickly as possible</a:t>
            </a:r>
            <a:r>
              <a:rPr lang="en-GB" b="1" dirty="0" smtClean="0"/>
              <a:t>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60486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the skills needed to create effective physical theatre 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understand how to 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perform a piece of physical theatre. 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5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223</TotalTime>
  <Words>1008</Words>
  <Application>Microsoft Macintosh PowerPoint</Application>
  <PresentationFormat>On-screen Show (4:3)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Aldine401 BT</vt:lpstr>
      <vt:lpstr>Calibri</vt:lpstr>
      <vt:lpstr>Cambria</vt:lpstr>
      <vt:lpstr>Century Gothic</vt:lpstr>
      <vt:lpstr>Monotype Corsiva</vt:lpstr>
      <vt:lpstr>Wingdings</vt:lpstr>
      <vt:lpstr>Wingdings 2</vt:lpstr>
      <vt:lpstr>Austin</vt:lpstr>
      <vt:lpstr>PHYSICAL THEATRE</vt:lpstr>
      <vt:lpstr>LESSON OBJECTIVE:</vt:lpstr>
      <vt:lpstr>KEYWORDS</vt:lpstr>
      <vt:lpstr>What is Physical Theatre?</vt:lpstr>
      <vt:lpstr>What is Physical Theatre?</vt:lpstr>
      <vt:lpstr>What is Physical Theatre?</vt:lpstr>
      <vt:lpstr>TALK TALK VIDEO EXAMPLE</vt:lpstr>
      <vt:lpstr>DV8 VIDEO EXAMPLE</vt:lpstr>
      <vt:lpstr>Formations</vt:lpstr>
      <vt:lpstr>What skills might be needed to make effective physical theatre? </vt:lpstr>
      <vt:lpstr>Creating Letters</vt:lpstr>
      <vt:lpstr>Creating Letters</vt:lpstr>
      <vt:lpstr>QUESTION</vt:lpstr>
      <vt:lpstr>MESSAGES</vt:lpstr>
      <vt:lpstr>MAKING SHAPES</vt:lpstr>
      <vt:lpstr>ACTION CIRCLE</vt:lpstr>
      <vt:lpstr>What skills did you use here? </vt:lpstr>
      <vt:lpstr>BALANCING</vt:lpstr>
      <vt:lpstr>SKILLS RECAP</vt:lpstr>
      <vt:lpstr>PRACTICAL GUIDE</vt:lpstr>
    </vt:vector>
  </TitlesOfParts>
  <Company>Thamesview School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THEATRE</dc:title>
  <dc:creator>pferguson217</dc:creator>
  <cp:lastModifiedBy>April Watts</cp:lastModifiedBy>
  <cp:revision>15</cp:revision>
  <dcterms:created xsi:type="dcterms:W3CDTF">2012-04-08T19:02:59Z</dcterms:created>
  <dcterms:modified xsi:type="dcterms:W3CDTF">2016-11-03T22:53:23Z</dcterms:modified>
</cp:coreProperties>
</file>