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60" r:id="rId5"/>
    <p:sldId id="261" r:id="rId6"/>
    <p:sldId id="262" r:id="rId7"/>
    <p:sldId id="277" r:id="rId8"/>
    <p:sldId id="264" r:id="rId9"/>
    <p:sldId id="268" r:id="rId10"/>
    <p:sldId id="272" r:id="rId11"/>
    <p:sldId id="273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3677"/>
  </p:normalViewPr>
  <p:slideViewPr>
    <p:cSldViewPr>
      <p:cViewPr varScale="1">
        <p:scale>
          <a:sx n="66" d="100"/>
          <a:sy n="66" d="100"/>
        </p:scale>
        <p:origin x="13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PHYSICAL THEATRE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Year 8 Drama</a:t>
            </a:r>
          </a:p>
          <a:p>
            <a:r>
              <a:rPr lang="en-GB" dirty="0" smtClean="0"/>
              <a:t>Lesson 2</a:t>
            </a:r>
          </a:p>
          <a:p>
            <a:r>
              <a:rPr lang="en-GB" dirty="0" smtClean="0"/>
              <a:t>Using Skills &amp; Techniques</a:t>
            </a:r>
            <a:endParaRPr lang="en-GB" dirty="0"/>
          </a:p>
        </p:txBody>
      </p:sp>
      <p:sp>
        <p:nvSpPr>
          <p:cNvPr id="4" name="AutoShape 2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63500" y="-8890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215900" y="-7366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http://files.list.co.uk/images/2008/08/21/the-itch-graham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3492004" cy="59766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5212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Machine Breakdown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556792"/>
            <a:ext cx="8002859" cy="3528392"/>
          </a:xfrm>
        </p:spPr>
        <p:txBody>
          <a:bodyPr>
            <a:noAutofit/>
          </a:bodyPr>
          <a:lstStyle/>
          <a:p>
            <a:r>
              <a:rPr lang="en-US" sz="1800" dirty="0"/>
              <a:t>Students rehearse their machine again adding in the suggested improvements. </a:t>
            </a:r>
            <a:endParaRPr lang="en-US" sz="1800" dirty="0" smtClean="0"/>
          </a:p>
          <a:p>
            <a:endParaRPr lang="en-GB" sz="1800" dirty="0"/>
          </a:p>
          <a:p>
            <a:r>
              <a:rPr lang="en-US" sz="1800" b="1" dirty="0"/>
              <a:t>IN ADDITION STUDENTS MUST MAKE ONE CHANGE TO THEIR </a:t>
            </a:r>
            <a:r>
              <a:rPr lang="en-US" sz="1800" b="1" dirty="0" smtClean="0"/>
              <a:t>MACHINE</a:t>
            </a:r>
          </a:p>
          <a:p>
            <a:endParaRPr lang="en-GB" sz="1800" dirty="0"/>
          </a:p>
          <a:p>
            <a:r>
              <a:rPr lang="en-US" sz="1800" i="1" dirty="0" smtClean="0"/>
              <a:t>One </a:t>
            </a:r>
            <a:r>
              <a:rPr lang="en-US" sz="1800" i="1" dirty="0"/>
              <a:t>part may break or overheat </a:t>
            </a:r>
            <a:endParaRPr lang="en-US" sz="1800" i="1" dirty="0" smtClean="0"/>
          </a:p>
          <a:p>
            <a:endParaRPr lang="en-GB" sz="1800" dirty="0"/>
          </a:p>
          <a:p>
            <a:r>
              <a:rPr lang="en-US" sz="1800" i="1" dirty="0" smtClean="0"/>
              <a:t>The </a:t>
            </a:r>
            <a:r>
              <a:rPr lang="en-US" sz="1800" i="1" dirty="0"/>
              <a:t>machine may get faster or slower </a:t>
            </a:r>
            <a:endParaRPr lang="en-GB" sz="1800" i="1" dirty="0"/>
          </a:p>
          <a:p>
            <a:pPr marL="68580" indent="0">
              <a:buNone/>
            </a:pPr>
            <a:r>
              <a:rPr lang="en-US" sz="1800" dirty="0"/>
              <a:t> </a:t>
            </a:r>
            <a:endParaRPr lang="en-GB" sz="1800" dirty="0"/>
          </a:p>
          <a:p>
            <a:r>
              <a:rPr lang="en-US" sz="1800" i="1" dirty="0"/>
              <a:t>The audience needs to see the machine working normally and then the change will occur. </a:t>
            </a:r>
            <a:endParaRPr lang="en-GB" sz="1800" b="1" i="1" dirty="0"/>
          </a:p>
        </p:txBody>
      </p:sp>
      <p:pic>
        <p:nvPicPr>
          <p:cNvPr id="8196" name="Picture 4" descr="http://scholasticadministrator.typepad.com/.a/6a00e54f8c25c988340133ec643237970b-50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642"/>
            <a:ext cx="9144000" cy="1749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352671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151216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Performance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3888431" cy="4752528"/>
          </a:xfrm>
        </p:spPr>
        <p:txBody>
          <a:bodyPr>
            <a:normAutofit/>
          </a:bodyPr>
          <a:lstStyle/>
          <a:p>
            <a:r>
              <a:rPr lang="en-US" dirty="0"/>
              <a:t>Teacher choose </a:t>
            </a:r>
            <a:r>
              <a:rPr lang="en-US" dirty="0" smtClean="0"/>
              <a:t>2 or 3 </a:t>
            </a:r>
            <a:r>
              <a:rPr lang="en-US" dirty="0"/>
              <a:t>groups to perform to the class </a:t>
            </a:r>
            <a:endParaRPr lang="en-US" dirty="0" smtClean="0"/>
          </a:p>
          <a:p>
            <a:endParaRPr lang="en-GB" dirty="0"/>
          </a:p>
          <a:p>
            <a:r>
              <a:rPr lang="en-US" i="1" dirty="0"/>
              <a:t>What machines were they?</a:t>
            </a:r>
            <a:endParaRPr lang="en-GB" dirty="0"/>
          </a:p>
          <a:p>
            <a:r>
              <a:rPr lang="en-US" i="1" dirty="0"/>
              <a:t>How did we know this? </a:t>
            </a:r>
            <a:endParaRPr lang="en-GB" dirty="0"/>
          </a:p>
          <a:p>
            <a:r>
              <a:rPr lang="en-US" i="1" dirty="0"/>
              <a:t>What skills did you see the students using? </a:t>
            </a:r>
            <a:endParaRPr lang="en-GB" dirty="0"/>
          </a:p>
        </p:txBody>
      </p:sp>
      <p:pic>
        <p:nvPicPr>
          <p:cNvPr id="12290" name="Picture 2" descr="http://www.thehindu.com/multimedia/dynamic/00147/BreakOut3_jpg_14723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041676" cy="47525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33037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108012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VOTING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2132856"/>
            <a:ext cx="4752528" cy="4968552"/>
          </a:xfrm>
        </p:spPr>
        <p:txBody>
          <a:bodyPr>
            <a:normAutofit/>
          </a:bodyPr>
          <a:lstStyle/>
          <a:p>
            <a:r>
              <a:rPr lang="en-GB" dirty="0"/>
              <a:t>Students vote for the best setting or machine (close eyes and hands up to vote when </a:t>
            </a:r>
            <a:r>
              <a:rPr lang="en-GB" dirty="0" smtClean="0"/>
              <a:t>Teacher </a:t>
            </a:r>
            <a:r>
              <a:rPr lang="en-GB" dirty="0"/>
              <a:t>calls each group out</a:t>
            </a:r>
            <a:r>
              <a:rPr lang="en-GB" dirty="0" smtClean="0"/>
              <a:t>)</a:t>
            </a:r>
          </a:p>
          <a:p>
            <a:pPr marL="6858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US" b="1" dirty="0"/>
              <a:t>Winning group gets </a:t>
            </a:r>
            <a:r>
              <a:rPr lang="en-US" b="1" dirty="0" smtClean="0"/>
              <a:t>Achievement points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84168" y="908720"/>
            <a:ext cx="2520280" cy="54726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3314" name="Picture 2" descr="http://1.bp.blogspot.com/_lAmi-EU_Aew/S_UIo3liISI/AAAAAAAAAt0/2wfG8RKc8RU/s1600/vo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68123"/>
            <a:ext cx="3240360" cy="55411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25862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LESSON OBJECTIVE: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2374466"/>
            <a:ext cx="5184575" cy="1126542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/>
              <a:t>To create images considering the use of pace, rhythm, movement and sound </a:t>
            </a:r>
            <a:endParaRPr lang="en-GB" sz="4800" dirty="0"/>
          </a:p>
          <a:p>
            <a:endParaRPr lang="en-GB" dirty="0"/>
          </a:p>
        </p:txBody>
      </p:sp>
      <p:pic>
        <p:nvPicPr>
          <p:cNvPr id="2052" name="Picture 4" descr="http://blog.liverpoolmuseums.org.uk/graphics/youth_theatre_leiza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25" y="1106148"/>
            <a:ext cx="2281516" cy="30963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202492"/>
            <a:ext cx="8064897" cy="22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KEYWORDS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Physical </a:t>
            </a:r>
            <a:r>
              <a:rPr lang="en-US" sz="4000" b="1" dirty="0" smtClean="0"/>
              <a:t>Theatre</a:t>
            </a:r>
          </a:p>
          <a:p>
            <a:endParaRPr lang="en-US" sz="4000" b="1" dirty="0" smtClean="0"/>
          </a:p>
          <a:p>
            <a:r>
              <a:rPr lang="en-US" sz="4000" b="1" dirty="0"/>
              <a:t>S</a:t>
            </a:r>
            <a:r>
              <a:rPr lang="en-US" sz="4000" b="1" dirty="0" smtClean="0"/>
              <a:t>ound </a:t>
            </a:r>
            <a:r>
              <a:rPr lang="en-US" sz="4000" b="1" dirty="0"/>
              <a:t>E</a:t>
            </a:r>
            <a:r>
              <a:rPr lang="en-US" sz="4000" b="1" dirty="0" smtClean="0"/>
              <a:t>ffects </a:t>
            </a:r>
            <a:endParaRPr lang="en-GB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27562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831710"/>
            <a:ext cx="7024744" cy="1373154"/>
          </a:xfrm>
        </p:spPr>
        <p:txBody>
          <a:bodyPr>
            <a:noAutofit/>
          </a:bodyPr>
          <a:lstStyle/>
          <a:p>
            <a:r>
              <a:rPr lang="en-US" b="1" dirty="0" smtClean="0"/>
              <a:t>What skills did we learn in the </a:t>
            </a:r>
            <a:r>
              <a:rPr lang="en-US" b="1" dirty="0"/>
              <a:t>previous </a:t>
            </a:r>
            <a:r>
              <a:rPr lang="en-US" b="1" dirty="0" smtClean="0"/>
              <a:t>lesson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60848"/>
            <a:ext cx="6777317" cy="4248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Achievement points awarded to students who remember.</a:t>
            </a:r>
          </a:p>
          <a:p>
            <a:endParaRPr lang="en-GB" dirty="0" smtClean="0"/>
          </a:p>
          <a:p>
            <a:r>
              <a:rPr lang="en-GB" dirty="0" smtClean="0"/>
              <a:t>There are 8 answers:</a:t>
            </a:r>
          </a:p>
          <a:p>
            <a:endParaRPr lang="en-GB" dirty="0" smtClean="0"/>
          </a:p>
          <a:p>
            <a:pPr marL="525780" indent="-457200">
              <a:buFont typeface="+mj-lt"/>
              <a:buAutoNum type="arabicPeriod"/>
            </a:pPr>
            <a:r>
              <a:rPr lang="en-US" b="1" dirty="0"/>
              <a:t>Body tension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Control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dirty="0"/>
              <a:t>Physical </a:t>
            </a:r>
            <a:r>
              <a:rPr lang="en-US" b="1" dirty="0" smtClean="0"/>
              <a:t>Strength</a:t>
            </a:r>
            <a:endParaRPr lang="en-US" b="1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Mime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dirty="0"/>
              <a:t>Focus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Ensemble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dirty="0"/>
              <a:t>Trust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Good ‘eye’ Contact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100" name="Picture 4" descr="http://www.artizani.net/siteimages/large/pic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57796"/>
            <a:ext cx="3790950" cy="36515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8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32656"/>
            <a:ext cx="7024744" cy="1368152"/>
          </a:xfrm>
        </p:spPr>
        <p:txBody>
          <a:bodyPr/>
          <a:lstStyle/>
          <a:p>
            <a:r>
              <a:rPr lang="en-GB" b="1" dirty="0" smtClean="0"/>
              <a:t>CREATING A MACHINE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700808"/>
            <a:ext cx="7920880" cy="4824536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 smtClean="0"/>
              <a:t>X_XX_XXX_XX_X_XX_XXX_XX_X_XX_XXX_XX_X_XX_XXX_XX_X </a:t>
            </a:r>
            <a:endParaRPr lang="en-GB" sz="3900" b="1" dirty="0"/>
          </a:p>
          <a:p>
            <a:endParaRPr lang="en-GB" sz="2800" dirty="0"/>
          </a:p>
          <a:p>
            <a:r>
              <a:rPr lang="en-US" sz="2800" dirty="0"/>
              <a:t>As a class, clap this rhythm until everyone has grasped it. </a:t>
            </a:r>
            <a:endParaRPr lang="en-US" sz="2800" dirty="0" smtClean="0"/>
          </a:p>
          <a:p>
            <a:endParaRPr lang="en-GB" sz="2800" dirty="0"/>
          </a:p>
          <a:p>
            <a:r>
              <a:rPr lang="en-US" sz="2800" dirty="0"/>
              <a:t>How could we use this clapping rhythm to help us present objects? </a:t>
            </a:r>
            <a:endParaRPr lang="en-US" sz="2800" dirty="0" smtClean="0"/>
          </a:p>
          <a:p>
            <a:pPr marL="68580" indent="0">
              <a:buNone/>
            </a:pPr>
            <a:endParaRPr lang="en-GB" sz="2800" dirty="0"/>
          </a:p>
          <a:p>
            <a:r>
              <a:rPr lang="en-US" sz="2800" dirty="0"/>
              <a:t>e.g. washing machine, microwave, train, </a:t>
            </a:r>
            <a:r>
              <a:rPr lang="en-US" sz="2800" dirty="0" err="1"/>
              <a:t>etc</a:t>
            </a:r>
            <a:r>
              <a:rPr lang="en-US" sz="2800" dirty="0"/>
              <a:t> 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5212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4 GROUPS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7281257" cy="49685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 class into 4 groups</a:t>
            </a:r>
            <a:r>
              <a:rPr lang="en-US" dirty="0" smtClean="0"/>
              <a:t>:</a:t>
            </a:r>
          </a:p>
          <a:p>
            <a:endParaRPr lang="en-GB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Clap fast like an express train</a:t>
            </a:r>
            <a:endParaRPr lang="en-GB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Clap quite fast like a normal train </a:t>
            </a:r>
            <a:endParaRPr lang="en-GB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Clap medium speed like a bus </a:t>
            </a:r>
            <a:endParaRPr lang="en-GB" dirty="0"/>
          </a:p>
          <a:p>
            <a:pPr marL="525780" lvl="0" indent="-457200">
              <a:buFont typeface="+mj-lt"/>
              <a:buAutoNum type="arabicPeriod"/>
            </a:pPr>
            <a:r>
              <a:rPr lang="en-US" dirty="0"/>
              <a:t>Clap slow like a horse and carriage </a:t>
            </a:r>
            <a:endParaRPr lang="en-US" dirty="0" smtClean="0"/>
          </a:p>
          <a:p>
            <a:pPr marL="525780" lvl="0" indent="-457200">
              <a:buFont typeface="+mj-lt"/>
              <a:buAutoNum type="arabicPeriod"/>
            </a:pPr>
            <a:endParaRPr lang="en-GB" dirty="0"/>
          </a:p>
          <a:p>
            <a:r>
              <a:rPr lang="en-US" b="1" dirty="0"/>
              <a:t>2 MINS TO REHEARSE AS A GROUP </a:t>
            </a:r>
            <a:endParaRPr lang="en-US" b="1" dirty="0" smtClean="0"/>
          </a:p>
          <a:p>
            <a:endParaRPr lang="en-GB" dirty="0"/>
          </a:p>
          <a:p>
            <a:r>
              <a:rPr lang="en-US" dirty="0"/>
              <a:t>Present to the class. </a:t>
            </a:r>
            <a:endParaRPr lang="en-US" dirty="0" smtClean="0"/>
          </a:p>
          <a:p>
            <a:r>
              <a:rPr lang="en-US" i="1" dirty="0" smtClean="0"/>
              <a:t>How </a:t>
            </a:r>
            <a:r>
              <a:rPr lang="en-US" i="1" dirty="0"/>
              <a:t>can we relate this exercise to what machines are like? </a:t>
            </a:r>
            <a:endParaRPr lang="en-US" i="1" dirty="0" smtClean="0"/>
          </a:p>
          <a:p>
            <a:r>
              <a:rPr lang="en-US" dirty="0"/>
              <a:t>P</a:t>
            </a:r>
            <a:r>
              <a:rPr lang="en-US" dirty="0" smtClean="0"/>
              <a:t>ace</a:t>
            </a:r>
            <a:r>
              <a:rPr lang="en-US" dirty="0"/>
              <a:t>, rhythm, repetition, </a:t>
            </a:r>
            <a:r>
              <a:rPr lang="en-US" dirty="0" smtClean="0"/>
              <a:t>sound </a:t>
            </a:r>
            <a:endParaRPr lang="en-GB" dirty="0"/>
          </a:p>
          <a:p>
            <a:pPr marL="68580" indent="0">
              <a:buNone/>
            </a:pPr>
            <a:endParaRPr lang="en-GB" dirty="0"/>
          </a:p>
        </p:txBody>
      </p:sp>
      <p:pic>
        <p:nvPicPr>
          <p:cNvPr id="10242" name="Picture 2" descr="http://www.nottinghamplayhouse.co.uk/mmlib/includes/sendimage.php?path=180.ba3af829.jpg&amp;mode=fitandcrop&amp;height=320&amp;width=320&amp;folder=page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0728"/>
            <a:ext cx="3048000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28914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008112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Machine Making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628800"/>
            <a:ext cx="3922720" cy="4752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groups of 5/6 students decide on a machine that the group will create using their bodies (help cards available if students struggle) </a:t>
            </a:r>
            <a:r>
              <a:rPr lang="en-US" b="1" dirty="0"/>
              <a:t>BE CREATIVE! </a:t>
            </a:r>
            <a:endParaRPr lang="en-US" b="1" dirty="0" smtClean="0"/>
          </a:p>
          <a:p>
            <a:endParaRPr lang="en-GB" dirty="0"/>
          </a:p>
          <a:p>
            <a:r>
              <a:rPr lang="en-US" dirty="0"/>
              <a:t>e.g. TENNIS BALL MAKING MACHINE</a:t>
            </a:r>
            <a:endParaRPr lang="en-GB" dirty="0"/>
          </a:p>
          <a:p>
            <a:r>
              <a:rPr lang="en-US" b="1" dirty="0" smtClean="0"/>
              <a:t>WASHING </a:t>
            </a:r>
            <a:r>
              <a:rPr lang="en-US" b="1" dirty="0"/>
              <a:t>MACHINE </a:t>
            </a:r>
            <a:endParaRPr lang="en-GB" b="1" dirty="0"/>
          </a:p>
          <a:p>
            <a:r>
              <a:rPr lang="en-US" dirty="0" smtClean="0"/>
              <a:t>MICROWAVE</a:t>
            </a:r>
            <a:endParaRPr lang="en-GB" dirty="0"/>
          </a:p>
          <a:p>
            <a:r>
              <a:rPr lang="en-US" b="1" dirty="0" smtClean="0"/>
              <a:t>POPCORN </a:t>
            </a:r>
            <a:r>
              <a:rPr lang="en-US" b="1" dirty="0"/>
              <a:t>MAKING MACHINE  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32040" y="1484784"/>
            <a:ext cx="3528392" cy="489654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Decide what machine you </a:t>
            </a:r>
            <a:r>
              <a:rPr lang="en-US" dirty="0" smtClean="0"/>
              <a:t>are</a:t>
            </a:r>
          </a:p>
          <a:p>
            <a:pPr lvl="0"/>
            <a:endParaRPr lang="en-GB" dirty="0"/>
          </a:p>
          <a:p>
            <a:pPr lvl="0"/>
            <a:r>
              <a:rPr lang="en-US" b="1" i="1" dirty="0"/>
              <a:t>Consider the noises that it makes </a:t>
            </a:r>
            <a:endParaRPr lang="en-US" b="1" i="1" dirty="0" smtClean="0"/>
          </a:p>
          <a:p>
            <a:pPr lvl="0"/>
            <a:endParaRPr lang="en-GB" dirty="0"/>
          </a:p>
          <a:p>
            <a:pPr lvl="0"/>
            <a:r>
              <a:rPr lang="en-US" dirty="0"/>
              <a:t>Make sure all movements are mechanical/ machine </a:t>
            </a:r>
            <a:r>
              <a:rPr lang="en-US" dirty="0" smtClean="0"/>
              <a:t>like</a:t>
            </a:r>
          </a:p>
          <a:p>
            <a:pPr marL="68580" lvl="0" indent="0">
              <a:buNone/>
            </a:pPr>
            <a:r>
              <a:rPr lang="en-US" dirty="0" smtClean="0"/>
              <a:t> </a:t>
            </a:r>
            <a:endParaRPr lang="en-GB" dirty="0"/>
          </a:p>
          <a:p>
            <a:r>
              <a:rPr lang="en-US" b="1" i="1" dirty="0"/>
              <a:t>Consider different rhythms and speeds </a:t>
            </a:r>
            <a:endParaRPr lang="en-GB" b="1" i="1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35899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080120"/>
          </a:xfrm>
        </p:spPr>
        <p:txBody>
          <a:bodyPr>
            <a:normAutofit fontScale="90000"/>
          </a:bodyPr>
          <a:lstStyle/>
          <a:p>
            <a:r>
              <a:rPr lang="en-GB" sz="6600" b="1" dirty="0" smtClean="0"/>
              <a:t>Machine Making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7281257" cy="48245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groups of 5/6 students decide on a machine that the group will create using their bodies (help cards available if students struggle) BE CREATIVE! </a:t>
            </a:r>
            <a:endParaRPr lang="en-GB" dirty="0"/>
          </a:p>
          <a:p>
            <a:r>
              <a:rPr lang="en-US" dirty="0"/>
              <a:t>e.g. TENNIS BALL MAKING MACHINE</a:t>
            </a:r>
            <a:endParaRPr lang="en-GB" dirty="0"/>
          </a:p>
          <a:p>
            <a:r>
              <a:rPr lang="en-US" dirty="0"/>
              <a:t>        WASHING MACHINE </a:t>
            </a:r>
            <a:endParaRPr lang="en-GB" dirty="0"/>
          </a:p>
          <a:p>
            <a:r>
              <a:rPr lang="en-US" dirty="0"/>
              <a:t>        MICROWAVE</a:t>
            </a:r>
            <a:endParaRPr lang="en-GB" dirty="0"/>
          </a:p>
          <a:p>
            <a:r>
              <a:rPr lang="en-US" dirty="0"/>
              <a:t>        POPCORN MAKING MACHINE  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Decide what machine you are</a:t>
            </a:r>
            <a:endParaRPr lang="en-GB" dirty="0"/>
          </a:p>
          <a:p>
            <a:pPr lvl="0"/>
            <a:r>
              <a:rPr lang="en-US" dirty="0"/>
              <a:t>Consider the noises that it makes </a:t>
            </a:r>
            <a:endParaRPr lang="en-GB" dirty="0"/>
          </a:p>
          <a:p>
            <a:pPr lvl="0"/>
            <a:r>
              <a:rPr lang="en-US" dirty="0"/>
              <a:t>Make sure all movements are mechanical/ machine like </a:t>
            </a:r>
            <a:endParaRPr lang="en-GB" dirty="0"/>
          </a:p>
          <a:p>
            <a:r>
              <a:rPr lang="en-US" dirty="0"/>
              <a:t>Consider different rhythms and speeds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5728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Mid Performance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 group to perform</a:t>
            </a:r>
            <a:r>
              <a:rPr lang="en-US" dirty="0"/>
              <a:t>. </a:t>
            </a:r>
            <a:endParaRPr lang="en-US" dirty="0" smtClean="0"/>
          </a:p>
          <a:p>
            <a:endParaRPr lang="en-GB" dirty="0"/>
          </a:p>
          <a:p>
            <a:r>
              <a:rPr lang="en-US" i="1" dirty="0"/>
              <a:t>What machine were they being</a:t>
            </a:r>
            <a:r>
              <a:rPr lang="en-US" i="1" dirty="0" smtClean="0"/>
              <a:t>?</a:t>
            </a:r>
          </a:p>
          <a:p>
            <a:pPr marL="68580" indent="0">
              <a:buNone/>
            </a:pPr>
            <a:endParaRPr lang="en-US" i="1" dirty="0" smtClean="0"/>
          </a:p>
          <a:p>
            <a:r>
              <a:rPr lang="en-US" i="1" dirty="0" smtClean="0"/>
              <a:t>How </a:t>
            </a:r>
            <a:r>
              <a:rPr lang="en-US" i="1" dirty="0"/>
              <a:t>do we know this? </a:t>
            </a:r>
            <a:endParaRPr lang="en-US" i="1" dirty="0" smtClean="0"/>
          </a:p>
          <a:p>
            <a:endParaRPr lang="en-GB" dirty="0"/>
          </a:p>
          <a:p>
            <a:r>
              <a:rPr lang="en-US" i="1" dirty="0"/>
              <a:t>How could their machine be improved? </a:t>
            </a:r>
            <a:endParaRPr lang="en-GB" dirty="0"/>
          </a:p>
        </p:txBody>
      </p:sp>
      <p:pic>
        <p:nvPicPr>
          <p:cNvPr id="11266" name="Picture 2" descr="http://despairingself.files.wordpress.com/2011/03/lumeworksho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7992888" cy="17728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images considering the use of pace, rhythm, movement and sound </a:t>
            </a:r>
            <a:endParaRPr lang="en-GB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</a:t>
            </a:r>
            <a:r>
              <a:rPr lang="en-GB" sz="1400" dirty="0">
                <a:solidFill>
                  <a:srgbClr val="0000FF"/>
                </a:solidFill>
                <a:latin typeface="Monotype Corsiva"/>
                <a:cs typeface="Monotype Corsiva"/>
              </a:rPr>
              <a:t>understand how to </a:t>
            </a: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perform a piece of physical theatre. 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754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160</TotalTime>
  <Words>719</Words>
  <Application>Microsoft Macintosh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</vt:lpstr>
      <vt:lpstr>Century Gothic</vt:lpstr>
      <vt:lpstr>Monotype Corsiva</vt:lpstr>
      <vt:lpstr>Wingdings</vt:lpstr>
      <vt:lpstr>Wingdings 2</vt:lpstr>
      <vt:lpstr>Austin</vt:lpstr>
      <vt:lpstr>PHYSICAL THEATRE</vt:lpstr>
      <vt:lpstr>LESSON OBJECTIVE:</vt:lpstr>
      <vt:lpstr>KEYWORDS</vt:lpstr>
      <vt:lpstr>What skills did we learn in the previous lesson</vt:lpstr>
      <vt:lpstr>CREATING A MACHINE</vt:lpstr>
      <vt:lpstr>4 GROUPS</vt:lpstr>
      <vt:lpstr>Machine Making</vt:lpstr>
      <vt:lpstr>Machine Making</vt:lpstr>
      <vt:lpstr>Mid Performance</vt:lpstr>
      <vt:lpstr>Machine Breakdown</vt:lpstr>
      <vt:lpstr>Performance</vt:lpstr>
      <vt:lpstr>VOTING</vt:lpstr>
    </vt:vector>
  </TitlesOfParts>
  <Company>Thamesview School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THEATRE</dc:title>
  <dc:creator>pferguson217</dc:creator>
  <cp:lastModifiedBy>April Watts</cp:lastModifiedBy>
  <cp:revision>14</cp:revision>
  <dcterms:created xsi:type="dcterms:W3CDTF">2012-04-08T19:02:59Z</dcterms:created>
  <dcterms:modified xsi:type="dcterms:W3CDTF">2016-10-30T19:38:09Z</dcterms:modified>
</cp:coreProperties>
</file>