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60" r:id="rId5"/>
    <p:sldId id="261" r:id="rId6"/>
    <p:sldId id="279" r:id="rId7"/>
    <p:sldId id="262" r:id="rId8"/>
    <p:sldId id="268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/>
    <p:restoredTop sz="93677"/>
  </p:normalViewPr>
  <p:slideViewPr>
    <p:cSldViewPr>
      <p:cViewPr varScale="1">
        <p:scale>
          <a:sx n="66" d="100"/>
          <a:sy n="66" d="100"/>
        </p:scale>
        <p:origin x="13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PHYSICAL THEATRE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Year 8 Drama</a:t>
            </a:r>
          </a:p>
          <a:p>
            <a:r>
              <a:rPr lang="en-GB" dirty="0" smtClean="0"/>
              <a:t>Lesson 3</a:t>
            </a:r>
          </a:p>
          <a:p>
            <a:r>
              <a:rPr lang="en-GB" dirty="0" smtClean="0"/>
              <a:t>Storytelling</a:t>
            </a:r>
            <a:endParaRPr lang="en-GB" dirty="0"/>
          </a:p>
        </p:txBody>
      </p:sp>
      <p:sp>
        <p:nvSpPr>
          <p:cNvPr id="4" name="AutoShape 2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63500" y="-8890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215900" y="-7366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70" name="Picture 2" descr="http://finearts.blog.gustavus.edu/files/2009/11/PhysicalTheatre-0223-3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332656"/>
            <a:ext cx="3996060" cy="5793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977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LESSON OBJECTIVE: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2374466"/>
            <a:ext cx="5184575" cy="766502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/>
              <a:t>To be able to tell a story through the use of physical theatre </a:t>
            </a:r>
            <a:endParaRPr lang="en-GB" dirty="0"/>
          </a:p>
        </p:txBody>
      </p:sp>
      <p:pic>
        <p:nvPicPr>
          <p:cNvPr id="1026" name="Picture 2" descr="http://lh5.ggpht.com/-gJj3if1btoo/SlBTstN_vuE/AAAAAAAAMRo/0Kk9mq_2u5Q/s144-c/PhysicalTheatreLabJuly1122009Sloven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38046"/>
            <a:ext cx="1947664" cy="3565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4293096"/>
            <a:ext cx="8140351" cy="22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 smtClean="0"/>
              <a:t>KEYWORDS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 err="1" smtClean="0"/>
              <a:t>Physicalisation</a:t>
            </a:r>
            <a:endParaRPr lang="en-US" sz="4000" b="1" dirty="0" smtClean="0"/>
          </a:p>
          <a:p>
            <a:endParaRPr lang="en-US" sz="4000" b="1" dirty="0"/>
          </a:p>
          <a:p>
            <a:r>
              <a:rPr lang="en-US" sz="4000" b="1" dirty="0" smtClean="0"/>
              <a:t>Atmosphere</a:t>
            </a:r>
          </a:p>
          <a:p>
            <a:endParaRPr lang="en-US" sz="4000" b="1" dirty="0" smtClean="0"/>
          </a:p>
          <a:p>
            <a:r>
              <a:rPr lang="en-US" sz="4000" b="1" dirty="0"/>
              <a:t>S</a:t>
            </a:r>
            <a:r>
              <a:rPr lang="en-US" sz="4000" b="1" dirty="0" smtClean="0"/>
              <a:t>ound </a:t>
            </a:r>
            <a:r>
              <a:rPr lang="en-US" sz="4000" b="1" dirty="0"/>
              <a:t>effects </a:t>
            </a:r>
            <a:endParaRPr lang="en-GB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be able to tell a story through the use of physical theatre</a:t>
            </a:r>
            <a:r>
              <a:rPr lang="en-US" sz="1400" dirty="0"/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0523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831710"/>
            <a:ext cx="7024744" cy="1373154"/>
          </a:xfrm>
        </p:spPr>
        <p:txBody>
          <a:bodyPr>
            <a:noAutofit/>
          </a:bodyPr>
          <a:lstStyle/>
          <a:p>
            <a:r>
              <a:rPr lang="en-US" b="1" dirty="0" smtClean="0"/>
              <a:t>What skills did we learn in the </a:t>
            </a:r>
            <a:r>
              <a:rPr lang="en-US" b="1" dirty="0"/>
              <a:t>previous </a:t>
            </a:r>
            <a:r>
              <a:rPr lang="en-US" b="1" dirty="0" smtClean="0"/>
              <a:t>lesson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60848"/>
            <a:ext cx="7065233" cy="4248472"/>
          </a:xfrm>
        </p:spPr>
        <p:txBody>
          <a:bodyPr>
            <a:normAutofit/>
          </a:bodyPr>
          <a:lstStyle/>
          <a:p>
            <a:r>
              <a:rPr lang="en-GB" dirty="0" smtClean="0"/>
              <a:t>Achievement points awarded to students who remember.</a:t>
            </a:r>
          </a:p>
          <a:p>
            <a:endParaRPr lang="en-GB" dirty="0" smtClean="0"/>
          </a:p>
          <a:p>
            <a:r>
              <a:rPr lang="en-GB" b="1" dirty="0" smtClean="0"/>
              <a:t>Create a mechanical </a:t>
            </a:r>
          </a:p>
          <a:p>
            <a:pPr marL="6858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machine</a:t>
            </a:r>
          </a:p>
          <a:p>
            <a:endParaRPr lang="en-GB" dirty="0"/>
          </a:p>
        </p:txBody>
      </p:sp>
      <p:pic>
        <p:nvPicPr>
          <p:cNvPr id="2050" name="Picture 2" descr="http://image.guardian.co.uk/sys-images/Arts/Arts_/Pictures/2008/08/07/astronomyforinsects4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89040"/>
            <a:ext cx="5461620" cy="25568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be able to tell a story through the use of physical theatre</a:t>
            </a:r>
            <a:r>
              <a:rPr lang="en-US" sz="1400" dirty="0"/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61081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368152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Quick Questions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700808"/>
            <a:ext cx="7920880" cy="4824536"/>
          </a:xfrm>
        </p:spPr>
        <p:txBody>
          <a:bodyPr>
            <a:normAutofit fontScale="77500" lnSpcReduction="20000"/>
          </a:bodyPr>
          <a:lstStyle/>
          <a:p>
            <a:r>
              <a:rPr lang="en-GB" sz="4000" b="1" i="1" dirty="0"/>
              <a:t>What do we mean </a:t>
            </a:r>
            <a:r>
              <a:rPr lang="en-GB" sz="4000" b="1" i="1" dirty="0" smtClean="0"/>
              <a:t>by </a:t>
            </a:r>
            <a:r>
              <a:rPr lang="en-GB" sz="4000" b="1" i="1" dirty="0"/>
              <a:t>an ‘image’? </a:t>
            </a:r>
            <a:endParaRPr lang="en-GB" sz="4000" b="1" i="1" dirty="0" smtClean="0"/>
          </a:p>
          <a:p>
            <a:endParaRPr lang="en-GB" sz="4000" dirty="0"/>
          </a:p>
          <a:p>
            <a:r>
              <a:rPr lang="en-GB" sz="4000" b="1" i="1" dirty="0"/>
              <a:t>Why are bodies a good way to create images</a:t>
            </a:r>
            <a:r>
              <a:rPr lang="en-GB" sz="4000" b="1" i="1" dirty="0" smtClean="0"/>
              <a:t>?</a:t>
            </a:r>
          </a:p>
          <a:p>
            <a:pPr marL="68580" indent="0">
              <a:buNone/>
            </a:pPr>
            <a:r>
              <a:rPr lang="en-GB" sz="4000" b="1" i="1" dirty="0" smtClean="0"/>
              <a:t> </a:t>
            </a:r>
            <a:endParaRPr lang="en-GB" sz="4000" dirty="0"/>
          </a:p>
          <a:p>
            <a:r>
              <a:rPr lang="en-GB" sz="4000" dirty="0"/>
              <a:t> </a:t>
            </a:r>
            <a:r>
              <a:rPr lang="en-US" sz="4000" b="1" i="1" dirty="0"/>
              <a:t>Can anyone give an example of physical theatre where images have been </a:t>
            </a:r>
            <a:r>
              <a:rPr lang="en-US" sz="4000" b="1" i="1" dirty="0" smtClean="0"/>
              <a:t>created?</a:t>
            </a:r>
          </a:p>
          <a:p>
            <a:endParaRPr lang="en-US" sz="4000" b="1" i="1" dirty="0" smtClean="0"/>
          </a:p>
          <a:p>
            <a:r>
              <a:rPr lang="en-US" sz="4000" b="1" i="1" dirty="0" smtClean="0"/>
              <a:t>Talk </a:t>
            </a:r>
            <a:r>
              <a:rPr lang="en-US" sz="4000" b="1" i="1" dirty="0" err="1"/>
              <a:t>Talk</a:t>
            </a:r>
            <a:r>
              <a:rPr lang="en-US" sz="4000" b="1" i="1" dirty="0"/>
              <a:t> </a:t>
            </a:r>
            <a:r>
              <a:rPr lang="en-US" sz="4000" b="1" i="1" dirty="0" smtClean="0"/>
              <a:t>adverts  </a:t>
            </a:r>
            <a:endParaRPr lang="en-GB" sz="4000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be able to tell a story through the use of physical theatre</a:t>
            </a:r>
            <a:r>
              <a:rPr lang="en-US" sz="1400" dirty="0"/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610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152128"/>
          </a:xfrm>
        </p:spPr>
        <p:txBody>
          <a:bodyPr>
            <a:normAutofit/>
          </a:bodyPr>
          <a:lstStyle/>
          <a:p>
            <a:r>
              <a:rPr lang="en-GB" sz="4800" b="1" dirty="0" smtClean="0"/>
              <a:t>RECAPPING TRUST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353265" cy="482453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STAGE 1:</a:t>
            </a:r>
            <a:r>
              <a:rPr lang="en-GB" dirty="0" smtClean="0"/>
              <a:t>We </a:t>
            </a:r>
            <a:r>
              <a:rPr lang="en-GB" dirty="0"/>
              <a:t>want to encourage </a:t>
            </a:r>
            <a:r>
              <a:rPr lang="en-GB" dirty="0" smtClean="0"/>
              <a:t>each other </a:t>
            </a:r>
            <a:r>
              <a:rPr lang="en-GB" dirty="0"/>
              <a:t>to try riskier things so we need to establish trust amongst the group</a:t>
            </a:r>
            <a:r>
              <a:rPr lang="en-GB" dirty="0" smtClean="0"/>
              <a:t>.</a:t>
            </a:r>
          </a:p>
          <a:p>
            <a:pPr marL="68580" indent="0">
              <a:buNone/>
            </a:pPr>
            <a:r>
              <a:rPr lang="en-GB" dirty="0"/>
              <a:t> </a:t>
            </a:r>
          </a:p>
          <a:p>
            <a:r>
              <a:rPr lang="en-GB" dirty="0"/>
              <a:t>In pairs, students fall back into their partners arms (swap over) </a:t>
            </a:r>
            <a:r>
              <a:rPr lang="en-GB" i="1" dirty="0" smtClean="0"/>
              <a:t>students </a:t>
            </a:r>
            <a:r>
              <a:rPr lang="en-GB" i="1" dirty="0"/>
              <a:t>must be focused to make it work</a:t>
            </a:r>
            <a:endParaRPr lang="en-GB" dirty="0"/>
          </a:p>
          <a:p>
            <a:pPr marL="68580" indent="0">
              <a:buNone/>
            </a:pPr>
            <a:r>
              <a:rPr lang="en-GB" dirty="0"/>
              <a:t> </a:t>
            </a:r>
          </a:p>
          <a:p>
            <a:r>
              <a:rPr lang="en-GB" b="1" dirty="0" smtClean="0"/>
              <a:t>STAGE 2:</a:t>
            </a:r>
            <a:r>
              <a:rPr lang="en-GB" dirty="0" smtClean="0"/>
              <a:t>In </a:t>
            </a:r>
            <a:r>
              <a:rPr lang="en-GB" dirty="0"/>
              <a:t>4's, one person in the middle and they get pushed from one person to another. They then fall, get caught and pushed forward into someone else. </a:t>
            </a:r>
            <a:endParaRPr lang="en-GB" dirty="0" smtClean="0"/>
          </a:p>
          <a:p>
            <a:endParaRPr lang="en-GB" dirty="0"/>
          </a:p>
          <a:p>
            <a:r>
              <a:rPr lang="en-GB" i="1" dirty="0"/>
              <a:t>How did this help with trust? </a:t>
            </a:r>
            <a:endParaRPr lang="en-GB" dirty="0"/>
          </a:p>
          <a:p>
            <a:r>
              <a:rPr lang="en-GB" i="1" dirty="0"/>
              <a:t>How did you do it safely? </a:t>
            </a:r>
            <a:endParaRPr lang="en-GB" dirty="0"/>
          </a:p>
          <a:p>
            <a:endParaRPr lang="en-GB" dirty="0"/>
          </a:p>
        </p:txBody>
      </p:sp>
      <p:pic>
        <p:nvPicPr>
          <p:cNvPr id="6146" name="Picture 2" descr="http://www.fitag.cat/2009/rcs/grups_baixa/alemany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3976">
            <a:off x="4173386" y="4731127"/>
            <a:ext cx="7168885" cy="3308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be able to tell a story through the use of physical theatre</a:t>
            </a:r>
            <a:r>
              <a:rPr lang="en-US" sz="1400" dirty="0"/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4074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5212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a Story</a:t>
            </a:r>
            <a:endParaRPr lang="en-GB" sz="6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844824"/>
            <a:ext cx="7128792" cy="51125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Teacher uses </a:t>
            </a:r>
            <a:r>
              <a:rPr lang="en-US" dirty="0" smtClean="0"/>
              <a:t>5 </a:t>
            </a:r>
            <a:r>
              <a:rPr lang="en-US" dirty="0"/>
              <a:t>students to model how to </a:t>
            </a:r>
            <a:r>
              <a:rPr lang="en-US" dirty="0" err="1"/>
              <a:t>physicalise</a:t>
            </a:r>
            <a:r>
              <a:rPr lang="en-US" dirty="0"/>
              <a:t> the first part of the story to the whole class. </a:t>
            </a:r>
            <a:endParaRPr lang="en-GB" dirty="0"/>
          </a:p>
          <a:p>
            <a:pPr marL="68580" indent="0">
              <a:buNone/>
            </a:pPr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In groups of 5/6 students are then given different parts of the story about a haunted house. Using their bodies only, students must recreate the story. </a:t>
            </a:r>
            <a:endParaRPr lang="en-GB" dirty="0"/>
          </a:p>
          <a:p>
            <a:pPr marL="68580" indent="0">
              <a:buNone/>
            </a:pPr>
            <a:r>
              <a:rPr lang="en-US" dirty="0"/>
              <a:t> </a:t>
            </a:r>
            <a:endParaRPr lang="en-GB" dirty="0"/>
          </a:p>
          <a:p>
            <a:r>
              <a:rPr lang="en-US" b="1" i="1" dirty="0"/>
              <a:t>One person can narrate, but they must consider their voice they </a:t>
            </a:r>
            <a:endParaRPr lang="en-GB" dirty="0"/>
          </a:p>
          <a:p>
            <a:r>
              <a:rPr lang="en-US" dirty="0"/>
              <a:t>e.g. How might a door sound in a haunted house? </a:t>
            </a:r>
            <a:endParaRPr lang="en-GB" dirty="0"/>
          </a:p>
          <a:p>
            <a:r>
              <a:rPr lang="en-US" dirty="0"/>
              <a:t>        How might it sound if it was your own house? </a:t>
            </a:r>
            <a:endParaRPr lang="en-GB" dirty="0"/>
          </a:p>
          <a:p>
            <a:pPr marL="68580" indent="0">
              <a:buNone/>
            </a:pPr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Groups have 8 </a:t>
            </a:r>
            <a:r>
              <a:rPr lang="en-US" dirty="0" smtClean="0"/>
              <a:t>minutes </a:t>
            </a:r>
            <a:r>
              <a:rPr lang="en-US" dirty="0"/>
              <a:t>per section of the story and 5 </a:t>
            </a:r>
            <a:r>
              <a:rPr lang="en-US" dirty="0" smtClean="0"/>
              <a:t>minutes </a:t>
            </a:r>
            <a:r>
              <a:rPr lang="en-US" dirty="0"/>
              <a:t>to run through the whole story. </a:t>
            </a:r>
            <a:endParaRPr lang="en-GB" dirty="0"/>
          </a:p>
          <a:p>
            <a:endParaRPr lang="en-GB" dirty="0"/>
          </a:p>
        </p:txBody>
      </p:sp>
      <p:pic>
        <p:nvPicPr>
          <p:cNvPr id="8" name="Picture 2" descr="http://www.iugte.com/_/rsrc/1319389693198/projects/physicaltheatrecertificate/physical.theatre.cert.jpg?height=308&amp;width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be able to tell a story through the use of physical theatre</a:t>
            </a:r>
            <a:r>
              <a:rPr lang="en-US" sz="1400" dirty="0"/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28914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8012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Performance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/>
          <a:lstStyle/>
          <a:p>
            <a:r>
              <a:rPr lang="en-GB" dirty="0"/>
              <a:t>Each group performs their story to the rest of the class </a:t>
            </a:r>
            <a:r>
              <a:rPr lang="en-US" dirty="0" smtClean="0"/>
              <a:t>–</a:t>
            </a:r>
            <a:r>
              <a:rPr lang="en-GB" dirty="0" smtClean="0"/>
              <a:t> Mid way assessment</a:t>
            </a:r>
            <a:endParaRPr lang="en-GB" dirty="0"/>
          </a:p>
          <a:p>
            <a:r>
              <a:rPr lang="en-US" i="1" dirty="0"/>
              <a:t>Each group is allocated one other group to evaluate </a:t>
            </a:r>
            <a:endParaRPr lang="en-GB" dirty="0"/>
          </a:p>
        </p:txBody>
      </p:sp>
      <p:pic>
        <p:nvPicPr>
          <p:cNvPr id="4098" name="Picture 2" descr="http://www.theatrefairground.com/wp-content/uploads/2011/05/Fairground-Theatre-Company-Ensemble-Space-Physical-Theat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8496944" cy="3513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be able to tell a story through the use of physical theatre</a:t>
            </a:r>
            <a:r>
              <a:rPr lang="en-US" sz="1400" dirty="0"/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7540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152128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Feedback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484784"/>
            <a:ext cx="4320479" cy="5256584"/>
          </a:xfrm>
        </p:spPr>
        <p:txBody>
          <a:bodyPr>
            <a:noAutofit/>
          </a:bodyPr>
          <a:lstStyle/>
          <a:p>
            <a:r>
              <a:rPr lang="en-GB" sz="2000" b="1" dirty="0"/>
              <a:t>Each group feedbacks to the group they evaluated answering  the following questions</a:t>
            </a:r>
            <a:r>
              <a:rPr lang="en-GB" sz="2000" b="1" dirty="0" smtClean="0"/>
              <a:t>:</a:t>
            </a:r>
          </a:p>
          <a:p>
            <a:endParaRPr lang="en-GB" sz="2000" dirty="0"/>
          </a:p>
          <a:p>
            <a:r>
              <a:rPr lang="en-GB" sz="2000" i="1" dirty="0"/>
              <a:t>How did the group use physical theatre to create the image</a:t>
            </a:r>
            <a:r>
              <a:rPr lang="en-GB" sz="2000" i="1" dirty="0" smtClean="0"/>
              <a:t>?</a:t>
            </a:r>
          </a:p>
          <a:p>
            <a:endParaRPr lang="en-GB" sz="2000" dirty="0"/>
          </a:p>
          <a:p>
            <a:r>
              <a:rPr lang="en-GB" sz="2000" i="1" dirty="0"/>
              <a:t>How did the group create an atmosphere</a:t>
            </a:r>
            <a:r>
              <a:rPr lang="en-GB" sz="2000" i="1" dirty="0" smtClean="0"/>
              <a:t>?</a:t>
            </a:r>
          </a:p>
          <a:p>
            <a:endParaRPr lang="en-GB" sz="2000" dirty="0"/>
          </a:p>
          <a:p>
            <a:r>
              <a:rPr lang="en-GB" sz="2000" i="1" dirty="0"/>
              <a:t>How was it a different interpretation from your own group?  </a:t>
            </a:r>
            <a:endParaRPr lang="en-GB" sz="2000" dirty="0"/>
          </a:p>
          <a:p>
            <a:endParaRPr lang="en-GB" sz="1800" b="1" i="1" dirty="0"/>
          </a:p>
        </p:txBody>
      </p:sp>
      <p:pic>
        <p:nvPicPr>
          <p:cNvPr id="5124" name="Picture 4" descr="http://www.praguefringe.com/2007/data/shows/20/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64704"/>
            <a:ext cx="3628678" cy="56166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be able to tell a story through the use of physical theatre</a:t>
            </a:r>
            <a:r>
              <a:rPr lang="en-US" sz="1400" dirty="0"/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352671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179</TotalTime>
  <Words>403</Words>
  <Application>Microsoft Macintosh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</vt:lpstr>
      <vt:lpstr>Century Gothic</vt:lpstr>
      <vt:lpstr>Monotype Corsiva</vt:lpstr>
      <vt:lpstr>Wingdings</vt:lpstr>
      <vt:lpstr>Wingdings 2</vt:lpstr>
      <vt:lpstr>Austin</vt:lpstr>
      <vt:lpstr>PHYSICAL THEATRE</vt:lpstr>
      <vt:lpstr>LESSON OBJECTIVE:</vt:lpstr>
      <vt:lpstr>KEYWORDS</vt:lpstr>
      <vt:lpstr>What skills did we learn in the previous lesson</vt:lpstr>
      <vt:lpstr>Quick Questions</vt:lpstr>
      <vt:lpstr>RECAPPING TRUST</vt:lpstr>
      <vt:lpstr>Creating a Story</vt:lpstr>
      <vt:lpstr>Performance</vt:lpstr>
      <vt:lpstr>Feedback</vt:lpstr>
    </vt:vector>
  </TitlesOfParts>
  <Company>Thamesview School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THEATRE</dc:title>
  <dc:creator>pferguson217</dc:creator>
  <cp:lastModifiedBy>April Watts</cp:lastModifiedBy>
  <cp:revision>17</cp:revision>
  <dcterms:created xsi:type="dcterms:W3CDTF">2012-04-08T19:02:59Z</dcterms:created>
  <dcterms:modified xsi:type="dcterms:W3CDTF">2016-10-30T19:39:07Z</dcterms:modified>
</cp:coreProperties>
</file>