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60" r:id="rId5"/>
    <p:sldId id="261" r:id="rId6"/>
    <p:sldId id="279" r:id="rId7"/>
    <p:sldId id="262" r:id="rId8"/>
    <p:sldId id="268" r:id="rId9"/>
    <p:sldId id="272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/>
    <p:restoredTop sz="93443" autoAdjust="0"/>
  </p:normalViewPr>
  <p:slideViewPr>
    <p:cSldViewPr>
      <p:cViewPr varScale="1">
        <p:scale>
          <a:sx n="66" d="100"/>
          <a:sy n="66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PHYSICAL THEATRE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Year 7 Drama</a:t>
            </a:r>
          </a:p>
          <a:p>
            <a:r>
              <a:rPr lang="en-GB" dirty="0" smtClean="0"/>
              <a:t>Lesson 4</a:t>
            </a:r>
          </a:p>
          <a:p>
            <a:r>
              <a:rPr lang="en-GB" dirty="0" smtClean="0"/>
              <a:t>Exaggeration</a:t>
            </a:r>
          </a:p>
        </p:txBody>
      </p:sp>
      <p:sp>
        <p:nvSpPr>
          <p:cNvPr id="4" name="AutoShape 2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63500" y="-8890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215900" y="-7366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4" name="Picture 2" descr="http://userserve-ak.last.fm/serve/_/37524615/DV8+Physical+Theatre+dv8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30" y="0"/>
            <a:ext cx="458863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024744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END QUIZ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7497281" cy="4968552"/>
          </a:xfrm>
        </p:spPr>
        <p:txBody>
          <a:bodyPr>
            <a:normAutofit/>
          </a:bodyPr>
          <a:lstStyle/>
          <a:p>
            <a:r>
              <a:rPr lang="en-GB" b="1" dirty="0"/>
              <a:t>How do we perform our characters in the style of Physical theatre? </a:t>
            </a:r>
            <a:endParaRPr lang="en-GB" b="1" dirty="0" smtClean="0"/>
          </a:p>
          <a:p>
            <a:r>
              <a:rPr lang="en-GB" dirty="0" smtClean="0"/>
              <a:t>10 seconds thinking time</a:t>
            </a:r>
          </a:p>
          <a:p>
            <a:r>
              <a:rPr lang="en-GB" dirty="0" smtClean="0"/>
              <a:t>Get into pairs</a:t>
            </a:r>
          </a:p>
          <a:p>
            <a:r>
              <a:rPr lang="en-GB" dirty="0" smtClean="0"/>
              <a:t>Label yourselves A &amp; B</a:t>
            </a:r>
          </a:p>
          <a:p>
            <a:r>
              <a:rPr lang="en-GB" dirty="0" smtClean="0"/>
              <a:t>Teacher will say who starts</a:t>
            </a:r>
          </a:p>
          <a:p>
            <a:r>
              <a:rPr lang="en-GB" dirty="0" smtClean="0"/>
              <a:t>Timed pair Share</a:t>
            </a:r>
          </a:p>
          <a:p>
            <a:r>
              <a:rPr lang="en-GB" dirty="0" smtClean="0"/>
              <a:t>Teacher will asks students at random what they think or what their partner thinks</a:t>
            </a:r>
          </a:p>
          <a:p>
            <a:endParaRPr lang="en-GB" dirty="0"/>
          </a:p>
          <a:p>
            <a:r>
              <a:rPr lang="en-GB" b="1" i="1" dirty="0"/>
              <a:t>Over exaggeration of movements / emotions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understand how to present characters using the style of physical </a:t>
            </a: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theatre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demonstrating a character.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3058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LESSON OBJECTIVE: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4" y="2374466"/>
            <a:ext cx="5832646" cy="1486582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/>
              <a:t>To understand how to present characters using the style of physical theatre</a:t>
            </a:r>
            <a:endParaRPr lang="en-GB" dirty="0"/>
          </a:p>
        </p:txBody>
      </p:sp>
      <p:pic>
        <p:nvPicPr>
          <p:cNvPr id="4" name="Picture 2" descr="http://thewinger.com/words/wp-content/images/600/20070628_0330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1491">
            <a:off x="7050608" y="360108"/>
            <a:ext cx="1414422" cy="3229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4" y="4293096"/>
            <a:ext cx="8076054" cy="22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KEYWORDS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Physicalisation</a:t>
            </a:r>
            <a:endParaRPr lang="en-US" sz="3600" b="1" dirty="0" smtClean="0"/>
          </a:p>
          <a:p>
            <a:endParaRPr lang="en-US" sz="3600" b="1" dirty="0" smtClean="0"/>
          </a:p>
          <a:p>
            <a:r>
              <a:rPr lang="en-US" sz="3600" b="1" dirty="0" smtClean="0"/>
              <a:t>Non-naturalism</a:t>
            </a:r>
          </a:p>
          <a:p>
            <a:endParaRPr lang="en-US" sz="3600" b="1" dirty="0" smtClean="0"/>
          </a:p>
          <a:p>
            <a:r>
              <a:rPr lang="en-US" sz="3600" b="1" dirty="0" err="1" smtClean="0"/>
              <a:t>Characterisation</a:t>
            </a:r>
            <a:endParaRPr lang="en-US" sz="3600" b="1" dirty="0" smtClean="0"/>
          </a:p>
          <a:p>
            <a:endParaRPr lang="en-US" sz="3600" b="1" dirty="0" smtClean="0"/>
          </a:p>
          <a:p>
            <a:r>
              <a:rPr lang="en-US" sz="3600" b="1" dirty="0" smtClean="0"/>
              <a:t>3 </a:t>
            </a:r>
            <a:r>
              <a:rPr lang="en-US" sz="3600" b="1" dirty="0"/>
              <a:t>dimensional 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understand how to present characters using the style of physical </a:t>
            </a: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theatre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demonstrating a character.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0523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728192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Register Skills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60848"/>
            <a:ext cx="7065233" cy="4248472"/>
          </a:xfrm>
        </p:spPr>
        <p:txBody>
          <a:bodyPr>
            <a:normAutofit/>
          </a:bodyPr>
          <a:lstStyle/>
          <a:p>
            <a:r>
              <a:rPr lang="en-US" dirty="0"/>
              <a:t>When students answer the register, they have to answer stating a skill that is needed to make physical theatre effective </a:t>
            </a:r>
            <a:endParaRPr lang="en-GB" dirty="0"/>
          </a:p>
        </p:txBody>
      </p:sp>
      <p:pic>
        <p:nvPicPr>
          <p:cNvPr id="4098" name="Picture 2" descr="http://files.list.co.uk/images/2010/08/03/centoc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848872" cy="343929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understand how to present characters using the style of physical </a:t>
            </a: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theatre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demonstrating a character.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8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368152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Teacher Demo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700808"/>
            <a:ext cx="7920880" cy="4824536"/>
          </a:xfrm>
        </p:spPr>
        <p:txBody>
          <a:bodyPr>
            <a:normAutofit/>
          </a:bodyPr>
          <a:lstStyle/>
          <a:p>
            <a:r>
              <a:rPr lang="en-GB" dirty="0"/>
              <a:t>Teacher demonstrates how a greedy person may act on stage in a ‘normal’ way and then in the style of physical theatre. </a:t>
            </a:r>
            <a:endParaRPr lang="en-GB" dirty="0" smtClean="0"/>
          </a:p>
          <a:p>
            <a:endParaRPr lang="en-GB" dirty="0"/>
          </a:p>
          <a:p>
            <a:r>
              <a:rPr lang="en-US" i="1" dirty="0"/>
              <a:t>What was different about these two </a:t>
            </a:r>
            <a:r>
              <a:rPr lang="en-US" i="1" dirty="0" smtClean="0"/>
              <a:t>performances?</a:t>
            </a:r>
          </a:p>
          <a:p>
            <a:endParaRPr lang="en-US" i="1" dirty="0"/>
          </a:p>
          <a:p>
            <a:r>
              <a:rPr lang="en-US" i="1" dirty="0"/>
              <a:t>P</a:t>
            </a:r>
            <a:r>
              <a:rPr lang="en-US" i="1" dirty="0" smtClean="0"/>
              <a:t>hysical </a:t>
            </a:r>
            <a:r>
              <a:rPr lang="en-US" i="1" dirty="0"/>
              <a:t>theatre style was much more exaggerated in terms of movement and facial </a:t>
            </a:r>
            <a:r>
              <a:rPr lang="en-US" i="1" dirty="0" smtClean="0"/>
              <a:t>expressions. </a:t>
            </a:r>
            <a:endParaRPr lang="en-GB" dirty="0"/>
          </a:p>
          <a:p>
            <a:endParaRPr lang="en-GB" dirty="0"/>
          </a:p>
        </p:txBody>
      </p:sp>
      <p:pic>
        <p:nvPicPr>
          <p:cNvPr id="6146" name="Picture 2" descr="http://www.acrojou.com/userimages/TWIST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81928">
            <a:off x="6590910" y="2874707"/>
            <a:ext cx="1831224" cy="15858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understand how to present characters using the style of physical </a:t>
            </a: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theatre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demonstrating a character.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52128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Spot The Difference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353265" cy="482453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pairs, students have to create </a:t>
            </a:r>
            <a:r>
              <a:rPr lang="en-GB" dirty="0" smtClean="0"/>
              <a:t>a Still Image showing </a:t>
            </a:r>
            <a:r>
              <a:rPr lang="en-GB" dirty="0"/>
              <a:t>ANGER; one person in a naturalistic way, the other in a </a:t>
            </a:r>
            <a:r>
              <a:rPr lang="en-GB" dirty="0" err="1"/>
              <a:t>physicalised</a:t>
            </a:r>
            <a:r>
              <a:rPr lang="en-GB" dirty="0"/>
              <a:t> way (over exaggerated)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30 </a:t>
            </a:r>
            <a:r>
              <a:rPr lang="en-GB" dirty="0" err="1"/>
              <a:t>secs</a:t>
            </a:r>
            <a:r>
              <a:rPr lang="en-GB" dirty="0"/>
              <a:t> to create </a:t>
            </a:r>
            <a:r>
              <a:rPr lang="en-GB" dirty="0" smtClean="0"/>
              <a:t>Still Image</a:t>
            </a:r>
          </a:p>
          <a:p>
            <a:pPr marL="6858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One pair to be SPOTLIGHTED, </a:t>
            </a:r>
            <a:r>
              <a:rPr lang="en-GB" dirty="0"/>
              <a:t>a pair that shows a distinct difference.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Discuss </a:t>
            </a:r>
            <a:r>
              <a:rPr lang="en-GB" dirty="0"/>
              <a:t>with the rest of the class – </a:t>
            </a:r>
            <a:r>
              <a:rPr lang="en-GB" i="1" dirty="0"/>
              <a:t>What were the main differences?</a:t>
            </a:r>
            <a:r>
              <a:rPr lang="en-GB" b="1" i="1" dirty="0"/>
              <a:t> </a:t>
            </a:r>
            <a:endParaRPr lang="en-GB" b="1" i="1" dirty="0" smtClean="0"/>
          </a:p>
          <a:p>
            <a:endParaRPr lang="en-GB" b="1" i="1" dirty="0" smtClean="0"/>
          </a:p>
          <a:p>
            <a:r>
              <a:rPr lang="en-US" i="1" dirty="0"/>
              <a:t>Repeat with other emotions: </a:t>
            </a:r>
            <a:endParaRPr lang="en-GB" dirty="0"/>
          </a:p>
          <a:p>
            <a:r>
              <a:rPr lang="en-US" i="1" dirty="0" smtClean="0"/>
              <a:t>FEAR</a:t>
            </a:r>
          </a:p>
          <a:p>
            <a:r>
              <a:rPr lang="en-US" i="1" dirty="0" smtClean="0"/>
              <a:t>HAPPINESS</a:t>
            </a:r>
          </a:p>
          <a:p>
            <a:r>
              <a:rPr lang="en-US" i="1" dirty="0" smtClean="0"/>
              <a:t>FRUSTRATION</a:t>
            </a:r>
            <a:endParaRPr lang="en-GB" dirty="0"/>
          </a:p>
          <a:p>
            <a:endParaRPr lang="en-GB" dirty="0"/>
          </a:p>
        </p:txBody>
      </p:sp>
      <p:pic>
        <p:nvPicPr>
          <p:cNvPr id="5122" name="Picture 2" descr="http://londondance.com/mmfiles/old/images/69597dded66b7cf2fc75eb33927646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97152"/>
            <a:ext cx="4945732" cy="1905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understand how to present characters using the style of physical </a:t>
            </a: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theatre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demonstrating a character.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4074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52128"/>
          </a:xfrm>
        </p:spPr>
        <p:txBody>
          <a:bodyPr>
            <a:noAutofit/>
          </a:bodyPr>
          <a:lstStyle/>
          <a:p>
            <a:r>
              <a:rPr lang="en-GB" sz="4400" b="1" dirty="0" smtClean="0"/>
              <a:t>Developing a Character</a:t>
            </a:r>
            <a:endParaRPr lang="en-GB" sz="4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7" y="1556792"/>
            <a:ext cx="7128792" cy="511256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Students choose one of their </a:t>
            </a:r>
            <a:r>
              <a:rPr lang="en-GB" dirty="0" smtClean="0"/>
              <a:t>Still Images </a:t>
            </a:r>
            <a:r>
              <a:rPr lang="en-GB" dirty="0"/>
              <a:t>to develop, but this time they are both using exaggerated movements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Students begin in their </a:t>
            </a:r>
            <a:r>
              <a:rPr lang="en-GB" dirty="0" smtClean="0"/>
              <a:t>Still Image </a:t>
            </a:r>
            <a:r>
              <a:rPr lang="en-GB" dirty="0"/>
              <a:t>and then choreograph 5 movements; both being the same type of character e.g. greedy/selfish/kind, etc. </a:t>
            </a:r>
          </a:p>
          <a:p>
            <a:pPr marL="68580" indent="0">
              <a:buNone/>
            </a:pPr>
            <a:r>
              <a:rPr lang="en-GB" dirty="0"/>
              <a:t> </a:t>
            </a:r>
          </a:p>
          <a:p>
            <a:r>
              <a:rPr lang="en-GB" dirty="0"/>
              <a:t>FOR EXAMPLE: </a:t>
            </a:r>
          </a:p>
          <a:p>
            <a:r>
              <a:rPr lang="en-GB" dirty="0"/>
              <a:t>GREED </a:t>
            </a:r>
            <a:r>
              <a:rPr lang="en-GB" dirty="0" smtClean="0"/>
              <a:t>1) </a:t>
            </a:r>
            <a:r>
              <a:rPr lang="en-GB" dirty="0"/>
              <a:t>Stepping forwards shovelling food into mouth, </a:t>
            </a:r>
            <a:r>
              <a:rPr lang="en-GB" dirty="0" smtClean="0"/>
              <a:t>2) Stealing </a:t>
            </a:r>
            <a:r>
              <a:rPr lang="en-GB" dirty="0"/>
              <a:t>and putting it into pockets</a:t>
            </a:r>
          </a:p>
          <a:p>
            <a:endParaRPr lang="en-GB" b="1" i="1" dirty="0"/>
          </a:p>
          <a:p>
            <a:r>
              <a:rPr lang="en-GB" b="1" i="1" dirty="0" smtClean="0"/>
              <a:t>Students </a:t>
            </a:r>
            <a:r>
              <a:rPr lang="en-GB" b="1" i="1" dirty="0"/>
              <a:t>can move in different directions, but moving in the same way. </a:t>
            </a:r>
            <a:endParaRPr lang="en-GB" b="1" i="1" dirty="0" smtClean="0"/>
          </a:p>
          <a:p>
            <a:r>
              <a:rPr lang="en-GB" b="1" i="1" dirty="0" smtClean="0"/>
              <a:t>THE </a:t>
            </a:r>
            <a:r>
              <a:rPr lang="en-GB" b="1" i="1" dirty="0"/>
              <a:t>WAY YOUR MOVE SHOULD SHOW THE AUDIENCE YOUR TYPE OF CHARACTER </a:t>
            </a:r>
            <a:endParaRPr lang="en-GB" dirty="0"/>
          </a:p>
          <a:p>
            <a:endParaRPr lang="en-GB" dirty="0"/>
          </a:p>
        </p:txBody>
      </p:sp>
      <p:pic>
        <p:nvPicPr>
          <p:cNvPr id="7170" name="Picture 2" descr="http://www.theatre-wales.co.uk/uploads/companies/volca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556792"/>
            <a:ext cx="1776173" cy="5301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understand how to present characters using the style of physical </a:t>
            </a: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theatre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demonstrating a character.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28914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Adding a Script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6936455" cy="4896544"/>
          </a:xfrm>
        </p:spPr>
        <p:txBody>
          <a:bodyPr>
            <a:normAutofit fontScale="85000" lnSpcReduction="20000"/>
          </a:bodyPr>
          <a:lstStyle/>
          <a:p>
            <a:r>
              <a:rPr lang="en-GB" b="1" i="1" dirty="0"/>
              <a:t>Students are each given a short script </a:t>
            </a:r>
            <a:r>
              <a:rPr lang="en-GB" b="1" i="1" dirty="0" smtClean="0"/>
              <a:t>extract or create own dialogue </a:t>
            </a:r>
            <a:r>
              <a:rPr lang="en-GB" b="1" i="1" dirty="0"/>
              <a:t>in different </a:t>
            </a:r>
            <a:r>
              <a:rPr lang="en-GB" b="1" i="1" dirty="0" smtClean="0"/>
              <a:t>pairs.</a:t>
            </a:r>
            <a:endParaRPr lang="en-GB" b="1" i="1" dirty="0"/>
          </a:p>
          <a:p>
            <a:r>
              <a:rPr lang="en-GB" dirty="0" smtClean="0"/>
              <a:t>Each </a:t>
            </a:r>
            <a:r>
              <a:rPr lang="en-GB" dirty="0"/>
              <a:t>person has to be a different type of character e.g. angry, greedy, </a:t>
            </a:r>
          </a:p>
          <a:p>
            <a:r>
              <a:rPr lang="en-US" dirty="0" smtClean="0"/>
              <a:t>Decide </a:t>
            </a:r>
            <a:r>
              <a:rPr lang="en-US" dirty="0"/>
              <a:t>what your relationship is to each other, e.g. mother and son, lovers, friends, work colleagues, etc. </a:t>
            </a:r>
            <a:endParaRPr lang="en-GB" dirty="0"/>
          </a:p>
          <a:p>
            <a:pPr lvl="0"/>
            <a:r>
              <a:rPr lang="en-US" b="1" dirty="0"/>
              <a:t>MOVEMENTS NEED TO BE CHOREOGRAPHED</a:t>
            </a:r>
            <a:endParaRPr lang="en-GB" b="1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GB" dirty="0"/>
          </a:p>
          <a:p>
            <a:r>
              <a:rPr lang="en-US" i="1" dirty="0"/>
              <a:t>For example: Angry v's shy </a:t>
            </a:r>
            <a:endParaRPr lang="en-GB" dirty="0"/>
          </a:p>
          <a:p>
            <a:r>
              <a:rPr lang="en-US" b="1" dirty="0"/>
              <a:t>A: Hello. </a:t>
            </a:r>
            <a:r>
              <a:rPr lang="en-US" dirty="0"/>
              <a:t>(shouting the line, grabbing hold of own hair) </a:t>
            </a:r>
            <a:endParaRPr lang="en-GB" dirty="0"/>
          </a:p>
          <a:p>
            <a:r>
              <a:rPr lang="en-US" b="1" dirty="0"/>
              <a:t>B: Hello. </a:t>
            </a:r>
            <a:r>
              <a:rPr lang="en-US" dirty="0"/>
              <a:t>(covering eyes, mouthing the words 'Hello') </a:t>
            </a:r>
            <a:endParaRPr lang="en-GB" dirty="0"/>
          </a:p>
          <a:p>
            <a:r>
              <a:rPr lang="en-US" b="1" dirty="0"/>
              <a:t>A: You're late. </a:t>
            </a:r>
            <a:r>
              <a:rPr lang="en-US" dirty="0"/>
              <a:t>(saying the line through gritted teeth, pointing at their partner) </a:t>
            </a:r>
            <a:endParaRPr lang="en-GB" dirty="0"/>
          </a:p>
          <a:p>
            <a:r>
              <a:rPr lang="en-US" b="1" dirty="0"/>
              <a:t>B: I know. </a:t>
            </a:r>
            <a:r>
              <a:rPr lang="en-US" dirty="0"/>
              <a:t>(whispering the line, facing the back crouching down) </a:t>
            </a:r>
            <a:endParaRPr lang="en-GB" dirty="0"/>
          </a:p>
          <a:p>
            <a:endParaRPr lang="en-GB" dirty="0"/>
          </a:p>
        </p:txBody>
      </p:sp>
      <p:pic>
        <p:nvPicPr>
          <p:cNvPr id="8194" name="Picture 2" descr="http://hottinroof.co.uk/wp-content/uploads/overcoatbedr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07" y="0"/>
            <a:ext cx="167163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understand how to present characters using the style of physical </a:t>
            </a: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theatre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demonstrating a character.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754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5212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Performance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916832"/>
            <a:ext cx="4320479" cy="5256584"/>
          </a:xfrm>
        </p:spPr>
        <p:txBody>
          <a:bodyPr>
            <a:noAutofit/>
          </a:bodyPr>
          <a:lstStyle/>
          <a:p>
            <a:r>
              <a:rPr lang="en-GB" b="1" dirty="0"/>
              <a:t>Teacher to choose 3 pairs to perform to the others. </a:t>
            </a:r>
            <a:endParaRPr lang="en-GB" b="1" dirty="0" smtClean="0"/>
          </a:p>
          <a:p>
            <a:endParaRPr lang="en-GB" sz="1800" dirty="0"/>
          </a:p>
          <a:p>
            <a:r>
              <a:rPr lang="en-GB" i="1" dirty="0"/>
              <a:t>What type of characters were they</a:t>
            </a:r>
            <a:r>
              <a:rPr lang="en-GB" i="1" dirty="0" smtClean="0"/>
              <a:t>?</a:t>
            </a:r>
          </a:p>
          <a:p>
            <a:endParaRPr lang="en-GB" dirty="0"/>
          </a:p>
          <a:p>
            <a:r>
              <a:rPr lang="en-GB" i="1" dirty="0"/>
              <a:t>How did we know this</a:t>
            </a:r>
            <a:r>
              <a:rPr lang="en-GB" i="1" dirty="0" smtClean="0"/>
              <a:t>?</a:t>
            </a:r>
          </a:p>
          <a:p>
            <a:endParaRPr lang="en-GB" dirty="0"/>
          </a:p>
          <a:p>
            <a:r>
              <a:rPr lang="en-US" i="1" dirty="0"/>
              <a:t>Was their performance convincing? </a:t>
            </a:r>
            <a:r>
              <a:rPr lang="en-US" i="1" dirty="0" smtClean="0"/>
              <a:t>Why/why not</a:t>
            </a:r>
            <a:r>
              <a:rPr lang="en-US" i="1" dirty="0"/>
              <a:t>? </a:t>
            </a:r>
            <a:endParaRPr lang="en-GB" b="1" i="1" dirty="0"/>
          </a:p>
        </p:txBody>
      </p:sp>
      <p:pic>
        <p:nvPicPr>
          <p:cNvPr id="9218" name="Picture 2" descr="http://www.rav.net.au/assets/mainDisplayImage/ostinato-trio-hedge-web09_cropped_400x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92696"/>
            <a:ext cx="3790950" cy="59766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To understand how to present characters using the style of physical </a:t>
            </a: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theatre</a:t>
            </a: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demonstrating a character.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352671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209</TotalTime>
  <Words>554</Words>
  <Application>Microsoft Macintosh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</vt:lpstr>
      <vt:lpstr>Century Gothic</vt:lpstr>
      <vt:lpstr>Monotype Corsiva</vt:lpstr>
      <vt:lpstr>Wingdings</vt:lpstr>
      <vt:lpstr>Wingdings 2</vt:lpstr>
      <vt:lpstr>Austin</vt:lpstr>
      <vt:lpstr>PHYSICAL THEATRE</vt:lpstr>
      <vt:lpstr>LESSON OBJECTIVE:</vt:lpstr>
      <vt:lpstr>KEYWORDS</vt:lpstr>
      <vt:lpstr>Register Skills</vt:lpstr>
      <vt:lpstr>Teacher Demo</vt:lpstr>
      <vt:lpstr>Spot The Difference</vt:lpstr>
      <vt:lpstr>Developing a Character</vt:lpstr>
      <vt:lpstr>Adding a Script</vt:lpstr>
      <vt:lpstr>Performance</vt:lpstr>
      <vt:lpstr>END QUIZ</vt:lpstr>
    </vt:vector>
  </TitlesOfParts>
  <Company>Thamesview School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THEATRE</dc:title>
  <dc:creator>pferguson217</dc:creator>
  <cp:lastModifiedBy>April Watts</cp:lastModifiedBy>
  <cp:revision>18</cp:revision>
  <dcterms:created xsi:type="dcterms:W3CDTF">2012-04-08T19:02:59Z</dcterms:created>
  <dcterms:modified xsi:type="dcterms:W3CDTF">2016-10-30T19:39:56Z</dcterms:modified>
</cp:coreProperties>
</file>