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8" r:id="rId4"/>
    <p:sldId id="283" r:id="rId5"/>
    <p:sldId id="261" r:id="rId6"/>
    <p:sldId id="279" r:id="rId7"/>
    <p:sldId id="262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93443" autoAdjust="0"/>
  </p:normalViewPr>
  <p:slideViewPr>
    <p:cSldViewPr>
      <p:cViewPr varScale="1">
        <p:scale>
          <a:sx n="66" d="100"/>
          <a:sy n="66" d="100"/>
        </p:scale>
        <p:origin x="14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515153F-E886-44CE-AF8B-202570CEEBB3}" type="datetimeFigureOut">
              <a:rPr lang="en-GB" smtClean="0"/>
              <a:t>30/10/2016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4F23459-3966-4F47-A024-59BB603D686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PHYSICAL THEATRE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Year 7 Drama</a:t>
            </a:r>
          </a:p>
          <a:p>
            <a:r>
              <a:rPr lang="en-GB" dirty="0" smtClean="0"/>
              <a:t>Lesson 6</a:t>
            </a:r>
          </a:p>
          <a:p>
            <a:r>
              <a:rPr lang="en-US" dirty="0" smtClean="0"/>
              <a:t>Assessment</a:t>
            </a:r>
            <a:endParaRPr lang="en-GB" dirty="0" smtClean="0"/>
          </a:p>
        </p:txBody>
      </p:sp>
      <p:sp>
        <p:nvSpPr>
          <p:cNvPr id="4" name="AutoShape 2" descr="data:image/jpeg;base64,/9j/4AAQSkZJRgABAQAAAQABAAD/2wCEAAkGBhQSERQUExQWFRUVGBcaGBgXFRgYFxcWFBgXFxgYGBYXHCYeFxokGhcVHy8gIycpLCwsFR4xNTAqNSYrLCkBCQoKBQUFDQUFDSkYEhgpKSkpKSkpKSkpKSkpKSkpKSkpKSkpKSkpKSkpKSkpKSkpKSkpKSkpKSkpKSkpKSkpKf/AABEIAMEBBQMBIgACEQEDEQH/xAAcAAABBQEBAQAAAAAAAAAAAAADAAECBAcGBQj/xABBEAABAwIDBQYEAwYGAQUBAAABAAIRAyEEEjEFBkFRYQcTInGBkTKhsfBCwdEUI1Jy4fEzYoKSssJDNVNjc4MX/8QAFAEBAAAAAAAAAAAAAAAAAAAAAP/EABQRAQAAAAAAAAAAAAAAAAAAAAD/2gAMAwEAAhEDEQA/AMt78CRF1B9WeiCRdEpUv7IIlhjVClHqEILn8tEDByK1AhGpi0oJZZRCwR1+qiDCZ1VATvbDkEnyUFjlPvLa68EEohRITtfdNVEcUAnVPVIsnjCc3twTMKCLWxCs5hcazp0QajUqLTKCVVl4E+vzQ8ylUbBTGpa6CA0RGDqhJwgcuTmQmzpF1roJZ0xKGERqAaUKTlEoE2yTmToolybMgaU5KdrCbgWRGYedTEIAkpAlGyiPuUMIIh/NJJwSQeh+zWBOt9PooiplMcVZ76RA1vZBfS4ujyQM7DEtzRb5Ks4QvRNQkZR8PJBqUhxt0+iCsyEdoH0QO6g3Vmgwm0hAOo5AJvZHt1QiCglefv71SqmwCjKbPwQSpVo1CKQDeFWCKwmAPX0QKo3yQoU8pJRalJmURMj7koA5k4Ki9sKIqBAQp+7QnP1RqLHExlJsenqgm2mDy04nmguEI1JjnWERxME+tlCrTy21tflwIj0QDJhIi1leq7IORpDhJbMHXSYHP+hXnNnggRCm1IN5pyUDOQ3IqiUAinDVM0bIZEQgmwqdarMGPWEElOazojggLTNkIkKBBSgoHyTxSSSQeiKUXUiJKlRbeOKM+mJHAnh1QRp1DwHurW0wHMaWgmBrFjb9UFrALWn9ECttB7AWgnppYH6IKLTLuZNyvZwz6QbPHQgz8jC8ShUuvQoCSAbSgjjSCZbppCFh6Be9rBq4ho83GB9V7D9ntyO4n8Pp8iqdFpp1aciDnZHE2cHW9kFDu7kHhb2TVKJ1sBzP5cT6L1sfs/LVedGSXFx0AdeOp4QpYPd6viqtNrWOa13wlwIGWYc9x5fpCClg9iPezvAQBMXBknoNSiUMIWuBcWkGQCDImdIXQ780P2WlRoiozO1oAYwOs3Uve4kXcdGxzXENqTqTI0k2CD1cQ1tPOCJnTmOVuCqVcbIuxotwCrOxZOsmLX+/JINzDlA0QRddMKV1ZDdJQMQSfJBNkAgxobq7idp5wQBB59FQZRJ0SNGDfggvUMfDW2BLZ6WtHnxQ3VA4EkgHleT0CrsBTWuUF7vcrBLpN/CeHlyJVR4BcYIBvp+V0N1QHQR98VFzZQelg9kVKr8lMZ3HRo1NpsBM2VapTLSQ4QRaOo4LoNz8BWq5jQqMFVkFrSS1xjk7T35KW82Fe+o9z6L6RdBOb8NQzeR+FxBH9kHNShvASeOGitY/Bd3kB+J1Nrz/AK5I4fw5UFXMov0TlCKBBPmT5bJoQJj4PkrJq2tqRB6hVg6xt/REw+HLtEBGZQLgkyeMWt0M8UlWe0ynQemKLnmzSeoBOmpQH0yDBmfvRdHh6T2w4RDRJBsSPXh+qo1nvMl0SJtMc+MWQeWGPgxPPrB+wq5Nl7TCQIcCCNQff6KJYIuAQb+6DxqYj6I7a505L0g1oblgR5DhMXQKtLw+oQPh9pOZA1A0B0+iFjcWc9Nzz4QT8I4iCYm3qhviPXn+SHinFzWgmQLgcrkFB0uB2i99Sm2jQZnJblNUuqtZI+LK7wDnds2C7beLaT9n4eS41cTWtndqY4xwY2bNFr+a8jcLZIcGVDqGtPu4kCB/lAVvtjcM2GPSp/0KDMsbVfUqOfUJc5xu52pPNBFGUZzod0Kh3pQVYui0qDpmLc01RvzViiLXKCYFk/7IXTH1A080z2kxlaTeNNTyHNWaGFqvqspUzctBOU9SPpFuvVBXdQIFxI5zY+oUHm8nQxeOS00dmhFEOpua9xEkQWZg4TETBPKY81m+0MO6m8tcC2OB1HKRzQViZKQb7KTKY4pnN9gghVcJt/ZQc4cE5CGgu7I2i6jUD2EgyNLLYsJtduLwzawYKj6bSTTOlVjb1KR8wJaeDg08L4vSAy6es/ktl7KsBloBxuSc3kDp8kHI7a3SpVz3uBJqMd420wIfkPFrTeoBoQDmaQQQRBXN7xB/eNztLSGtEEfw6R0grpzV/YsdXwrjkaKxqYeoTAo1HwWT/wDG4Q08i0Hmuc3p2oa1cuMSNYMieIBGt7eiDxXBJjFJwt9j6oTXGUEyEJx5KZJKTGIBByfvCp93qotpoISSkkAnQdx+zkwBxgen6K5h932kDMHTJtmIgC2nKV5bdqkOBLbdCZ4aFHG9lQAywOl1pOgjT6GyAOOwrWvdTyEF0OmZgXHhjrzU8dhw0NIgEAAj01uvLqbVJrOqRGYQRJtpoT1TYja73kktaZNpGgmRp0sglVpSDHX6KoWmwmY18lZdjQ4AZct/FBseQA1+aFRJLieP90Fd5tB+nmoObEIpGvz6/oh1HyAEGx7gYcZCOTaY9qbfzK8Dtlflq4flkqfVq6PcV8OqD/N9AAvJ7acNLKD+TntPk5oP/VBk7nfNehsXYj8RWpUmx+9zXJgAMnMSeQhUgJ4fcyuq3S3fxFcF9J4ptAcwOyB0h/xgA+0oPB2tsvuKxZmaQDZ0y23WF51asQYBvrIWhba3BwuDY12IxNUudMBrWiYF4ABMLgcbhf32SmZDnAMJtYmGygantGq3R2UcB8jHXz5+a77dXYdSsW1O6DS6PFcQJk+H+2q8GvuNVpObE1HDxQAPgH/kbBOZtjyiCtG2Bji0METNj5BB1NHGNghtQOyfE0Mj24LPe1PY1J7mYmn4ZIbUM6mJaSNZAELTRUbklwXDb04EnB12itmLmBxa4NyxT8TnNIEyQCdTyEIMnc5uXjM69Eni3RBxIhsgg24ck2HeS3S0xm5HkfNASBHsoNwpJEX/AK6omaGoIrEeRQE/ZzIbzt7r6A3DwWSg2eSxvdLB/tFcSJDSCSb6aLetkU8lMRwCDG+1NufaVQDgymPUMn6ELjcRS8RvJEaCwjkuj3tx3e7QxMGJqloPSn4P+q8DEUSDl58fP6IKdUyb+Si1q9DE4GG5oM8y6emnsq7WNySdeh4IBmLQnc73UKqiGoJeaiXKTm2Q41QR9ElJJB02RurpEchr68EJ2HbJ8RgdESo8n6/1QSDF9AgDlF5trwVca6qxVcL3ugFw5oGpCZ+ykRAUmmPVRcgi93JCcpuPRDLoQbDuG8kuPPK7/cxp/NF7VcLnwWbix7Xe5yH/AJLzdwscA6JsKdIerWgT9F1W92zHYnB1abPic0x1IhwHuB7oMN2dhTVqNpt1cYnkOJ9BK3Td/Z7aVJrGiA0ABZjuHsgtqPe9paQcgBEEEXdI4H4R7rTMfjxRw73A3a1xHnFvnCDLe0LbP7RjXwZZT/dt5eH4j6un2C5XF05AvBEHyjr7Kb8UcxvrM2+d1SxeImwOnHqg77c3fk5m06lNlR7WFjXOJzAGYINy2ziLQLq7utt0sqFtW0Egg/hcDcfRcHu5iIxDJ/FLfUjw/OFqOO2TTxFGniWMbmECr14X6goOpftVrqcWcDZw1sV4mN2Bh3YascMzK4sqCGvcASWOF2zE8JUsHsBwYHBpHlyWf78bcr0cQ+gB3YytzFriC8OAImOFyPQoOXNF+Q5GjLxiS4A6TPBE2dg6xpVC1ru7BaX+YmDGpiTpzV3d8PfVYKTS8kwRwynWToOd+S1TZ26VZokta5pFwDeOoIg2QY3wUC1dHvhu4cJWIAIY+S3pzbflPtC8TBUHVHw0E8TA4BBoHZ1s0NE+/mtKxm0m4fDVKrtKbHO9gYHqYHquV7P8A5lICoIcbkEXEqv2ubW7vDU6Df8Ayul38tOD/wAi32QZS+rLnOJOZxn1JkmfNRxWJvANpkXlAPNSpsEIC988tNzHG6rmDwhPTqkAjn+STjJQMWpst05snY6egQDqFQOiNV9EF7UDNdHBJM2mnQdc7GspiH084dxkgggj8XUSPUcla2hsP9z39F3eUDqY8VM/w1GjT+bQ9FX2tRMmAHEkyDoRyBGh4hdJ2V5C+sxxnM2Mj7BwsHNcOJgoOFmZEfJVqlMNI5n2XW707rnBYmILqTxmpniWzGU/5mzB9DxXknZBqPJaBY2bMeHqeaDxTZNmurOKgE+v2FTLZ0QMXcAo+WqIwa2Uq2g4WQetu3tXuqktJkXHUCJaR5AkLa9h7WbVphwNiPyXzzT1kcNDx6Ltt0N5+7IBPhJvya79Dw9Qg0nbeys37xghw+az7fjb5NHugSC5wnmA28e+VaFS201wEXJ4KpT2DSdW759NueLHWP69UGT7L3ExeJHgplrT+J/hBnobn2U9rdluOw7c/diq0a92cxA/lIBPoCt3wuULju1ffsYeicNRP76qIc4a06ZsT0c7QchKDEsLicjg6JLXNIHkZ19Fr+4+N7wvon4avib66rItn0muqUw4wC9ocRqGudBj0PyWtY409milOZzmuJpkCJykZg5x4QQIug0TCYbI0NJ0WOds0Nx1MtjMKTZ43zviV3Wzu0b9oMnDuFMfEWOz5ebiCAfZcR2zva6vh3shzX0SQ4H4vGePGxCD1uz7aAxLc5AFRhh4AAEx4SGiwBE6cZWq4GoIXzpuFt4YXFtzmKdTwP5CT4Xeh+RK37DvyiSgsbb3doYykadZgc3gdHNP8TXcCuQwO49PAnK0Zp/GQJd5xYeS6WnvC0uiYbz5q9VrNe2DcIOexWMbRpuqOIAaJJ5ALE9595n4ysaj9BIYOTZn34laP2obBxj6YFBveUNX5L1JGks1LRr4ZvrosfIg+SBPKNhqWawVXKvRwVRoE2n5mbIK+WD1USJKsY1wJb5ctfZAqkTbzPmRKCDgSmlS7zWTdMXoIAJyJCS9nYG6tbGOIptysb8dR0hjPM8T0F0HgucnXtb27AZhKzabHOeDTa7M4ASSXCQB+G3FMg6is0OEtNj81LZmJ7l7arQJpkuceJAafyBHqEEUiPCfl/XpwVqmGtBm4cIIB+v1QaVt3AjG4QPpszOaM9MEayPE0eY06gLLMVLWu/duY7QmbDnbWbr390O0D9lAoVwXUmmGv4gcAQfqu7p0tn4siqGU6jv4og8rxqUGBY55J0FuIEKpB5ffBfQmK7PcBUH+A0T/AAuc36FVP/5Rghox3rUf+qDBHUiEixfQmH7OcEz/AMDD/NLv+RKM/crBNBIw1KRceAa+yD59wGya1UltKm6oebRYeug9V2m73ZXXcc1Z7abTq1vicR1I8LfmtKw2GDBdob0AgD0Cs/tXAIKux93qWGYGtBPVxlx6ko+KpU3Aics8Qbjqg4ip/E72XEb971No0jTpkd460DUDmg8nZ3aQ+k+pSr+NzS4NIsHRIHus82ttN1etUqvMueST+iGKZfnM3aC/zuJ9bgqrKAgfGi1HaO8NLaWziw2xNNoqAcTUpjxAfzNze4WVZlZweLdTcHtMEINK7L9qgMxjD+KgSPMa/JeZtbF4B80cT3zKjNKlKHhpdDoyTB1uBFwUDcTGso7RaA5rqb/C4jTJWEEeYn5Lxt9tiuwuLqMdMSSDzB4/n6oKzMNhySO+dqQCaZAInwnUxbgV2tDfLE4jucO2oMkNaXNAzOaIbLiZuekTKzakwuMDVdnurgn0yx7G5qriBRpx8bpJzGTZo6/kUHcY/B/sBDTWZUFszHQC0m8B3E9F6+Fry0Oov9CbLjcbs91OhWxGIhzoIBN5c4wAwHQT+LjFlxuA3mrUvhdblwQb5gdsusHj2VXePcbCbQBcW93V4VWAB3+saP8AW/VZ1sPtLAgV22/iF/cLttm700iA9jw5vnogzHb/AGdYzCudNJ1WmNKlIF7SOoHiaehHuubILZaQQeog+xX05gtqNqgQfmobX2FRxLctakyoP8wuPJ2oPkUHzC5xCkFsG0+w2m+XYes6mf4XgPb/ALhDh81ye0OyXH0tKbao5sqD/i+Cg4p7CkGFe8/cvHNEuwta3JhPP+GV5VTDOY7K5jmu/hLSHf7TdBb3e2E/GV20aertTwa0auPvpxW5YnCUcJg4EChh2m0x3jmgmDzk8eZXJdmOz3Ydr3OpkVKhbciCKepAnTmqXa/vLmqswrLMY0Od1JHhB8tfUckGf7Yx78TWfWqGXOPKwHBoHAAQAkqr7pINR2k2mBDbOnz8yYXk44tphpnNmEwIEQq7cQ5viEHTXjedDqvHxmJc5xJPiJnlcoDYzHk2LWgDlf5n9ELD4x9JwfSd3ZN/CeRIu3ThpyIVYTqeiGD9+SDuNjdp9anArDOBxbY+xXXYLtRoPA8eU8nW+qxqo6AiUn8EG84Lfig8warJ8x+qs4jeqiNKjD/qH6rBXUWXgiBH4dT0T4fDNOZxgZeMBBrW2N8sOy7qgJ/hacx9guXxXaTY91TNuLjHrAn6rjmVMxdBaLCc3MDS3khvwpkG7bcYPDpw80Ho43e3E1ZmplHJtvc6rw67w2qKjv8ADfc8S0wZHoSPQhTqPE3cY6ASRwUtmhtWo6kdHzl6PAt7iR7IOebWIJg6gg+R1CgVI04JHEJna6IIhPKk1qkymSQBqdPVBZ2XjDTqtcOGv37LUO0ipRxWzqOJEd6BTHnIcHA+oHuVx+O3Z7jZ7az2+OpVaGmdGBrjp1iVLZ9N+JbQonvBRDwHPDcwaeEcJk6EoPR2Nu7TaxjjeWhxH8RJhoPmbxwC57HbwvOIFWl4e7cCzoWaHy6cl2W7uzav7a/CuJPctqxEgf4ZbTd0nM0hZz3RBym14PSDBQdfvpvUcS2kxohsNc4cDUIHhHMNv6+S51+DDRcx56zyhehTpDMDMhosANFQxJzAFxHG0QbW1/VBWMSQNPmpMrlplriD0JCESokoOj2Xv7iaLpzBw5Efou42X2vhwAqtDT1NveFkjZJsEUtIH3KDfNn9oNJxs9hB/wAy9+jvRSdo4e6+YWmEdmMeNHOHk4oPpOpvNRB+IAry8ZvthWuGdzDwuRI8idFgNTGPOr3HzJKAap1QaptHfttLEVDSLH0nNkuzGWEC5sIM8uazLaO0XVqz6r9Xkk/kPQQPRVX1SbkpsyAkpKTNEkHUvr2gKhX1NtUcGxPUD79FHNI6oK5M62j7CgaKKQL/AHdIVICCvWbonDfoi582idyAL29eXzVc4ktMHSxjrwRqwiTx4QqlasTrr6IL9bFNDYb+K5049BoptqnKS6SI0420J6Lz6FZp1keXNHY5rnGSbk3PAO0zcEFJ9QyfOUbAuio13EEOB6tv+SFVAkwZ5forWIwWRsl0zqNPT8kFLblHJiazRoKjo8iZHyIVA6q3tKvnqFxFzGnQAfkqiCQK9bdrAGpXbybc/l99F5IC1Xsz3Z/dio4Xd4vTh8r+qD3MXselisJTo1MzcjgQWkCLFpF9ZaSOmq4zeLexjXUcLhgG0qNRpLgfic06CNQDMniV6PaBvW2k6phqV3gQ5/BuYXA5ug+krNaFXK9ruAIt5IPovZuHpMz12j95Va3M6eDWgDXSwCwTbOMFbE1agAAe9zgByJt8r+q2eniZ2XUqN/8AYeR/sKw+mYIQGo4ktP3dCe4m5UqltRCigEQpZU4CkCgZghSklM2ykxwFyEEHDinBTmpKi5AiU9GkDqY5KBemZUhAxpItNkFM6ojOrNyxF7XQQqAhJRE8EkHR1W5WtB6n3UI8Pp/VWMQzNY/eiG5k2GuiCsWqs+pPCys122jhdVKhj9ECYYRqlT+6gXiL8QhQSECxD5sY9P6KpURR81HuZKAdMxwlXG1GZdId8on79kGvh8sX14cvVDhAR2WLan5dUGpVt+aRBKUIKlbVCVjEC6DCD1d3NlHEV2U48My7+URN/UD1X0LsfCto0S42DWz6NEn5BZr2V7Dgd64XqG3RjdPcyfZaHv1XNHZmIcLHunAdDUhn/ZB87Y/Emo973XL3Fx83En81VejOUT6INp7LcSKmC7t/iaQ5pHQ2I9iQsz27sQ4PFVKLhIaTlJ/FTddrvOPmCuv7IcbAqM6g+69/tf2AHUWYpovT8D+tN5kH0d/zQZH3QOabQAg02qTQLypBAN7OKdjE7gmCAjKBmNfondhze1xqoMqlpkI78SXC3h0FuMc0FMi6kYCaFAgoE5iiGojSk4IHpMnVPVbGgsoMqQiZwQgC4QUk7kyDsXDMY0VeucsgcffzRmVYeY5G6jiaZ+XyCCm9lvNVXU79VaZdBqGJ5oI0zedOA9BJ+aCdJ5/ZR2cJ9OKerSgceN/VB55YpNMHnyVh2HJHmQOpSNLXkNEAKtSeChUcIFv6K0aYNv7oXcguhBGlCiWCSfNEq4QiYv5IAQGfiKQoVGOZNVzmZHQIa0Zs95kE+HhwVHA4I1ajKY1e4N9zE/n6Jqxkr39wsCX4qQPgY4jzdDB9XH0QbFujgQCA0Q1oAH8rRA+iB2yYprdn5CSO8qMaIE/DL9J/yBetuiyB5WXDdt+NL6uHoNPwtdUd/qORvya73QZbTpNOro/0koFVgGhkc4j5IjqcWKG4IOu7NsaGYgg/i/KFuuKwLMThX03Xa9paf9QifSx9F817ExXd1mu5EL6N3UxofTBmQQPmg+dMZgXUqr6b7OY5zT5tMKHcwu17XNld1js4s2q0OH8zfC76NPquLbMG3qgjVHJCBU5UYQMBdFCGERqANUQVAo9XihBiBoSJSITtCBixS7pSATzdA3dDkkiZ0kHQD4ldraJJIPIp/mq9X4j98UySAzOH3xSxenp+ZTpIB09fUfVNW09kkkAnffsE1HVySSAzNR6qjX+IpJIKR0Xadln+NW8mf90kkGxbr/C7zP1WW9qf/qbv/qZ+adJBw2M+L76Ku/VJJBKn8YW+dm/+AzyCSSDmu3H4sN/+v0pLMRofL9E6SCu5IpJIJBM9JJA7NfRROqSSBFMkkgQUuKZJAzkkkkH/2Q=="/>
          <p:cNvSpPr>
            <a:spLocks noChangeAspect="1" noChangeArrowheads="1"/>
          </p:cNvSpPr>
          <p:nvPr/>
        </p:nvSpPr>
        <p:spPr bwMode="auto">
          <a:xfrm>
            <a:off x="63500" y="-889000"/>
            <a:ext cx="2486025" cy="1838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data:image/jpeg;base64,/9j/4AAQSkZJRgABAQAAAQABAAD/2wCEAAkGBhQSERQUExQWFRUVGBcaGBgXFRgYFxcWFBgXFxgYGBYXHCYeFxokGhcVHy8gIycpLCwsFR4xNTAqNSYrLCkBCQoKBQUFDQUFDSkYEhgpKSkpKSkpKSkpKSkpKSkpKSkpKSkpKSkpKSkpKSkpKSkpKSkpKSkpKSkpKSkpKSkpKf/AABEIAMEBBQMBIgACEQEDEQH/xAAcAAABBQEBAQAAAAAAAAAAAAADAAECBAcGBQj/xABBEAABAwIDBQYEAwYGAQUBAAABAAIRAyEEEjEFBkFRYQcTInGBkTKhsfBCwdEUI1Jy4fEzYoKSssJDNVNjc4MX/8QAFAEBAAAAAAAAAAAAAAAAAAAAAP/EABQRAQAAAAAAAAAAAAAAAAAAAAD/2gAMAwEAAhEDEQA/AMt78CRF1B9WeiCRdEpUv7IIlhjVClHqEILn8tEDByK1AhGpi0oJZZRCwR1+qiDCZ1VATvbDkEnyUFjlPvLa68EEohRITtfdNVEcUAnVPVIsnjCc3twTMKCLWxCs5hcazp0QajUqLTKCVVl4E+vzQ8ylUbBTGpa6CA0RGDqhJwgcuTmQmzpF1roJZ0xKGERqAaUKTlEoE2yTmToolybMgaU5KdrCbgWRGYedTEIAkpAlGyiPuUMIIh/NJJwSQeh+zWBOt9PooiplMcVZ76RA1vZBfS4ujyQM7DEtzRb5Ks4QvRNQkZR8PJBqUhxt0+iCsyEdoH0QO6g3Vmgwm0hAOo5AJvZHt1QiCglefv71SqmwCjKbPwQSpVo1CKQDeFWCKwmAPX0QKo3yQoU8pJRalJmURMj7koA5k4Ki9sKIqBAQp+7QnP1RqLHExlJsenqgm2mDy04nmguEI1JjnWERxME+tlCrTy21tflwIj0QDJhIi1leq7IORpDhJbMHXSYHP+hXnNnggRCm1IN5pyUDOQ3IqiUAinDVM0bIZEQgmwqdarMGPWEElOazojggLTNkIkKBBSgoHyTxSSSQeiKUXUiJKlRbeOKM+mJHAnh1QRp1DwHurW0wHMaWgmBrFjb9UFrALWn9ECttB7AWgnppYH6IKLTLuZNyvZwz6QbPHQgz8jC8ShUuvQoCSAbSgjjSCZbppCFh6Be9rBq4ho83GB9V7D9ntyO4n8Pp8iqdFpp1aciDnZHE2cHW9kFDu7kHhb2TVKJ1sBzP5cT6L1sfs/LVedGSXFx0AdeOp4QpYPd6viqtNrWOa13wlwIGWYc9x5fpCClg9iPezvAQBMXBknoNSiUMIWuBcWkGQCDImdIXQ780P2WlRoiozO1oAYwOs3Uve4kXcdGxzXENqTqTI0k2CD1cQ1tPOCJnTmOVuCqVcbIuxotwCrOxZOsmLX+/JINzDlA0QRddMKV1ZDdJQMQSfJBNkAgxobq7idp5wQBB59FQZRJ0SNGDfggvUMfDW2BLZ6WtHnxQ3VA4EkgHleT0CrsBTWuUF7vcrBLpN/CeHlyJVR4BcYIBvp+V0N1QHQR98VFzZQelg9kVKr8lMZ3HRo1NpsBM2VapTLSQ4QRaOo4LoNz8BWq5jQqMFVkFrSS1xjk7T35KW82Fe+o9z6L6RdBOb8NQzeR+FxBH9kHNShvASeOGitY/Bd3kB+J1Nrz/AK5I4fw5UFXMov0TlCKBBPmT5bJoQJj4PkrJq2tqRB6hVg6xt/REw+HLtEBGZQLgkyeMWt0M8UlWe0ynQemKLnmzSeoBOmpQH0yDBmfvRdHh6T2w4RDRJBsSPXh+qo1nvMl0SJtMc+MWQeWGPgxPPrB+wq5Nl7TCQIcCCNQff6KJYIuAQb+6DxqYj6I7a505L0g1oblgR5DhMXQKtLw+oQPh9pOZA1A0B0+iFjcWc9Nzz4QT8I4iCYm3qhviPXn+SHinFzWgmQLgcrkFB0uB2i99Sm2jQZnJblNUuqtZI+LK7wDnds2C7beLaT9n4eS41cTWtndqY4xwY2bNFr+a8jcLZIcGVDqGtPu4kCB/lAVvtjcM2GPSp/0KDMsbVfUqOfUJc5xu52pPNBFGUZzod0Kh3pQVYui0qDpmLc01RvzViiLXKCYFk/7IXTH1A080z2kxlaTeNNTyHNWaGFqvqspUzctBOU9SPpFuvVBXdQIFxI5zY+oUHm8nQxeOS00dmhFEOpua9xEkQWZg4TETBPKY81m+0MO6m8tcC2OB1HKRzQViZKQb7KTKY4pnN9gghVcJt/ZQc4cE5CGgu7I2i6jUD2EgyNLLYsJtduLwzawYKj6bSTTOlVjb1KR8wJaeDg08L4vSAy6es/ktl7KsBloBxuSc3kDp8kHI7a3SpVz3uBJqMd420wIfkPFrTeoBoQDmaQQQRBXN7xB/eNztLSGtEEfw6R0grpzV/YsdXwrjkaKxqYeoTAo1HwWT/wDG4Q08i0Hmuc3p2oa1cuMSNYMieIBGt7eiDxXBJjFJwt9j6oTXGUEyEJx5KZJKTGIBByfvCp93qotpoISSkkAnQdx+zkwBxgen6K5h932kDMHTJtmIgC2nKV5bdqkOBLbdCZ4aFHG9lQAywOl1pOgjT6GyAOOwrWvdTyEF0OmZgXHhjrzU8dhw0NIgEAAj01uvLqbVJrOqRGYQRJtpoT1TYja73kktaZNpGgmRp0sglVpSDHX6KoWmwmY18lZdjQ4AZct/FBseQA1+aFRJLieP90Fd5tB+nmoObEIpGvz6/oh1HyAEGx7gYcZCOTaY9qbfzK8Dtlflq4flkqfVq6PcV8OqD/N9AAvJ7acNLKD+TntPk5oP/VBk7nfNehsXYj8RWpUmx+9zXJgAMnMSeQhUgJ4fcyuq3S3fxFcF9J4ptAcwOyB0h/xgA+0oPB2tsvuKxZmaQDZ0y23WF51asQYBvrIWhba3BwuDY12IxNUudMBrWiYF4ABMLgcbhf32SmZDnAMJtYmGygantGq3R2UcB8jHXz5+a77dXYdSsW1O6DS6PFcQJk+H+2q8GvuNVpObE1HDxQAPgH/kbBOZtjyiCtG2Bji0METNj5BB1NHGNghtQOyfE0Mj24LPe1PY1J7mYmn4ZIbUM6mJaSNZAELTRUbklwXDb04EnB12itmLmBxa4NyxT8TnNIEyQCdTyEIMnc5uXjM69Eni3RBxIhsgg24ck2HeS3S0xm5HkfNASBHsoNwpJEX/AK6omaGoIrEeRQE/ZzIbzt7r6A3DwWSg2eSxvdLB/tFcSJDSCSb6aLetkU8lMRwCDG+1NufaVQDgymPUMn6ELjcRS8RvJEaCwjkuj3tx3e7QxMGJqloPSn4P+q8DEUSDl58fP6IKdUyb+Si1q9DE4GG5oM8y6emnsq7WNySdeh4IBmLQnc73UKqiGoJeaiXKTm2Q41QR9ElJJB02RurpEchr68EJ2HbJ8RgdESo8n6/1QSDF9AgDlF5trwVca6qxVcL3ugFw5oGpCZ+ykRAUmmPVRcgi93JCcpuPRDLoQbDuG8kuPPK7/cxp/NF7VcLnwWbix7Xe5yH/AJLzdwscA6JsKdIerWgT9F1W92zHYnB1abPic0x1IhwHuB7oMN2dhTVqNpt1cYnkOJ9BK3Td/Z7aVJrGiA0ABZjuHsgtqPe9paQcgBEEEXdI4H4R7rTMfjxRw73A3a1xHnFvnCDLe0LbP7RjXwZZT/dt5eH4j6un2C5XF05AvBEHyjr7Kb8UcxvrM2+d1SxeImwOnHqg77c3fk5m06lNlR7WFjXOJzAGYINy2ziLQLq7utt0sqFtW0Egg/hcDcfRcHu5iIxDJ/FLfUjw/OFqOO2TTxFGniWMbmECr14X6goOpftVrqcWcDZw1sV4mN2Bh3YascMzK4sqCGvcASWOF2zE8JUsHsBwYHBpHlyWf78bcr0cQ+gB3YytzFriC8OAImOFyPQoOXNF+Q5GjLxiS4A6TPBE2dg6xpVC1ru7BaX+YmDGpiTpzV3d8PfVYKTS8kwRwynWToOd+S1TZ26VZokta5pFwDeOoIg2QY3wUC1dHvhu4cJWIAIY+S3pzbflPtC8TBUHVHw0E8TA4BBoHZ1s0NE+/mtKxm0m4fDVKrtKbHO9gYHqYHquV7P8A5lICoIcbkEXEqv2ubW7vDU6Df8Ayul38tOD/wAi32QZS+rLnOJOZxn1JkmfNRxWJvANpkXlAPNSpsEIC988tNzHG6rmDwhPTqkAjn+STjJQMWpst05snY6egQDqFQOiNV9EF7UDNdHBJM2mnQdc7GspiH084dxkgggj8XUSPUcla2hsP9z39F3eUDqY8VM/w1GjT+bQ9FX2tRMmAHEkyDoRyBGh4hdJ2V5C+sxxnM2Mj7BwsHNcOJgoOFmZEfJVqlMNI5n2XW707rnBYmILqTxmpniWzGU/5mzB9DxXknZBqPJaBY2bMeHqeaDxTZNmurOKgE+v2FTLZ0QMXcAo+WqIwa2Uq2g4WQetu3tXuqktJkXHUCJaR5AkLa9h7WbVphwNiPyXzzT1kcNDx6Ltt0N5+7IBPhJvya79Dw9Qg0nbeys37xghw+az7fjb5NHugSC5wnmA28e+VaFS201wEXJ4KpT2DSdW759NueLHWP69UGT7L3ExeJHgplrT+J/hBnobn2U9rdluOw7c/diq0a92cxA/lIBPoCt3wuULju1ffsYeicNRP76qIc4a06ZsT0c7QchKDEsLicjg6JLXNIHkZ19Fr+4+N7wvon4avib66rItn0muqUw4wC9ocRqGudBj0PyWtY409milOZzmuJpkCJykZg5x4QQIug0TCYbI0NJ0WOds0Nx1MtjMKTZ43zviV3Wzu0b9oMnDuFMfEWOz5ebiCAfZcR2zva6vh3shzX0SQ4H4vGePGxCD1uz7aAxLc5AFRhh4AAEx4SGiwBE6cZWq4GoIXzpuFt4YXFtzmKdTwP5CT4Xeh+RK37DvyiSgsbb3doYykadZgc3gdHNP8TXcCuQwO49PAnK0Zp/GQJd5xYeS6WnvC0uiYbz5q9VrNe2DcIOexWMbRpuqOIAaJJ5ALE9595n4ysaj9BIYOTZn34laP2obBxj6YFBveUNX5L1JGks1LRr4ZvrosfIg+SBPKNhqWawVXKvRwVRoE2n5mbIK+WD1USJKsY1wJb5ctfZAqkTbzPmRKCDgSmlS7zWTdMXoIAJyJCS9nYG6tbGOIptysb8dR0hjPM8T0F0HgucnXtb27AZhKzabHOeDTa7M4ASSXCQB+G3FMg6is0OEtNj81LZmJ7l7arQJpkuceJAafyBHqEEUiPCfl/XpwVqmGtBm4cIIB+v1QaVt3AjG4QPpszOaM9MEayPE0eY06gLLMVLWu/duY7QmbDnbWbr390O0D9lAoVwXUmmGv4gcAQfqu7p0tn4siqGU6jv4og8rxqUGBY55J0FuIEKpB5ffBfQmK7PcBUH+A0T/AAuc36FVP/5Rghox3rUf+qDBHUiEixfQmH7OcEz/AMDD/NLv+RKM/crBNBIw1KRceAa+yD59wGya1UltKm6oebRYeug9V2m73ZXXcc1Z7abTq1vicR1I8LfmtKw2GDBdob0AgD0Cs/tXAIKux93qWGYGtBPVxlx6ko+KpU3Aics8Qbjqg4ip/E72XEb971No0jTpkd460DUDmg8nZ3aQ+k+pSr+NzS4NIsHRIHus82ttN1etUqvMueST+iGKZfnM3aC/zuJ9bgqrKAgfGi1HaO8NLaWziw2xNNoqAcTUpjxAfzNze4WVZlZweLdTcHtMEINK7L9qgMxjD+KgSPMa/JeZtbF4B80cT3zKjNKlKHhpdDoyTB1uBFwUDcTGso7RaA5rqb/C4jTJWEEeYn5Lxt9tiuwuLqMdMSSDzB4/n6oKzMNhySO+dqQCaZAInwnUxbgV2tDfLE4jucO2oMkNaXNAzOaIbLiZuekTKzakwuMDVdnurgn0yx7G5qriBRpx8bpJzGTZo6/kUHcY/B/sBDTWZUFszHQC0m8B3E9F6+Fry0Oov9CbLjcbs91OhWxGIhzoIBN5c4wAwHQT+LjFlxuA3mrUvhdblwQb5gdsusHj2VXePcbCbQBcW93V4VWAB3+saP8AW/VZ1sPtLAgV22/iF/cLttm700iA9jw5vnogzHb/AGdYzCudNJ1WmNKlIF7SOoHiaehHuubILZaQQeog+xX05gtqNqgQfmobX2FRxLctakyoP8wuPJ2oPkUHzC5xCkFsG0+w2m+XYes6mf4XgPb/ALhDh81ye0OyXH0tKbao5sqD/i+Cg4p7CkGFe8/cvHNEuwta3JhPP+GV5VTDOY7K5jmu/hLSHf7TdBb3e2E/GV20aertTwa0auPvpxW5YnCUcJg4EChh2m0x3jmgmDzk8eZXJdmOz3Ydr3OpkVKhbciCKepAnTmqXa/vLmqswrLMY0Od1JHhB8tfUckGf7Yx78TWfWqGXOPKwHBoHAAQAkqr7pINR2k2mBDbOnz8yYXk44tphpnNmEwIEQq7cQ5viEHTXjedDqvHxmJc5xJPiJnlcoDYzHk2LWgDlf5n9ELD4x9JwfSd3ZN/CeRIu3ThpyIVYTqeiGD9+SDuNjdp9anArDOBxbY+xXXYLtRoPA8eU8nW+qxqo6AiUn8EG84Lfig8warJ8x+qs4jeqiNKjD/qH6rBXUWXgiBH4dT0T4fDNOZxgZeMBBrW2N8sOy7qgJ/hacx9guXxXaTY91TNuLjHrAn6rjmVMxdBaLCc3MDS3khvwpkG7bcYPDpw80Ho43e3E1ZmplHJtvc6rw67w2qKjv8ADfc8S0wZHoSPQhTqPE3cY6ASRwUtmhtWo6kdHzl6PAt7iR7IOebWIJg6gg+R1CgVI04JHEJna6IIhPKk1qkymSQBqdPVBZ2XjDTqtcOGv37LUO0ipRxWzqOJEd6BTHnIcHA+oHuVx+O3Z7jZ7az2+OpVaGmdGBrjp1iVLZ9N+JbQonvBRDwHPDcwaeEcJk6EoPR2Nu7TaxjjeWhxH8RJhoPmbxwC57HbwvOIFWl4e7cCzoWaHy6cl2W7uzav7a/CuJPctqxEgf4ZbTd0nM0hZz3RBym14PSDBQdfvpvUcS2kxohsNc4cDUIHhHMNv6+S51+DDRcx56zyhehTpDMDMhosANFQxJzAFxHG0QbW1/VBWMSQNPmpMrlplriD0JCESokoOj2Xv7iaLpzBw5Efou42X2vhwAqtDT1NveFkjZJsEUtIH3KDfNn9oNJxs9hB/wAy9+jvRSdo4e6+YWmEdmMeNHOHk4oPpOpvNRB+IAry8ZvthWuGdzDwuRI8idFgNTGPOr3HzJKAap1QaptHfttLEVDSLH0nNkuzGWEC5sIM8uazLaO0XVqz6r9Xkk/kPQQPRVX1SbkpsyAkpKTNEkHUvr2gKhX1NtUcGxPUD79FHNI6oK5M62j7CgaKKQL/AHdIVICCvWbonDfoi582idyAL29eXzVc4ktMHSxjrwRqwiTx4QqlasTrr6IL9bFNDYb+K5049BoptqnKS6SI0420J6Lz6FZp1keXNHY5rnGSbk3PAO0zcEFJ9QyfOUbAuio13EEOB6tv+SFVAkwZ5forWIwWRsl0zqNPT8kFLblHJiazRoKjo8iZHyIVA6q3tKvnqFxFzGnQAfkqiCQK9bdrAGpXbybc/l99F5IC1Xsz3Z/dio4Xd4vTh8r+qD3MXselisJTo1MzcjgQWkCLFpF9ZaSOmq4zeLexjXUcLhgG0qNRpLgfic06CNQDMniV6PaBvW2k6phqV3gQ5/BuYXA5ug+krNaFXK9ruAIt5IPovZuHpMz12j95Va3M6eDWgDXSwCwTbOMFbE1agAAe9zgByJt8r+q2eniZ2XUqN/8AYeR/sKw+mYIQGo4ktP3dCe4m5UqltRCigEQpZU4CkCgZghSklM2ykxwFyEEHDinBTmpKi5AiU9GkDqY5KBemZUhAxpItNkFM6ojOrNyxF7XQQqAhJRE8EkHR1W5WtB6n3UI8Pp/VWMQzNY/eiG5k2GuiCsWqs+pPCys122jhdVKhj9ECYYRqlT+6gXiL8QhQSECxD5sY9P6KpURR81HuZKAdMxwlXG1GZdId8on79kGvh8sX14cvVDhAR2WLan5dUGpVt+aRBKUIKlbVCVjEC6DCD1d3NlHEV2U48My7+URN/UD1X0LsfCto0S42DWz6NEn5BZr2V7Dgd64XqG3RjdPcyfZaHv1XNHZmIcLHunAdDUhn/ZB87Y/Emo973XL3Fx83En81VejOUT6INp7LcSKmC7t/iaQ5pHQ2I9iQsz27sQ4PFVKLhIaTlJ/FTddrvOPmCuv7IcbAqM6g+69/tf2AHUWYpovT8D+tN5kH0d/zQZH3QOabQAg02qTQLypBAN7OKdjE7gmCAjKBmNfondhze1xqoMqlpkI78SXC3h0FuMc0FMi6kYCaFAgoE5iiGojSk4IHpMnVPVbGgsoMqQiZwQgC4QUk7kyDsXDMY0VeucsgcffzRmVYeY5G6jiaZ+XyCCm9lvNVXU79VaZdBqGJ5oI0zedOA9BJ+aCdJ5/ZR2cJ9OKerSgceN/VB55YpNMHnyVh2HJHmQOpSNLXkNEAKtSeChUcIFv6K0aYNv7oXcguhBGlCiWCSfNEq4QiYv5IAQGfiKQoVGOZNVzmZHQIa0Zs95kE+HhwVHA4I1ajKY1e4N9zE/n6Jqxkr39wsCX4qQPgY4jzdDB9XH0QbFujgQCA0Q1oAH8rRA+iB2yYprdn5CSO8qMaIE/DL9J/yBetuiyB5WXDdt+NL6uHoNPwtdUd/qORvya73QZbTpNOro/0koFVgGhkc4j5IjqcWKG4IOu7NsaGYgg/i/KFuuKwLMThX03Xa9paf9QifSx9F817ExXd1mu5EL6N3UxofTBmQQPmg+dMZgXUqr6b7OY5zT5tMKHcwu17XNld1js4s2q0OH8zfC76NPquLbMG3qgjVHJCBU5UYQMBdFCGERqANUQVAo9XihBiBoSJSITtCBixS7pSATzdA3dDkkiZ0kHQD4ldraJJIPIp/mq9X4j98UySAzOH3xSxenp+ZTpIB09fUfVNW09kkkAnffsE1HVySSAzNR6qjX+IpJIKR0Xadln+NW8mf90kkGxbr/C7zP1WW9qf/qbv/qZ+adJBw2M+L76Ku/VJJBKn8YW+dm/+AzyCSSDmu3H4sN/+v0pLMRofL9E6SCu5IpJIJBM9JJA7NfRROqSSBFMkkgQUuKZJAzkkkkH/2Q=="/>
          <p:cNvSpPr>
            <a:spLocks noChangeAspect="1" noChangeArrowheads="1"/>
          </p:cNvSpPr>
          <p:nvPr/>
        </p:nvSpPr>
        <p:spPr bwMode="auto">
          <a:xfrm>
            <a:off x="215900" y="-736600"/>
            <a:ext cx="2486025" cy="1838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75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LESSON OBJECTIVE: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3" y="2374466"/>
            <a:ext cx="4680519" cy="1630598"/>
          </a:xfrm>
        </p:spPr>
        <p:txBody>
          <a:bodyPr>
            <a:normAutofit fontScale="62500" lnSpcReduction="20000"/>
          </a:bodyPr>
          <a:lstStyle/>
          <a:p>
            <a:r>
              <a:rPr lang="en-US" sz="4800" dirty="0"/>
              <a:t>To create a performance piece using all of the skills learned previously </a:t>
            </a:r>
            <a:endParaRPr lang="en-GB" sz="4800" dirty="0"/>
          </a:p>
        </p:txBody>
      </p:sp>
      <p:pic>
        <p:nvPicPr>
          <p:cNvPr id="4" name="Picture 2" descr="http://www.communitydance.org.uk/content/15286/Live/main_image/fLiNG-fly-FORWE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631" y="417128"/>
            <a:ext cx="2033817" cy="37700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31" y="4209783"/>
            <a:ext cx="8084817" cy="221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1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917848"/>
            <a:ext cx="7024744" cy="1143000"/>
          </a:xfrm>
        </p:spPr>
        <p:txBody>
          <a:bodyPr>
            <a:normAutofit/>
          </a:bodyPr>
          <a:lstStyle/>
          <a:p>
            <a:r>
              <a:rPr lang="en-GB" sz="6600" b="1" dirty="0" smtClean="0"/>
              <a:t>KEYWORDS</a:t>
            </a:r>
            <a:endParaRPr lang="en-GB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916832"/>
            <a:ext cx="7137241" cy="4752528"/>
          </a:xfrm>
        </p:spPr>
        <p:txBody>
          <a:bodyPr>
            <a:noAutofit/>
          </a:bodyPr>
          <a:lstStyle/>
          <a:p>
            <a:r>
              <a:rPr lang="en-US" sz="3600" b="1" dirty="0" err="1" smtClean="0"/>
              <a:t>Physicalisation</a:t>
            </a:r>
            <a:endParaRPr lang="en-US" sz="3600" b="1" dirty="0" smtClean="0"/>
          </a:p>
          <a:p>
            <a:pPr marL="68580" indent="0">
              <a:buNone/>
            </a:pPr>
            <a:endParaRPr lang="en-US" sz="3600" b="1" dirty="0" smtClean="0"/>
          </a:p>
          <a:p>
            <a:r>
              <a:rPr lang="en-US" sz="3600" b="1" dirty="0" err="1" smtClean="0"/>
              <a:t>Characterisation</a:t>
            </a:r>
            <a:endParaRPr lang="en-US" sz="3600" b="1" dirty="0" smtClean="0"/>
          </a:p>
          <a:p>
            <a:pPr marL="68580" indent="0">
              <a:buNone/>
            </a:pPr>
            <a:endParaRPr lang="en-US" sz="3600" b="1" dirty="0"/>
          </a:p>
          <a:p>
            <a:r>
              <a:rPr lang="en-US" sz="3600" b="1" dirty="0" smtClean="0"/>
              <a:t>Exaggeration</a:t>
            </a:r>
          </a:p>
          <a:p>
            <a:endParaRPr lang="en-US" sz="3600" b="1" dirty="0" smtClean="0"/>
          </a:p>
          <a:p>
            <a:r>
              <a:rPr lang="en-US" sz="3600" b="1" dirty="0"/>
              <a:t>N</a:t>
            </a:r>
            <a:r>
              <a:rPr lang="en-US" sz="3600" b="1" dirty="0" smtClean="0"/>
              <a:t>on-naturalism  </a:t>
            </a:r>
            <a:endParaRPr lang="en-GB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467544" y="332656"/>
            <a:ext cx="7416824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  To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create a performance piece using all of the skills learned previously </a:t>
            </a:r>
            <a:endParaRPr lang="en-US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perform using physical theatre techniques</a:t>
            </a:r>
            <a:endParaRPr lang="en-GB" sz="3200" b="1" i="1" dirty="0">
              <a:solidFill>
                <a:srgbClr val="0000FF"/>
              </a:solidFill>
              <a:latin typeface="Monotype Corsiva"/>
              <a:cs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1052348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776864" cy="1728192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REGISTER SKILLS</a:t>
            </a:r>
            <a:endParaRPr lang="en-GB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060848"/>
            <a:ext cx="7065233" cy="4248472"/>
          </a:xfrm>
        </p:spPr>
        <p:txBody>
          <a:bodyPr>
            <a:normAutofit/>
          </a:bodyPr>
          <a:lstStyle/>
          <a:p>
            <a:r>
              <a:rPr lang="en-US" dirty="0"/>
              <a:t>When students answer the register, they have to answer stating a skill that is needed to make physical theatre effective </a:t>
            </a:r>
            <a:endParaRPr lang="en-GB" dirty="0"/>
          </a:p>
        </p:txBody>
      </p:sp>
      <p:pic>
        <p:nvPicPr>
          <p:cNvPr id="3074" name="Picture 2" descr="http://www.bathspa.ac.uk/resources/photos-main-two/2008-035-circomedia-seas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84984"/>
            <a:ext cx="8424936" cy="34331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Rectangle 4"/>
          <p:cNvSpPr/>
          <p:nvPr/>
        </p:nvSpPr>
        <p:spPr>
          <a:xfrm>
            <a:off x="467544" y="332656"/>
            <a:ext cx="7416824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  To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create a performance piece using all of the skills learned previously </a:t>
            </a:r>
            <a:endParaRPr lang="en-US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perform using physical theatre techniques</a:t>
            </a:r>
            <a:endParaRPr lang="en-GB" sz="3200" b="1" i="1" dirty="0">
              <a:solidFill>
                <a:srgbClr val="0000FF"/>
              </a:solidFill>
              <a:latin typeface="Monotype Corsiva"/>
              <a:cs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257070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980728"/>
            <a:ext cx="7024744" cy="963488"/>
          </a:xfrm>
        </p:spPr>
        <p:txBody>
          <a:bodyPr>
            <a:normAutofit fontScale="90000"/>
          </a:bodyPr>
          <a:lstStyle/>
          <a:p>
            <a:r>
              <a:rPr lang="en-GB" sz="8000" b="1" dirty="0" smtClean="0"/>
              <a:t>TASK</a:t>
            </a:r>
            <a:endParaRPr lang="en-GB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1628800"/>
            <a:ext cx="5904656" cy="5256584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In </a:t>
            </a:r>
            <a:r>
              <a:rPr lang="en-US" sz="3200" dirty="0"/>
              <a:t>today's lesson </a:t>
            </a:r>
            <a:r>
              <a:rPr lang="en-US" sz="3200" dirty="0" smtClean="0"/>
              <a:t>you </a:t>
            </a:r>
            <a:r>
              <a:rPr lang="en-US" sz="3200" dirty="0"/>
              <a:t>will be assessed on </a:t>
            </a:r>
            <a:r>
              <a:rPr lang="en-US" sz="3200" dirty="0" smtClean="0"/>
              <a:t>the </a:t>
            </a:r>
            <a:r>
              <a:rPr lang="en-US" sz="3200" dirty="0"/>
              <a:t>creating and performing process </a:t>
            </a:r>
            <a:endParaRPr lang="en-GB" sz="3200" dirty="0"/>
          </a:p>
          <a:p>
            <a:pPr marL="68580" indent="0">
              <a:buNone/>
            </a:pPr>
            <a:r>
              <a:rPr lang="en-US" sz="3200" dirty="0"/>
              <a:t> </a:t>
            </a:r>
            <a:endParaRPr lang="en-GB" sz="3200" dirty="0"/>
          </a:p>
          <a:p>
            <a:r>
              <a:rPr lang="en-US" sz="3200" dirty="0" smtClean="0"/>
              <a:t>Teacher will place </a:t>
            </a:r>
            <a:r>
              <a:rPr lang="en-US" sz="3200" dirty="0"/>
              <a:t>students into pre-selected groups. 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/>
              <a:t>E</a:t>
            </a:r>
            <a:r>
              <a:rPr lang="en-US" sz="3200" dirty="0" smtClean="0"/>
              <a:t>ach </a:t>
            </a:r>
            <a:r>
              <a:rPr lang="en-US" sz="3200" dirty="0"/>
              <a:t>group </a:t>
            </a:r>
            <a:r>
              <a:rPr lang="en-US" sz="3200" dirty="0" smtClean="0"/>
              <a:t>has an envelope, which </a:t>
            </a:r>
            <a:r>
              <a:rPr lang="en-US" sz="3200" dirty="0"/>
              <a:t>contains </a:t>
            </a:r>
            <a:r>
              <a:rPr lang="en-US" sz="3200" dirty="0" smtClean="0"/>
              <a:t>your </a:t>
            </a:r>
            <a:r>
              <a:rPr lang="en-US" sz="3200" dirty="0"/>
              <a:t>task. 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Students </a:t>
            </a:r>
            <a:r>
              <a:rPr lang="en-US" sz="3200" dirty="0"/>
              <a:t>are to read as a group, taking note of the skills that they must use in their piece. </a:t>
            </a:r>
            <a:endParaRPr lang="en-US" sz="3200" dirty="0" smtClean="0"/>
          </a:p>
          <a:p>
            <a:pPr marL="68580" indent="0">
              <a:buNone/>
            </a:pPr>
            <a:endParaRPr lang="en-GB" sz="3200" dirty="0"/>
          </a:p>
        </p:txBody>
      </p:sp>
      <p:pic>
        <p:nvPicPr>
          <p:cNvPr id="4098" name="Picture 2" descr="http://londondance.com/files/images/applicationfiles/699.6515.Canwe_notitle/485x485.fitandcr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88640"/>
            <a:ext cx="2525105" cy="65638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7544" y="332656"/>
            <a:ext cx="7416824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  To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create a performance piece using all of the skills learned previously </a:t>
            </a:r>
            <a:endParaRPr lang="en-US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perform using physical theatre techniques</a:t>
            </a:r>
            <a:endParaRPr lang="en-GB" sz="3200" b="1" i="1" dirty="0">
              <a:solidFill>
                <a:srgbClr val="0000FF"/>
              </a:solidFill>
              <a:latin typeface="Monotype Corsiva"/>
              <a:cs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161090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48680"/>
            <a:ext cx="7024744" cy="1152128"/>
          </a:xfrm>
        </p:spPr>
        <p:txBody>
          <a:bodyPr>
            <a:normAutofit/>
          </a:bodyPr>
          <a:lstStyle/>
          <a:p>
            <a:r>
              <a:rPr lang="en-GB" sz="4800" b="1" dirty="0" smtClean="0"/>
              <a:t>DISCUSSION TIME</a:t>
            </a:r>
            <a:endParaRPr lang="en-GB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353265" cy="4824536"/>
          </a:xfrm>
        </p:spPr>
        <p:txBody>
          <a:bodyPr>
            <a:normAutofit/>
          </a:bodyPr>
          <a:lstStyle/>
          <a:p>
            <a:r>
              <a:rPr lang="en-US" dirty="0"/>
              <a:t>Students must sit down in their groups and discuss which part everyone is going to play.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 </a:t>
            </a:r>
            <a:r>
              <a:rPr lang="en-US" dirty="0"/>
              <a:t>students must try to contribute some ideas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One student may be elected the Director or it can be a group effort. </a:t>
            </a:r>
            <a:endParaRPr lang="en-GB" dirty="0"/>
          </a:p>
          <a:p>
            <a:endParaRPr lang="en-GB" dirty="0"/>
          </a:p>
        </p:txBody>
      </p:sp>
      <p:pic>
        <p:nvPicPr>
          <p:cNvPr id="5122" name="Picture 2" descr="http://files.list.co.uk/images/2010/08/08/jammy-voo-a-corner-of-the-ocean-3-LST0760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72" y="4581128"/>
            <a:ext cx="9266292" cy="22589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7544" y="332656"/>
            <a:ext cx="7416824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  To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create a performance piece using all of the skills learned previously </a:t>
            </a:r>
            <a:endParaRPr lang="en-US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perform using physical theatre techniques</a:t>
            </a:r>
            <a:endParaRPr lang="en-GB" sz="3200" b="1" i="1" dirty="0">
              <a:solidFill>
                <a:srgbClr val="0000FF"/>
              </a:solidFill>
              <a:latin typeface="Monotype Corsiva"/>
              <a:cs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140741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024744" cy="1152128"/>
          </a:xfrm>
        </p:spPr>
        <p:txBody>
          <a:bodyPr>
            <a:noAutofit/>
          </a:bodyPr>
          <a:lstStyle/>
          <a:p>
            <a:r>
              <a:rPr lang="en-GB" sz="4800" b="1" dirty="0" smtClean="0"/>
              <a:t>REHEARSING</a:t>
            </a:r>
            <a:endParaRPr lang="en-GB" sz="4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5537" y="1340768"/>
            <a:ext cx="7200799" cy="5328592"/>
          </a:xfrm>
        </p:spPr>
        <p:txBody>
          <a:bodyPr>
            <a:normAutofit/>
          </a:bodyPr>
          <a:lstStyle/>
          <a:p>
            <a:r>
              <a:rPr lang="en-GB" dirty="0"/>
              <a:t>Students must work together to create their piece, with one student being allocated as the </a:t>
            </a:r>
            <a:r>
              <a:rPr lang="en-GB" dirty="0" smtClean="0"/>
              <a:t>director if you have decided this previously.  </a:t>
            </a:r>
            <a:endParaRPr lang="en-GB" dirty="0"/>
          </a:p>
          <a:p>
            <a:pPr marL="68580" indent="0">
              <a:buNone/>
            </a:pPr>
            <a:r>
              <a:rPr lang="en-GB" dirty="0"/>
              <a:t> </a:t>
            </a:r>
          </a:p>
          <a:p>
            <a:r>
              <a:rPr lang="en-GB" i="1" dirty="0" smtClean="0"/>
              <a:t>Remember that </a:t>
            </a:r>
            <a:r>
              <a:rPr lang="en-GB" i="1" dirty="0"/>
              <a:t>actions and facial expressions </a:t>
            </a:r>
            <a:r>
              <a:rPr lang="en-GB" i="1" dirty="0" smtClean="0"/>
              <a:t>need </a:t>
            </a:r>
            <a:r>
              <a:rPr lang="en-GB" i="1" dirty="0"/>
              <a:t>to be really exaggerated and the ideas can be abstract/unusual. </a:t>
            </a:r>
            <a:endParaRPr lang="en-GB" dirty="0"/>
          </a:p>
          <a:p>
            <a:pPr marL="68580" indent="0">
              <a:buNone/>
            </a:pPr>
            <a:endParaRPr lang="en-GB" dirty="0"/>
          </a:p>
          <a:p>
            <a:r>
              <a:rPr lang="en-GB" b="1" i="1" dirty="0" smtClean="0"/>
              <a:t>EXTENSION</a:t>
            </a:r>
            <a:endParaRPr lang="en-GB" b="1" i="1" dirty="0"/>
          </a:p>
          <a:p>
            <a:r>
              <a:rPr lang="en-GB" dirty="0"/>
              <a:t>Students must add an alternative ending to their </a:t>
            </a:r>
            <a:r>
              <a:rPr lang="en-GB" dirty="0" smtClean="0"/>
              <a:t>story if they think they have finished ahead of time. 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467544" y="332656"/>
            <a:ext cx="7416824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  To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create a performance piece using all of the skills learned previously </a:t>
            </a:r>
            <a:endParaRPr lang="en-US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perform using physical theatre techniques</a:t>
            </a:r>
            <a:endParaRPr lang="en-GB" sz="3200" b="1" i="1" dirty="0">
              <a:solidFill>
                <a:srgbClr val="0000FF"/>
              </a:solidFill>
              <a:latin typeface="Monotype Corsiva"/>
              <a:cs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28914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08720"/>
            <a:ext cx="7024744" cy="1080120"/>
          </a:xfrm>
        </p:spPr>
        <p:txBody>
          <a:bodyPr>
            <a:normAutofit/>
          </a:bodyPr>
          <a:lstStyle/>
          <a:p>
            <a:r>
              <a:rPr lang="en-GB" sz="5400" b="1" dirty="0" smtClean="0"/>
              <a:t>PERFORMANCE</a:t>
            </a:r>
            <a:endParaRPr lang="en-GB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3" y="2276872"/>
            <a:ext cx="4032448" cy="4104456"/>
          </a:xfrm>
        </p:spPr>
        <p:txBody>
          <a:bodyPr>
            <a:normAutofit lnSpcReduction="10000"/>
          </a:bodyPr>
          <a:lstStyle/>
          <a:p>
            <a:r>
              <a:rPr lang="en-GB" sz="4400" dirty="0"/>
              <a:t>Each group performs to the rest of the </a:t>
            </a:r>
            <a:r>
              <a:rPr lang="en-GB" sz="4400" dirty="0" smtClean="0"/>
              <a:t>group and give feedback</a:t>
            </a:r>
            <a:r>
              <a:rPr lang="en-US" sz="4400" i="1" dirty="0" smtClean="0"/>
              <a:t>. </a:t>
            </a:r>
            <a:endParaRPr lang="en-GB" sz="4400" dirty="0"/>
          </a:p>
          <a:p>
            <a:endParaRPr lang="en-GB" dirty="0"/>
          </a:p>
        </p:txBody>
      </p:sp>
      <p:pic>
        <p:nvPicPr>
          <p:cNvPr id="6146" name="Picture 2" descr="http://www.theargus.co.uk/resources/images/1825332/?type=articleLandsca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546744"/>
            <a:ext cx="4768974" cy="47625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7544" y="332656"/>
            <a:ext cx="7416824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  To </a:t>
            </a:r>
            <a:r>
              <a:rPr lang="en-US" sz="1400" dirty="0">
                <a:solidFill>
                  <a:srgbClr val="0000FF"/>
                </a:solidFill>
                <a:latin typeface="Monotype Corsiva"/>
                <a:cs typeface="Monotype Corsiva"/>
              </a:rPr>
              <a:t>create a performance piece using all of the skills learned previously </a:t>
            </a:r>
            <a:endParaRPr lang="en-US" sz="1400" dirty="0" smtClean="0">
              <a:solidFill>
                <a:srgbClr val="0000FF"/>
              </a:solidFill>
              <a:latin typeface="Monotype Corsiva"/>
              <a:cs typeface="Monotype Corsiva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00FF"/>
                </a:solidFill>
                <a:latin typeface="Monotype Corsiva"/>
                <a:cs typeface="Monotype Corsiva"/>
              </a:rPr>
              <a:t>To perform using physical theatre techniques</a:t>
            </a:r>
            <a:endParaRPr lang="en-GB" sz="3200" b="1" i="1" dirty="0">
              <a:solidFill>
                <a:srgbClr val="0000FF"/>
              </a:solidFill>
              <a:latin typeface="Monotype Corsiva"/>
              <a:cs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175408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435</TotalTime>
  <Words>279</Words>
  <Application>Microsoft Macintosh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Cambria</vt:lpstr>
      <vt:lpstr>Century Gothic</vt:lpstr>
      <vt:lpstr>Monotype Corsiva</vt:lpstr>
      <vt:lpstr>Wingdings</vt:lpstr>
      <vt:lpstr>Wingdings 2</vt:lpstr>
      <vt:lpstr>Austin</vt:lpstr>
      <vt:lpstr>PHYSICAL THEATRE</vt:lpstr>
      <vt:lpstr>LESSON OBJECTIVE:</vt:lpstr>
      <vt:lpstr>KEYWORDS</vt:lpstr>
      <vt:lpstr>REGISTER SKILLS</vt:lpstr>
      <vt:lpstr>TASK</vt:lpstr>
      <vt:lpstr>DISCUSSION TIME</vt:lpstr>
      <vt:lpstr>REHEARSING</vt:lpstr>
      <vt:lpstr>PERFORMANCE</vt:lpstr>
    </vt:vector>
  </TitlesOfParts>
  <Company>Thamesview School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THEATRE</dc:title>
  <dc:creator>pferguson217</dc:creator>
  <cp:lastModifiedBy>April Watts</cp:lastModifiedBy>
  <cp:revision>23</cp:revision>
  <dcterms:created xsi:type="dcterms:W3CDTF">2012-04-08T19:02:59Z</dcterms:created>
  <dcterms:modified xsi:type="dcterms:W3CDTF">2016-10-30T19:41:12Z</dcterms:modified>
</cp:coreProperties>
</file>