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3443" autoAdjust="0"/>
  </p:normalViewPr>
  <p:slideViewPr>
    <p:cSldViewPr>
      <p:cViewPr varScale="1">
        <p:scale>
          <a:sx n="66" d="100"/>
          <a:sy n="66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PHYSICAL THEATRE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Year 8 Drama</a:t>
            </a:r>
          </a:p>
          <a:p>
            <a:r>
              <a:rPr lang="en-GB" dirty="0" smtClean="0"/>
              <a:t>Lesson 7</a:t>
            </a:r>
          </a:p>
          <a:p>
            <a:r>
              <a:rPr lang="en-US" dirty="0" smtClean="0"/>
              <a:t>Assessment</a:t>
            </a:r>
            <a:endParaRPr lang="en-GB" dirty="0" smtClean="0"/>
          </a:p>
        </p:txBody>
      </p:sp>
      <p:sp>
        <p:nvSpPr>
          <p:cNvPr id="4" name="AutoShape 2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63500" y="-8890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215900" y="-7366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LESSON OBJECTIVE: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2374466"/>
            <a:ext cx="5472607" cy="1702606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/>
              <a:t>To </a:t>
            </a:r>
            <a:r>
              <a:rPr lang="en-US" sz="4800" dirty="0" smtClean="0"/>
              <a:t>Evaluate your progress and use of physical theatre techniques. </a:t>
            </a:r>
            <a:endParaRPr lang="en-GB" sz="4800" dirty="0"/>
          </a:p>
        </p:txBody>
      </p:sp>
      <p:pic>
        <p:nvPicPr>
          <p:cNvPr id="4" name="Picture 2" descr="http://www.communitydance.org.uk/content/15286/Live/main_image/fLiNG-fly-FOR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7" y="446243"/>
            <a:ext cx="2073633" cy="3843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4290051"/>
            <a:ext cx="8136903" cy="22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097360"/>
            <a:ext cx="7024744" cy="963488"/>
          </a:xfrm>
        </p:spPr>
        <p:txBody>
          <a:bodyPr>
            <a:normAutofit fontScale="90000"/>
          </a:bodyPr>
          <a:lstStyle/>
          <a:p>
            <a:r>
              <a:rPr lang="en-GB" sz="8000" b="1" dirty="0" smtClean="0"/>
              <a:t>TASK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2132856"/>
            <a:ext cx="5904656" cy="52565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today's lesson you will watch back all your performances and evaluate your work and the work of others.</a:t>
            </a:r>
            <a:endParaRPr lang="en-GB" sz="3200" dirty="0"/>
          </a:p>
        </p:txBody>
      </p:sp>
      <p:pic>
        <p:nvPicPr>
          <p:cNvPr id="4098" name="Picture 2" descr="http://londondance.com/files/images/applicationfiles/699.6515.Canwe_notitle/485x485.fitandcr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2525105" cy="4979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457508"/>
            <a:ext cx="741682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Evaluate your progress and use of physical theatre techniques.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15212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EVALUATION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4032447" cy="5256584"/>
          </a:xfrm>
        </p:spPr>
        <p:txBody>
          <a:bodyPr>
            <a:noAutofit/>
          </a:bodyPr>
          <a:lstStyle/>
          <a:p>
            <a:r>
              <a:rPr lang="en-GB" sz="3200" dirty="0"/>
              <a:t>Students complete an evaluation sheet, recognising the skills that themselves and others have used in their performance piece. </a:t>
            </a:r>
            <a:endParaRPr lang="en-GB" sz="3200" b="1" i="1" dirty="0"/>
          </a:p>
        </p:txBody>
      </p:sp>
      <p:pic>
        <p:nvPicPr>
          <p:cNvPr id="7170" name="Picture 2" descr="http://a2.ec-images.myspacecdn.com/images02/148/487ae8e401744e96bba9519e0c722dd4/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20"/>
            <a:ext cx="3986808" cy="5765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457508"/>
            <a:ext cx="741682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Evaluate your progress and use of physical theatre techniques.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352671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434</TotalTime>
  <Words>94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Cambria</vt:lpstr>
      <vt:lpstr>Century Gothic</vt:lpstr>
      <vt:lpstr>Monotype Corsiva</vt:lpstr>
      <vt:lpstr>Wingdings</vt:lpstr>
      <vt:lpstr>Wingdings 2</vt:lpstr>
      <vt:lpstr>Austin</vt:lpstr>
      <vt:lpstr>PHYSICAL THEATRE</vt:lpstr>
      <vt:lpstr>LESSON OBJECTIVE:</vt:lpstr>
      <vt:lpstr>TASK</vt:lpstr>
      <vt:lpstr>EVALUATION</vt:lpstr>
    </vt:vector>
  </TitlesOfParts>
  <Company>Thamesview School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THEATRE</dc:title>
  <dc:creator>pferguson217</dc:creator>
  <cp:lastModifiedBy>April Watts</cp:lastModifiedBy>
  <cp:revision>23</cp:revision>
  <dcterms:created xsi:type="dcterms:W3CDTF">2012-04-08T19:02:59Z</dcterms:created>
  <dcterms:modified xsi:type="dcterms:W3CDTF">2016-10-30T19:41:53Z</dcterms:modified>
</cp:coreProperties>
</file>