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>
        <p:scale>
          <a:sx n="132" d="100"/>
          <a:sy n="132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A2522-19A5-0248-92C3-84E769F0B448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B9BAC-9487-5148-AD6E-D73EA65DA9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29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B9BAC-9487-5148-AD6E-D73EA65DA96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60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A3C0D-5330-3C74-42D5-AD9026636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293A4E-623E-4995-BD1D-CB195A06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88DD-B504-268E-E6FC-323816B7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FA418-AC23-2F9B-CA56-0957657D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602C7-1FB7-58EE-FA44-C9B6002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79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E52D9-4CB7-95A7-FF71-E9AAFFA2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FF55C-5067-B999-CD5C-2B028C363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5960-D18D-BCC9-FD1B-ED52ABF5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58323-D1F4-38C9-4407-D5D15877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454C5-0D82-8D44-46BC-8ED3F453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16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202A0D-B1DE-009C-C883-3D426F366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E1DC2-F002-9D96-7480-AA78AE387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84CD0-7329-748E-076C-B44B16A6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91CCE-61B8-6A8B-C444-D69F5F99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2C9A-C5D5-FE08-1A60-D484F751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786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36E85-F93F-F645-6E07-4F543BAC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3EFAD-FACB-3FFA-B530-B9421906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619D4-8769-D695-A245-8C0465D9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C9CAD-8EC0-D290-5A8B-EF4969B7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0B8ED-6CE4-B493-46B6-D9E36651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49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545F8-1002-4EDD-BB53-A75AFBED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0301F-A6B1-DE21-11C4-1F183177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F44EF-4788-F31C-5E4C-5857FADE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725A6-F309-8299-B1CF-79F54F9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94415-D6A5-523D-6FC3-7AEFF9C5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090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F19A-971F-3E76-242A-D29A9F56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F3114-3588-F020-CD40-1E4403C0C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B4C1F-9C37-51AA-CFED-6C504690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5DBEC-E692-CB9D-CED7-A5C7A92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B5064-C37C-6D1E-43F2-88B61560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3F59C-8D5C-BA86-7AD6-936CC96B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09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3C6DC-352F-F0F9-A408-5E443A1E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A03E3-6E20-6B24-920E-92544A08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81FFE-9F51-9FB7-93BF-C928E31F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1F789-4AAF-0AC7-BACB-6D2E1853A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C2FAC6-6062-5787-BC8B-C9CDCA570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4D26D-B598-85AE-50FA-3855EC80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EF2894-6F20-D024-814C-244E8C22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7918BD-A424-E656-0882-06E717B1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800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8E871-2397-0F4F-FF6B-CC82B0E0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4F533F-A4C6-DA52-D2A7-6665C72A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3AFCFD-6933-B2AD-5430-8EE7CA1A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58758-95DB-677F-0874-D6037F09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34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113EF7-99D5-A44C-B50B-655F4CB3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01948B-5D60-1099-83FC-871857C9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4FD9E-FD74-2140-9AF5-6BB5D67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833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BCD7-6EBE-348E-1DF5-C9FC96F1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42A69-F759-63CD-A140-24F304C3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EED62-3337-A32C-BBCA-1A735C52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E6637-462B-913C-FD11-52AE9970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61188-D5CA-0D7F-157C-87585F67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DB5E-EA40-90B3-0E46-B66E7E51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74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ED49F-E06C-DB28-D8AD-3D27BF03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26B24E-97D5-4263-F68E-0DC144A98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5B3D4-1879-B7AB-2B93-9DDA3A379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20E3D-5465-9C51-9B48-E9E622C6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80FB2-8708-EE47-65A8-D87D2FE6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3BDB0-1299-BB4C-A0C4-26542030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19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A58173-CA89-902A-0F59-9E74C1FC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558FA-C05A-F3CE-D709-D4FD87A3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3172F-6569-A32D-75B7-B1215E451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80A1-DA2C-DE40-89E6-62C86BE559A5}" type="datetimeFigureOut">
              <a:rPr kumimoji="1" lang="ko-Kore-KR" altLang="en-US" smtClean="0"/>
              <a:t>2022. 10. 24.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C03B2-E5D2-FF8B-8BCC-918C9EA32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831BA-3D6E-EE7C-7938-F2DC90D02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38A4-77FC-4A4D-99F5-67E166F60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525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60.png"/><Relationship Id="rId7" Type="http://schemas.openxmlformats.org/officeDocument/2006/relationships/image" Target="../media/image43.png"/><Relationship Id="rId12" Type="http://schemas.openxmlformats.org/officeDocument/2006/relationships/image" Target="../media/image57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8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62.png"/><Relationship Id="rId10" Type="http://schemas.openxmlformats.org/officeDocument/2006/relationships/image" Target="../media/image46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Relationship Id="rId14" Type="http://schemas.openxmlformats.org/officeDocument/2006/relationships/image" Target="../media/image50.png"/><Relationship Id="rId22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9B186C44-9871-F2F5-3D95-772EA97CF54D}"/>
              </a:ext>
            </a:extLst>
          </p:cNvPr>
          <p:cNvGrpSpPr/>
          <p:nvPr/>
        </p:nvGrpSpPr>
        <p:grpSpPr>
          <a:xfrm>
            <a:off x="3168468" y="265670"/>
            <a:ext cx="5652213" cy="6326659"/>
            <a:chOff x="3168468" y="265670"/>
            <a:chExt cx="5652213" cy="632665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4DB7F79-1BEB-C98A-6299-CD898B24E928}"/>
                </a:ext>
              </a:extLst>
            </p:cNvPr>
            <p:cNvGrpSpPr/>
            <p:nvPr/>
          </p:nvGrpSpPr>
          <p:grpSpPr>
            <a:xfrm>
              <a:off x="3168468" y="265670"/>
              <a:ext cx="5652213" cy="6326659"/>
              <a:chOff x="3168468" y="265670"/>
              <a:chExt cx="5652213" cy="632665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C602C0C-1AB3-47C0-333F-347347DA0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8468" y="265670"/>
                <a:ext cx="5652213" cy="6326659"/>
              </a:xfrm>
              <a:prstGeom prst="rect">
                <a:avLst/>
              </a:prstGeom>
            </p:spPr>
          </p:pic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0039EE2B-674F-0602-1AB6-B5FE7C40C5E4}"/>
                  </a:ext>
                </a:extLst>
              </p:cNvPr>
              <p:cNvGrpSpPr/>
              <p:nvPr/>
            </p:nvGrpSpPr>
            <p:grpSpPr>
              <a:xfrm>
                <a:off x="4962442" y="749550"/>
                <a:ext cx="372692" cy="5351523"/>
                <a:chOff x="4962442" y="749550"/>
                <a:chExt cx="372692" cy="535152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9B8DEC35-3906-F63D-F222-0075047B9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4800" y="749550"/>
                      <a:ext cx="352097" cy="3423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kumimoji="1" lang="ko-Kore-KR" altLang="en-US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9B8DEC35-3906-F63D-F222-0075047B9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4800" y="749550"/>
                      <a:ext cx="352097" cy="34233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690"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148848EF-101E-CCBB-0598-CD83BA18C6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3037" y="1579301"/>
                      <a:ext cx="352097" cy="342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kumimoji="1" lang="ko-Kore-KR" altLang="en-US" dirty="0"/>
                    </a:p>
                  </p:txBody>
                </p:sp>
              </mc:Choice>
              <mc:Fallback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148848EF-101E-CCBB-0598-CD83BA18C6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3037" y="1579301"/>
                      <a:ext cx="352097" cy="34265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69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381B8547-74D1-6639-72A0-72DBA830CB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3036" y="2393501"/>
                      <a:ext cx="352097" cy="3440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kumimoji="1" lang="ko-Kore-KR" altLang="en-US" dirty="0"/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381B8547-74D1-6639-72A0-72DBA830CB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3036" y="2393501"/>
                      <a:ext cx="352097" cy="34406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69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9ADB2DC-51C3-1EE1-AC88-BAC6B8464B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4799" y="3251546"/>
                      <a:ext cx="352097" cy="3420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kumimoji="1" lang="ko-Kore-KR" altLang="en-US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9ADB2DC-51C3-1EE1-AC88-BAC6B8464B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4799" y="3251546"/>
                      <a:ext cx="352097" cy="34208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690" b="-137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3157C18-B95C-3FB7-D679-8E79905500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442" y="4906512"/>
                      <a:ext cx="352097" cy="380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kumimoji="1" lang="ko-Kore-KR" altLang="en-US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3157C18-B95C-3FB7-D679-8E79905500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442" y="4906512"/>
                      <a:ext cx="352097" cy="38036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0690" r="-13793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7DF2090E-F5F9-B008-021F-1A260F3223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0681" y="5720712"/>
                      <a:ext cx="352097" cy="380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oMath>
                        </m:oMathPara>
                      </a14:m>
                      <a:endParaRPr kumimoji="1" lang="ko-Kore-KR" altLang="en-US" dirty="0"/>
                    </a:p>
                  </p:txBody>
                </p:sp>
              </mc:Choice>
              <mc:Fallback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7DF2090E-F5F9-B008-021F-1A260F3223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0681" y="5720712"/>
                      <a:ext cx="352097" cy="38036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690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E2C2284-855E-87BE-A401-4AFBDE70AA7C}"/>
                      </a:ext>
                    </a:extLst>
                  </p:cNvPr>
                  <p:cNvSpPr txBox="1"/>
                  <p:nvPr/>
                </p:nvSpPr>
                <p:spPr>
                  <a:xfrm>
                    <a:off x="6621095" y="1579301"/>
                    <a:ext cx="352097" cy="347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E2C2284-855E-87BE-A401-4AFBDE70AA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1095" y="1579301"/>
                    <a:ext cx="352097" cy="34740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690" r="-1034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F506DD3-2DB9-9095-109C-FC3F427935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332" y="2421409"/>
                    <a:ext cx="352097" cy="3426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F506DD3-2DB9-9095-109C-FC3F42793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332" y="2421409"/>
                    <a:ext cx="352097" cy="34265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690" r="-13793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199520F-5147-6ADE-B04A-A78602758BB6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331" y="3235609"/>
                    <a:ext cx="352097" cy="3440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199520F-5147-6ADE-B04A-A78602758B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331" y="3235609"/>
                    <a:ext cx="352097" cy="34406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690" r="-13793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EC3A45A-11EC-3125-D3A8-7A04169439E7}"/>
                      </a:ext>
                    </a:extLst>
                  </p:cNvPr>
                  <p:cNvSpPr txBox="1"/>
                  <p:nvPr/>
                </p:nvSpPr>
                <p:spPr>
                  <a:xfrm>
                    <a:off x="6633451" y="4884491"/>
                    <a:ext cx="352097" cy="3549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EC3A45A-11EC-3125-D3A8-7A0416943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51" y="4884491"/>
                    <a:ext cx="352097" cy="3549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690" r="-10345" b="-2069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9844766-6664-C557-6115-372B83BA1DFB}"/>
                      </a:ext>
                    </a:extLst>
                  </p:cNvPr>
                  <p:cNvSpPr txBox="1"/>
                  <p:nvPr/>
                </p:nvSpPr>
                <p:spPr>
                  <a:xfrm>
                    <a:off x="8384059" y="3118287"/>
                    <a:ext cx="2217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9844766-6664-C557-6115-372B83BA1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4059" y="3118287"/>
                    <a:ext cx="22179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2222" r="-22222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28F1F8A-82E1-5275-7855-A312DBDB64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79180" y="626504"/>
                    <a:ext cx="2455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28F1F8A-82E1-5275-7855-A312DBDB64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9180" y="626504"/>
                    <a:ext cx="245515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5000" t="-4348" r="-5000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5CA19F-0F73-9947-0CB7-8FF7ADA426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313" y="1579967"/>
                    <a:ext cx="2938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5CA19F-0F73-9947-0CB7-8FF7ADA42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313" y="1579967"/>
                    <a:ext cx="293862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6667" r="-833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4AE6D9D-E463-1880-488C-669AE54F1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313" y="2044600"/>
                    <a:ext cx="2991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4AE6D9D-E463-1880-488C-669AE54F1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313" y="2044600"/>
                    <a:ext cx="299184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6000" r="-4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2706E8B-BCBD-6D34-A113-0880AFDA45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734" y="2522237"/>
                    <a:ext cx="2991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2706E8B-BCBD-6D34-A113-0880AFDA4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34" y="2522237"/>
                    <a:ext cx="299184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0833" r="-833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5918EDE-C356-9329-CCCD-10968C75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734" y="2986870"/>
                    <a:ext cx="2991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5918EDE-C356-9329-CCCD-10968C75CB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34" y="2986870"/>
                    <a:ext cx="299184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0833" r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554DFA8-093F-58A7-6184-DDCCA618FD9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8196" y="4980451"/>
                    <a:ext cx="4860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554DFA8-093F-58A7-6184-DDCCA618FD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8196" y="4980451"/>
                    <a:ext cx="486095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256" r="-2564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609510AA-743E-2B7E-736F-1D0B795A1B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313" y="5407559"/>
                    <a:ext cx="2664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609510AA-743E-2B7E-736F-1D0B795A1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313" y="5407559"/>
                    <a:ext cx="266483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8182" r="-909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F269F67-375F-3EB7-1501-4C997760FBC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243" y="3681328"/>
                    <a:ext cx="11862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kumimoji="1" lang="en-US" altLang="ko-Kore-KR" b="0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kumimoji="1" lang="en-US" altLang="ko-Kore-KR" b="0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kumimoji="1" lang="en-US" altLang="ko-Kore-KR" b="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F269F67-375F-3EB7-1501-4C997760FB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243" y="3681328"/>
                    <a:ext cx="118622" cy="83099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4044A01-4E7B-812F-D9CC-E7DC54656BE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503535" y="1061642"/>
                    <a:ext cx="2180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4044A01-4E7B-812F-D9CC-E7DC54656B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503535" y="1061642"/>
                    <a:ext cx="218008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t="-5263" b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오른쪽 화살표[R] 57">
              <a:extLst>
                <a:ext uri="{FF2B5EF4-FFF2-40B4-BE49-F238E27FC236}">
                  <a16:creationId xmlns:a16="http://schemas.microsoft.com/office/drawing/2014/main" id="{7522FF12-F8A9-C983-D6DF-0035079456D5}"/>
                </a:ext>
              </a:extLst>
            </p:cNvPr>
            <p:cNvSpPr/>
            <p:nvPr/>
          </p:nvSpPr>
          <p:spPr>
            <a:xfrm>
              <a:off x="4114800" y="3141733"/>
              <a:ext cx="564568" cy="218383"/>
            </a:xfrm>
            <a:prstGeom prst="rightArrow">
              <a:avLst/>
            </a:prstGeom>
            <a:solidFill>
              <a:schemeClr val="tx2">
                <a:alpha val="50000"/>
              </a:schemeClr>
            </a:solidFill>
            <a:ln w="12700"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오른쪽 화살표[R] 58">
              <a:extLst>
                <a:ext uri="{FF2B5EF4-FFF2-40B4-BE49-F238E27FC236}">
                  <a16:creationId xmlns:a16="http://schemas.microsoft.com/office/drawing/2014/main" id="{1C8EC512-DEB1-77A6-9A9B-12D439EC756F}"/>
                </a:ext>
              </a:extLst>
            </p:cNvPr>
            <p:cNvSpPr/>
            <p:nvPr/>
          </p:nvSpPr>
          <p:spPr>
            <a:xfrm>
              <a:off x="5735134" y="3141733"/>
              <a:ext cx="564568" cy="218383"/>
            </a:xfrm>
            <a:prstGeom prst="rightArrow">
              <a:avLst/>
            </a:prstGeom>
            <a:solidFill>
              <a:schemeClr val="tx2">
                <a:alpha val="50000"/>
              </a:schemeClr>
            </a:solidFill>
            <a:ln w="12700"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오른쪽 화살표[R] 59">
              <a:extLst>
                <a:ext uri="{FF2B5EF4-FFF2-40B4-BE49-F238E27FC236}">
                  <a16:creationId xmlns:a16="http://schemas.microsoft.com/office/drawing/2014/main" id="{0555FDEF-BA4A-7C58-EE92-40C9FC99360E}"/>
                </a:ext>
              </a:extLst>
            </p:cNvPr>
            <p:cNvSpPr/>
            <p:nvPr/>
          </p:nvSpPr>
          <p:spPr>
            <a:xfrm>
              <a:off x="7383678" y="3141733"/>
              <a:ext cx="564568" cy="218383"/>
            </a:xfrm>
            <a:prstGeom prst="rightArrow">
              <a:avLst/>
            </a:prstGeom>
            <a:solidFill>
              <a:schemeClr val="tx2">
                <a:alpha val="50000"/>
              </a:schemeClr>
            </a:solidFill>
            <a:ln w="12700"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67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94B4AA-609C-90A0-6393-4ABE0EA2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89" y="0"/>
            <a:ext cx="6897222" cy="6578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7A984-5A92-166A-D8A9-A186255AB13A}"/>
                  </a:ext>
                </a:extLst>
              </p:cNvPr>
              <p:cNvSpPr txBox="1"/>
              <p:nvPr/>
            </p:nvSpPr>
            <p:spPr>
              <a:xfrm>
                <a:off x="3149600" y="431800"/>
                <a:ext cx="39677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7A984-5A92-166A-D8A9-A186255AB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431800"/>
                <a:ext cx="396775" cy="345929"/>
              </a:xfrm>
              <a:prstGeom prst="rect">
                <a:avLst/>
              </a:prstGeom>
              <a:blipFill>
                <a:blip r:embed="rId4"/>
                <a:stretch>
                  <a:fillRect l="-15625" t="-3571" r="-12500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67A9A1-85DC-C01B-6F46-16749E88207F}"/>
                  </a:ext>
                </a:extLst>
              </p:cNvPr>
              <p:cNvSpPr txBox="1"/>
              <p:nvPr/>
            </p:nvSpPr>
            <p:spPr>
              <a:xfrm>
                <a:off x="3162300" y="1320800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67A9A1-85DC-C01B-6F46-16749E88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1320800"/>
                <a:ext cx="396775" cy="358431"/>
              </a:xfrm>
              <a:prstGeom prst="rect">
                <a:avLst/>
              </a:prstGeom>
              <a:blipFill>
                <a:blip r:embed="rId5"/>
                <a:stretch>
                  <a:fillRect l="-15625" t="-7143" r="-12500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DAE85-BE57-6796-4218-9C0FB17F4D08}"/>
                  </a:ext>
                </a:extLst>
              </p:cNvPr>
              <p:cNvSpPr txBox="1"/>
              <p:nvPr/>
            </p:nvSpPr>
            <p:spPr>
              <a:xfrm>
                <a:off x="3162299" y="2222500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DAE85-BE57-6796-4218-9C0FB17F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99" y="2222500"/>
                <a:ext cx="396775" cy="358431"/>
              </a:xfrm>
              <a:prstGeom prst="rect">
                <a:avLst/>
              </a:prstGeom>
              <a:blipFill>
                <a:blip r:embed="rId6"/>
                <a:stretch>
                  <a:fillRect l="-15625" t="-6897" r="-12500"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9C6F55-224E-7C86-A889-677366576C5F}"/>
                  </a:ext>
                </a:extLst>
              </p:cNvPr>
              <p:cNvSpPr txBox="1"/>
              <p:nvPr/>
            </p:nvSpPr>
            <p:spPr>
              <a:xfrm>
                <a:off x="3149598" y="3127521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9C6F55-224E-7C86-A889-67736657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98" y="3127521"/>
                <a:ext cx="396775" cy="358431"/>
              </a:xfrm>
              <a:prstGeom prst="rect">
                <a:avLst/>
              </a:prstGeom>
              <a:blipFill>
                <a:blip r:embed="rId7"/>
                <a:stretch>
                  <a:fillRect l="-15625" t="-3448" r="-12500"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60B3C-301D-BEC5-54FA-9E45EE2EDA27}"/>
                  </a:ext>
                </a:extLst>
              </p:cNvPr>
              <p:cNvSpPr txBox="1"/>
              <p:nvPr/>
            </p:nvSpPr>
            <p:spPr>
              <a:xfrm>
                <a:off x="3174997" y="4029221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60B3C-301D-BEC5-54FA-9E45EE2ED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997" y="4029221"/>
                <a:ext cx="396775" cy="358431"/>
              </a:xfrm>
              <a:prstGeom prst="rect">
                <a:avLst/>
              </a:prstGeom>
              <a:blipFill>
                <a:blip r:embed="rId8"/>
                <a:stretch>
                  <a:fillRect l="-15625" t="-3448" r="-12500" b="-172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F94056-E49D-C2AD-F714-D8B625B9095C}"/>
                  </a:ext>
                </a:extLst>
              </p:cNvPr>
              <p:cNvSpPr txBox="1"/>
              <p:nvPr/>
            </p:nvSpPr>
            <p:spPr>
              <a:xfrm>
                <a:off x="3136897" y="4930921"/>
                <a:ext cx="420500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F94056-E49D-C2AD-F714-D8B625B90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97" y="4930921"/>
                <a:ext cx="420500" cy="383888"/>
              </a:xfrm>
              <a:prstGeom prst="rect">
                <a:avLst/>
              </a:prstGeom>
              <a:blipFill>
                <a:blip r:embed="rId9"/>
                <a:stretch>
                  <a:fillRect l="-14706" t="-3226" r="-2941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E6E375-34B8-CC32-F7D7-8881B260CBD9}"/>
                  </a:ext>
                </a:extLst>
              </p:cNvPr>
              <p:cNvSpPr txBox="1"/>
              <p:nvPr/>
            </p:nvSpPr>
            <p:spPr>
              <a:xfrm>
                <a:off x="3149597" y="5832621"/>
                <a:ext cx="396775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E6E375-34B8-CC32-F7D7-8881B260C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97" y="5832621"/>
                <a:ext cx="396775" cy="383888"/>
              </a:xfrm>
              <a:prstGeom prst="rect">
                <a:avLst/>
              </a:prstGeom>
              <a:blipFill>
                <a:blip r:embed="rId10"/>
                <a:stretch>
                  <a:fillRect l="-15625" t="-6452" r="-12500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7ABCB9-85DC-198B-0873-56A276F13E56}"/>
                  </a:ext>
                </a:extLst>
              </p:cNvPr>
              <p:cNvSpPr txBox="1"/>
              <p:nvPr/>
            </p:nvSpPr>
            <p:spPr>
              <a:xfrm>
                <a:off x="5956968" y="1430413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7ABCB9-85DC-198B-0873-56A276F13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68" y="1430413"/>
                <a:ext cx="354264" cy="276999"/>
              </a:xfrm>
              <a:prstGeom prst="rect">
                <a:avLst/>
              </a:prstGeom>
              <a:blipFill>
                <a:blip r:embed="rId11"/>
                <a:stretch>
                  <a:fillRect l="-10345" r="-17241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C02B21-970C-EE4D-B92F-1182D89D071D}"/>
                  </a:ext>
                </a:extLst>
              </p:cNvPr>
              <p:cNvSpPr txBox="1"/>
              <p:nvPr/>
            </p:nvSpPr>
            <p:spPr>
              <a:xfrm>
                <a:off x="5912230" y="2555531"/>
                <a:ext cx="476349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C02B21-970C-EE4D-B92F-1182D89D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30" y="2555531"/>
                <a:ext cx="476349" cy="358431"/>
              </a:xfrm>
              <a:prstGeom prst="rect">
                <a:avLst/>
              </a:prstGeom>
              <a:blipFill>
                <a:blip r:embed="rId12"/>
                <a:stretch>
                  <a:fillRect l="-10256" t="-3448" r="-7692"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4EE31-1C92-8C26-9BCF-D53364D90BCD}"/>
                  </a:ext>
                </a:extLst>
              </p:cNvPr>
              <p:cNvSpPr txBox="1"/>
              <p:nvPr/>
            </p:nvSpPr>
            <p:spPr>
              <a:xfrm>
                <a:off x="5912230" y="3712647"/>
                <a:ext cx="476349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4EE31-1C92-8C26-9BCF-D53364D90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30" y="3712647"/>
                <a:ext cx="476349" cy="358431"/>
              </a:xfrm>
              <a:prstGeom prst="rect">
                <a:avLst/>
              </a:prstGeom>
              <a:blipFill>
                <a:blip r:embed="rId13"/>
                <a:stretch>
                  <a:fillRect l="-10256" t="-3448" r="-7692"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F8BAE8-C364-AF6F-9F2A-97E2CC7331CB}"/>
                  </a:ext>
                </a:extLst>
              </p:cNvPr>
              <p:cNvSpPr txBox="1"/>
              <p:nvPr/>
            </p:nvSpPr>
            <p:spPr>
              <a:xfrm>
                <a:off x="5912229" y="4887199"/>
                <a:ext cx="476349" cy="366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F8BAE8-C364-AF6F-9F2A-97E2CC73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29" y="4887199"/>
                <a:ext cx="476349" cy="366832"/>
              </a:xfrm>
              <a:prstGeom prst="rect">
                <a:avLst/>
              </a:prstGeom>
              <a:blipFill>
                <a:blip r:embed="rId14"/>
                <a:stretch>
                  <a:fillRect l="-10256" t="-3333" r="-7692"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AF4053-4695-00FE-936C-D58D80003AD1}"/>
                  </a:ext>
                </a:extLst>
              </p:cNvPr>
              <p:cNvSpPr txBox="1"/>
              <p:nvPr/>
            </p:nvSpPr>
            <p:spPr>
              <a:xfrm>
                <a:off x="8831546" y="3168236"/>
                <a:ext cx="221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AF4053-4695-00FE-936C-D58D8000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546" y="3168236"/>
                <a:ext cx="221791" cy="276999"/>
              </a:xfrm>
              <a:prstGeom prst="rect">
                <a:avLst/>
              </a:prstGeom>
              <a:blipFill>
                <a:blip r:embed="rId15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DDC50F-20BD-A54A-63E9-E834CB9D0879}"/>
                  </a:ext>
                </a:extLst>
              </p:cNvPr>
              <p:cNvSpPr txBox="1"/>
              <p:nvPr/>
            </p:nvSpPr>
            <p:spPr>
              <a:xfrm>
                <a:off x="2672789" y="6489700"/>
                <a:ext cx="14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DDC50F-20BD-A54A-63E9-E834CB9D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89" y="6489700"/>
                <a:ext cx="1403911" cy="369332"/>
              </a:xfrm>
              <a:prstGeom prst="rect">
                <a:avLst/>
              </a:prstGeom>
              <a:blipFill>
                <a:blip r:embed="rId16"/>
                <a:stretch>
                  <a:fillRect l="-893" r="-893" b="-172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653938-88EF-B633-F111-C0B18A1A566D}"/>
                  </a:ext>
                </a:extLst>
              </p:cNvPr>
              <p:cNvSpPr txBox="1"/>
              <p:nvPr/>
            </p:nvSpPr>
            <p:spPr>
              <a:xfrm>
                <a:off x="5444844" y="6476484"/>
                <a:ext cx="14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653938-88EF-B633-F111-C0B18A1A5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44" y="6476484"/>
                <a:ext cx="1403911" cy="369332"/>
              </a:xfrm>
              <a:prstGeom prst="rect">
                <a:avLst/>
              </a:prstGeom>
              <a:blipFill>
                <a:blip r:embed="rId17"/>
                <a:stretch>
                  <a:fillRect r="-13393"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DC3E99-89B6-6778-D9AC-518F5B2F07BC}"/>
                  </a:ext>
                </a:extLst>
              </p:cNvPr>
              <p:cNvSpPr txBox="1"/>
              <p:nvPr/>
            </p:nvSpPr>
            <p:spPr>
              <a:xfrm>
                <a:off x="8242299" y="6463784"/>
                <a:ext cx="14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DC3E99-89B6-6778-D9AC-518F5B2F0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99" y="6463784"/>
                <a:ext cx="1403911" cy="369332"/>
              </a:xfrm>
              <a:prstGeom prst="rect">
                <a:avLst/>
              </a:prstGeom>
              <a:blipFill>
                <a:blip r:embed="rId18"/>
                <a:stretch>
                  <a:fillRect r="-12500"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30F2EA3-DE7E-B4EB-56D8-220FEA72E512}"/>
              </a:ext>
            </a:extLst>
          </p:cNvPr>
          <p:cNvSpPr txBox="1"/>
          <p:nvPr/>
        </p:nvSpPr>
        <p:spPr>
          <a:xfrm rot="5400000">
            <a:off x="3355944" y="4421169"/>
            <a:ext cx="1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56C190-8DB5-E721-0E5B-C0D3C6F718FA}"/>
              </a:ext>
            </a:extLst>
          </p:cNvPr>
          <p:cNvSpPr txBox="1"/>
          <p:nvPr/>
        </p:nvSpPr>
        <p:spPr>
          <a:xfrm rot="5400000">
            <a:off x="6157274" y="4196494"/>
            <a:ext cx="1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3448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F48607-CE19-6870-35F8-2333469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07" y="0"/>
            <a:ext cx="7772400" cy="66950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88D93F-FA45-3945-F794-7AE95A65384C}"/>
                  </a:ext>
                </a:extLst>
              </p:cNvPr>
              <p:cNvSpPr txBox="1"/>
              <p:nvPr/>
            </p:nvSpPr>
            <p:spPr>
              <a:xfrm>
                <a:off x="2612272" y="412946"/>
                <a:ext cx="39677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88D93F-FA45-3945-F794-7AE95A65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72" y="412946"/>
                <a:ext cx="396775" cy="345929"/>
              </a:xfrm>
              <a:prstGeom prst="rect">
                <a:avLst/>
              </a:prstGeom>
              <a:blipFill>
                <a:blip r:embed="rId3"/>
                <a:stretch>
                  <a:fillRect l="-12121" t="-3571" r="-9091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5DCA75-9E94-AE81-00D6-D3853F52164F}"/>
                  </a:ext>
                </a:extLst>
              </p:cNvPr>
              <p:cNvSpPr txBox="1"/>
              <p:nvPr/>
            </p:nvSpPr>
            <p:spPr>
              <a:xfrm>
                <a:off x="2604414" y="1206370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5DCA75-9E94-AE81-00D6-D3853F521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14" y="1206370"/>
                <a:ext cx="396775" cy="358431"/>
              </a:xfrm>
              <a:prstGeom prst="rect">
                <a:avLst/>
              </a:prstGeom>
              <a:blipFill>
                <a:blip r:embed="rId4"/>
                <a:stretch>
                  <a:fillRect l="-9091" t="-3448" r="-12121"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56A9F-F78E-85BE-5240-CB60C22DBA3C}"/>
                  </a:ext>
                </a:extLst>
              </p:cNvPr>
              <p:cNvSpPr txBox="1"/>
              <p:nvPr/>
            </p:nvSpPr>
            <p:spPr>
              <a:xfrm>
                <a:off x="2615738" y="2012380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56A9F-F78E-85BE-5240-CB60C22DB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38" y="2012380"/>
                <a:ext cx="396775" cy="358431"/>
              </a:xfrm>
              <a:prstGeom prst="rect">
                <a:avLst/>
              </a:prstGeom>
              <a:blipFill>
                <a:blip r:embed="rId5"/>
                <a:stretch>
                  <a:fillRect l="-9091" t="-3448" r="-9091"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E5A181-FA49-24FD-389C-3E8453B2074D}"/>
                  </a:ext>
                </a:extLst>
              </p:cNvPr>
              <p:cNvSpPr txBox="1"/>
              <p:nvPr/>
            </p:nvSpPr>
            <p:spPr>
              <a:xfrm>
                <a:off x="2604411" y="2818390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E5A181-FA49-24FD-389C-3E8453B2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11" y="2818390"/>
                <a:ext cx="396775" cy="358431"/>
              </a:xfrm>
              <a:prstGeom prst="rect">
                <a:avLst/>
              </a:prstGeom>
              <a:blipFill>
                <a:blip r:embed="rId6"/>
                <a:stretch>
                  <a:fillRect l="-9091" t="-3333" r="-12121"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4D1943-09B5-96CC-E62C-EF903F71757E}"/>
                  </a:ext>
                </a:extLst>
              </p:cNvPr>
              <p:cNvSpPr txBox="1"/>
              <p:nvPr/>
            </p:nvSpPr>
            <p:spPr>
              <a:xfrm>
                <a:off x="2612271" y="4395650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4D1943-09B5-96CC-E62C-EF903F71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71" y="4395650"/>
                <a:ext cx="396775" cy="358431"/>
              </a:xfrm>
              <a:prstGeom prst="rect">
                <a:avLst/>
              </a:prstGeom>
              <a:blipFill>
                <a:blip r:embed="rId7"/>
                <a:stretch>
                  <a:fillRect l="-12121" t="-3448" r="-9091"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4292AE-067B-EE21-39F6-D055B47D5662}"/>
                  </a:ext>
                </a:extLst>
              </p:cNvPr>
              <p:cNvSpPr txBox="1"/>
              <p:nvPr/>
            </p:nvSpPr>
            <p:spPr>
              <a:xfrm>
                <a:off x="2579403" y="5201660"/>
                <a:ext cx="421782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4292AE-067B-EE21-39F6-D055B47D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03" y="5201660"/>
                <a:ext cx="421782" cy="352597"/>
              </a:xfrm>
              <a:prstGeom prst="rect">
                <a:avLst/>
              </a:prstGeom>
              <a:blipFill>
                <a:blip r:embed="rId8"/>
                <a:stretch>
                  <a:fillRect l="-11765" t="-3448" r="-5882" b="-172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9B9697-986A-C790-16E5-8B1541A2E26A}"/>
                  </a:ext>
                </a:extLst>
              </p:cNvPr>
              <p:cNvSpPr txBox="1"/>
              <p:nvPr/>
            </p:nvSpPr>
            <p:spPr>
              <a:xfrm>
                <a:off x="2604413" y="5987349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9B9697-986A-C790-16E5-8B1541A2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13" y="5987349"/>
                <a:ext cx="396775" cy="358431"/>
              </a:xfrm>
              <a:prstGeom prst="rect">
                <a:avLst/>
              </a:prstGeom>
              <a:blipFill>
                <a:blip r:embed="rId9"/>
                <a:stretch>
                  <a:fillRect l="-9091" t="-3448" r="-12121" b="-172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0A837B-A638-42F8-3768-2E2A3776A864}"/>
                  </a:ext>
                </a:extLst>
              </p:cNvPr>
              <p:cNvSpPr txBox="1"/>
              <p:nvPr/>
            </p:nvSpPr>
            <p:spPr>
              <a:xfrm>
                <a:off x="2604410" y="3608014"/>
                <a:ext cx="39677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0A837B-A638-42F8-3768-2E2A3776A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10" y="3608014"/>
                <a:ext cx="396775" cy="358431"/>
              </a:xfrm>
              <a:prstGeom prst="rect">
                <a:avLst/>
              </a:prstGeom>
              <a:blipFill>
                <a:blip r:embed="rId10"/>
                <a:stretch>
                  <a:fillRect l="-9091" t="-3448" r="-12121" b="-172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276821-84B0-973E-4204-40E0642E922B}"/>
                  </a:ext>
                </a:extLst>
              </p:cNvPr>
              <p:cNvSpPr txBox="1"/>
              <p:nvPr/>
            </p:nvSpPr>
            <p:spPr>
              <a:xfrm>
                <a:off x="4785973" y="118751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276821-84B0-973E-4204-40E0642E9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973" y="1187516"/>
                <a:ext cx="354264" cy="276999"/>
              </a:xfrm>
              <a:prstGeom prst="rect">
                <a:avLst/>
              </a:prstGeom>
              <a:blipFill>
                <a:blip r:embed="rId11"/>
                <a:stretch>
                  <a:fillRect l="-10345" r="-13793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20A03D-6803-C6E7-F1DF-3B7E3F559048}"/>
                  </a:ext>
                </a:extLst>
              </p:cNvPr>
              <p:cNvSpPr txBox="1"/>
              <p:nvPr/>
            </p:nvSpPr>
            <p:spPr>
              <a:xfrm>
                <a:off x="4764718" y="2185344"/>
                <a:ext cx="43351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20A03D-6803-C6E7-F1DF-3B7E3F55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718" y="2185344"/>
                <a:ext cx="433517" cy="358431"/>
              </a:xfrm>
              <a:prstGeom prst="rect">
                <a:avLst/>
              </a:prstGeom>
              <a:blipFill>
                <a:blip r:embed="rId12"/>
                <a:stretch>
                  <a:fillRect l="-14286" t="-3333" r="-11429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A97512-ACB1-2504-4FBF-36362C864B33}"/>
                  </a:ext>
                </a:extLst>
              </p:cNvPr>
              <p:cNvSpPr txBox="1"/>
              <p:nvPr/>
            </p:nvSpPr>
            <p:spPr>
              <a:xfrm>
                <a:off x="4764718" y="3211454"/>
                <a:ext cx="43351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A97512-ACB1-2504-4FBF-36362C864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718" y="3211454"/>
                <a:ext cx="433517" cy="358431"/>
              </a:xfrm>
              <a:prstGeom prst="rect">
                <a:avLst/>
              </a:prstGeom>
              <a:blipFill>
                <a:blip r:embed="rId13"/>
                <a:stretch>
                  <a:fillRect l="-14286" t="-3333" r="-11429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0E760C-613A-85FF-4542-B3E0BFCF4749}"/>
                  </a:ext>
                </a:extLst>
              </p:cNvPr>
              <p:cNvSpPr txBox="1"/>
              <p:nvPr/>
            </p:nvSpPr>
            <p:spPr>
              <a:xfrm>
                <a:off x="4764718" y="4237564"/>
                <a:ext cx="43351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0E760C-613A-85FF-4542-B3E0BFCF4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718" y="4237564"/>
                <a:ext cx="433517" cy="358431"/>
              </a:xfrm>
              <a:prstGeom prst="rect">
                <a:avLst/>
              </a:prstGeom>
              <a:blipFill>
                <a:blip r:embed="rId14"/>
                <a:stretch>
                  <a:fillRect l="-14286" t="-3448" r="-11429"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30F991-9804-4311-F52F-9C8F5D84A7A7}"/>
                  </a:ext>
                </a:extLst>
              </p:cNvPr>
              <p:cNvSpPr txBox="1"/>
              <p:nvPr/>
            </p:nvSpPr>
            <p:spPr>
              <a:xfrm>
                <a:off x="4764718" y="5263674"/>
                <a:ext cx="43351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30F991-9804-4311-F52F-9C8F5D84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718" y="5263674"/>
                <a:ext cx="433517" cy="383888"/>
              </a:xfrm>
              <a:prstGeom prst="rect">
                <a:avLst/>
              </a:prstGeom>
              <a:blipFill>
                <a:blip r:embed="rId15"/>
                <a:stretch>
                  <a:fillRect l="-14286" t="-3226" r="-11429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8A48B4-F0D7-AA29-B084-CDA76EAEBCC3}"/>
                  </a:ext>
                </a:extLst>
              </p:cNvPr>
              <p:cNvSpPr txBox="1"/>
              <p:nvPr/>
            </p:nvSpPr>
            <p:spPr>
              <a:xfrm>
                <a:off x="6928785" y="3220881"/>
                <a:ext cx="43351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8A48B4-F0D7-AA29-B084-CDA76EAE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85" y="3220881"/>
                <a:ext cx="433517" cy="345929"/>
              </a:xfrm>
              <a:prstGeom prst="rect">
                <a:avLst/>
              </a:prstGeom>
              <a:blipFill>
                <a:blip r:embed="rId16"/>
                <a:stretch>
                  <a:fillRect l="-14286" t="-3571" r="-11429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01BEB7-F130-9C75-E63B-FE2C79A04429}"/>
                  </a:ext>
                </a:extLst>
              </p:cNvPr>
              <p:cNvSpPr txBox="1"/>
              <p:nvPr/>
            </p:nvSpPr>
            <p:spPr>
              <a:xfrm>
                <a:off x="6938513" y="3929343"/>
                <a:ext cx="433517" cy="350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01BEB7-F130-9C75-E63B-FE2C79A04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13" y="3929343"/>
                <a:ext cx="433517" cy="350545"/>
              </a:xfrm>
              <a:prstGeom prst="rect">
                <a:avLst/>
              </a:prstGeom>
              <a:blipFill>
                <a:blip r:embed="rId17"/>
                <a:stretch>
                  <a:fillRect l="-14286" t="-3571" r="-11429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3BA9B1-EA3C-F3F4-888E-A59DC3A5FE44}"/>
                  </a:ext>
                </a:extLst>
              </p:cNvPr>
              <p:cNvSpPr txBox="1"/>
              <p:nvPr/>
            </p:nvSpPr>
            <p:spPr>
              <a:xfrm>
                <a:off x="6960833" y="252184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3BA9B1-EA3C-F3F4-888E-A59DC3A5F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833" y="2521846"/>
                <a:ext cx="354264" cy="276999"/>
              </a:xfrm>
              <a:prstGeom prst="rect">
                <a:avLst/>
              </a:prstGeom>
              <a:blipFill>
                <a:blip r:embed="rId18"/>
                <a:stretch>
                  <a:fillRect l="-14286" r="-14286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BA781F-C720-47DD-755F-3C4BFD44C1DE}"/>
                  </a:ext>
                </a:extLst>
              </p:cNvPr>
              <p:cNvSpPr txBox="1"/>
              <p:nvPr/>
            </p:nvSpPr>
            <p:spPr>
              <a:xfrm>
                <a:off x="9189465" y="3253380"/>
                <a:ext cx="221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BA781F-C720-47DD-755F-3C4BFD44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465" y="3253380"/>
                <a:ext cx="221791" cy="276999"/>
              </a:xfrm>
              <a:prstGeom prst="rect">
                <a:avLst/>
              </a:prstGeom>
              <a:blipFill>
                <a:blip r:embed="rId19"/>
                <a:stretch>
                  <a:fillRect l="-21053" r="-15789"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C7335EA-DD78-065E-458D-9AB5E7E9AB40}"/>
              </a:ext>
            </a:extLst>
          </p:cNvPr>
          <p:cNvSpPr txBox="1"/>
          <p:nvPr/>
        </p:nvSpPr>
        <p:spPr>
          <a:xfrm rot="5400000">
            <a:off x="2799765" y="4722831"/>
            <a:ext cx="1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BBBA4-6558-A6FB-A9A9-72ECCF789C5F}"/>
              </a:ext>
            </a:extLst>
          </p:cNvPr>
          <p:cNvSpPr txBox="1"/>
          <p:nvPr/>
        </p:nvSpPr>
        <p:spPr>
          <a:xfrm rot="5400000">
            <a:off x="4969501" y="4667843"/>
            <a:ext cx="1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C0ED7-3A2C-CCEA-ABEA-E6588F10CA72}"/>
              </a:ext>
            </a:extLst>
          </p:cNvPr>
          <p:cNvSpPr txBox="1"/>
          <p:nvPr/>
        </p:nvSpPr>
        <p:spPr>
          <a:xfrm rot="5400000">
            <a:off x="7158092" y="3491060"/>
            <a:ext cx="1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549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5FEE5D-7D78-124B-2543-CD838579E325}"/>
              </a:ext>
            </a:extLst>
          </p:cNvPr>
          <p:cNvGrpSpPr/>
          <p:nvPr/>
        </p:nvGrpSpPr>
        <p:grpSpPr>
          <a:xfrm>
            <a:off x="2115207" y="-139487"/>
            <a:ext cx="7772400" cy="6695037"/>
            <a:chOff x="2115207" y="0"/>
            <a:chExt cx="7772400" cy="66950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F48607-CE19-6870-35F8-23334698B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5207" y="0"/>
              <a:ext cx="7772400" cy="669503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88D93F-FA45-3945-F794-7AE95A65384C}"/>
                    </a:ext>
                  </a:extLst>
                </p:cNvPr>
                <p:cNvSpPr txBox="1"/>
                <p:nvPr/>
              </p:nvSpPr>
              <p:spPr>
                <a:xfrm>
                  <a:off x="2612272" y="412946"/>
                  <a:ext cx="396775" cy="345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88D93F-FA45-3945-F794-7AE95A653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272" y="412946"/>
                  <a:ext cx="396775" cy="345929"/>
                </a:xfrm>
                <a:prstGeom prst="rect">
                  <a:avLst/>
                </a:prstGeom>
                <a:blipFill>
                  <a:blip r:embed="rId3"/>
                  <a:stretch>
                    <a:fillRect l="-12121" t="-3571" r="-9091" b="-1785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65DCA75-9E94-AE81-00D6-D3853F52164F}"/>
                    </a:ext>
                  </a:extLst>
                </p:cNvPr>
                <p:cNvSpPr txBox="1"/>
                <p:nvPr/>
              </p:nvSpPr>
              <p:spPr>
                <a:xfrm>
                  <a:off x="2604414" y="1206370"/>
                  <a:ext cx="396775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65DCA75-9E94-AE81-00D6-D3853F521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414" y="1206370"/>
                  <a:ext cx="396775" cy="358431"/>
                </a:xfrm>
                <a:prstGeom prst="rect">
                  <a:avLst/>
                </a:prstGeom>
                <a:blipFill>
                  <a:blip r:embed="rId4"/>
                  <a:stretch>
                    <a:fillRect l="-9091" t="-3448" r="-12121" b="-1379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FF56A9F-F78E-85BE-5240-CB60C22DBA3C}"/>
                    </a:ext>
                  </a:extLst>
                </p:cNvPr>
                <p:cNvSpPr txBox="1"/>
                <p:nvPr/>
              </p:nvSpPr>
              <p:spPr>
                <a:xfrm>
                  <a:off x="2615738" y="2012380"/>
                  <a:ext cx="396775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FF56A9F-F78E-85BE-5240-CB60C22DBA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738" y="2012380"/>
                  <a:ext cx="396775" cy="358431"/>
                </a:xfrm>
                <a:prstGeom prst="rect">
                  <a:avLst/>
                </a:prstGeom>
                <a:blipFill>
                  <a:blip r:embed="rId5"/>
                  <a:stretch>
                    <a:fillRect l="-9091" t="-3448" r="-9091" b="-1379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6E5A181-FA49-24FD-389C-3E8453B2074D}"/>
                    </a:ext>
                  </a:extLst>
                </p:cNvPr>
                <p:cNvSpPr txBox="1"/>
                <p:nvPr/>
              </p:nvSpPr>
              <p:spPr>
                <a:xfrm>
                  <a:off x="2604411" y="2818390"/>
                  <a:ext cx="396775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6E5A181-FA49-24FD-389C-3E8453B2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411" y="2818390"/>
                  <a:ext cx="396775" cy="358431"/>
                </a:xfrm>
                <a:prstGeom prst="rect">
                  <a:avLst/>
                </a:prstGeom>
                <a:blipFill>
                  <a:blip r:embed="rId6"/>
                  <a:stretch>
                    <a:fillRect l="-9091" t="-3333" r="-12121"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C4D1943-09B5-96CC-E62C-EF903F71757E}"/>
                    </a:ext>
                  </a:extLst>
                </p:cNvPr>
                <p:cNvSpPr txBox="1"/>
                <p:nvPr/>
              </p:nvSpPr>
              <p:spPr>
                <a:xfrm>
                  <a:off x="2612271" y="4395650"/>
                  <a:ext cx="396775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C4D1943-09B5-96CC-E62C-EF903F717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271" y="4395650"/>
                  <a:ext cx="396775" cy="358431"/>
                </a:xfrm>
                <a:prstGeom prst="rect">
                  <a:avLst/>
                </a:prstGeom>
                <a:blipFill>
                  <a:blip r:embed="rId7"/>
                  <a:stretch>
                    <a:fillRect l="-12121" t="-3448" r="-9091" b="-1379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4292AE-067B-EE21-39F6-D055B47D5662}"/>
                    </a:ext>
                  </a:extLst>
                </p:cNvPr>
                <p:cNvSpPr txBox="1"/>
                <p:nvPr/>
              </p:nvSpPr>
              <p:spPr>
                <a:xfrm>
                  <a:off x="2579403" y="5201660"/>
                  <a:ext cx="421782" cy="352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4292AE-067B-EE21-39F6-D055B47D5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403" y="5201660"/>
                  <a:ext cx="421782" cy="352597"/>
                </a:xfrm>
                <a:prstGeom prst="rect">
                  <a:avLst/>
                </a:prstGeom>
                <a:blipFill>
                  <a:blip r:embed="rId8"/>
                  <a:stretch>
                    <a:fillRect l="-11765" t="-3448" r="-5882" b="-1724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9B9697-986A-C790-16E5-8B1541A2E26A}"/>
                    </a:ext>
                  </a:extLst>
                </p:cNvPr>
                <p:cNvSpPr txBox="1"/>
                <p:nvPr/>
              </p:nvSpPr>
              <p:spPr>
                <a:xfrm>
                  <a:off x="2604413" y="5987349"/>
                  <a:ext cx="396775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9B9697-986A-C790-16E5-8B1541A2E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413" y="5987349"/>
                  <a:ext cx="396775" cy="358431"/>
                </a:xfrm>
                <a:prstGeom prst="rect">
                  <a:avLst/>
                </a:prstGeom>
                <a:blipFill>
                  <a:blip r:embed="rId9"/>
                  <a:stretch>
                    <a:fillRect l="-9091" t="-3448" r="-12121" b="-1379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0A837B-A638-42F8-3768-2E2A3776A864}"/>
                    </a:ext>
                  </a:extLst>
                </p:cNvPr>
                <p:cNvSpPr txBox="1"/>
                <p:nvPr/>
              </p:nvSpPr>
              <p:spPr>
                <a:xfrm>
                  <a:off x="2604410" y="3608014"/>
                  <a:ext cx="396775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0A837B-A638-42F8-3768-2E2A3776A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410" y="3608014"/>
                  <a:ext cx="396775" cy="358431"/>
                </a:xfrm>
                <a:prstGeom prst="rect">
                  <a:avLst/>
                </a:prstGeom>
                <a:blipFill>
                  <a:blip r:embed="rId10"/>
                  <a:stretch>
                    <a:fillRect l="-9091" t="-3448" r="-12121" b="-1724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A276821-84B0-973E-4204-40E0642E922B}"/>
                    </a:ext>
                  </a:extLst>
                </p:cNvPr>
                <p:cNvSpPr txBox="1"/>
                <p:nvPr/>
              </p:nvSpPr>
              <p:spPr>
                <a:xfrm>
                  <a:off x="4785973" y="1187516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A276821-84B0-973E-4204-40E0642E9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973" y="1187516"/>
                  <a:ext cx="35426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345" r="-13793" b="-434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20A03D-6803-C6E7-F1DF-3B7E3F559048}"/>
                    </a:ext>
                  </a:extLst>
                </p:cNvPr>
                <p:cNvSpPr txBox="1"/>
                <p:nvPr/>
              </p:nvSpPr>
              <p:spPr>
                <a:xfrm>
                  <a:off x="4764718" y="2185344"/>
                  <a:ext cx="433517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20A03D-6803-C6E7-F1DF-3B7E3F559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718" y="2185344"/>
                  <a:ext cx="433517" cy="358431"/>
                </a:xfrm>
                <a:prstGeom prst="rect">
                  <a:avLst/>
                </a:prstGeom>
                <a:blipFill>
                  <a:blip r:embed="rId12"/>
                  <a:stretch>
                    <a:fillRect l="-14286" t="-6897" r="-11429" b="-1379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A97512-ACB1-2504-4FBF-36362C864B33}"/>
                    </a:ext>
                  </a:extLst>
                </p:cNvPr>
                <p:cNvSpPr txBox="1"/>
                <p:nvPr/>
              </p:nvSpPr>
              <p:spPr>
                <a:xfrm>
                  <a:off x="4764718" y="3211454"/>
                  <a:ext cx="433517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A97512-ACB1-2504-4FBF-36362C864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718" y="3211454"/>
                  <a:ext cx="433517" cy="358431"/>
                </a:xfrm>
                <a:prstGeom prst="rect">
                  <a:avLst/>
                </a:prstGeom>
                <a:blipFill>
                  <a:blip r:embed="rId13"/>
                  <a:stretch>
                    <a:fillRect l="-14286" t="-3333" r="-11429" b="-1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0E760C-613A-85FF-4542-B3E0BFCF4749}"/>
                    </a:ext>
                  </a:extLst>
                </p:cNvPr>
                <p:cNvSpPr txBox="1"/>
                <p:nvPr/>
              </p:nvSpPr>
              <p:spPr>
                <a:xfrm>
                  <a:off x="4764718" y="4237564"/>
                  <a:ext cx="433517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0E760C-613A-85FF-4542-B3E0BFCF4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718" y="4237564"/>
                  <a:ext cx="433517" cy="358431"/>
                </a:xfrm>
                <a:prstGeom prst="rect">
                  <a:avLst/>
                </a:prstGeom>
                <a:blipFill>
                  <a:blip r:embed="rId14"/>
                  <a:stretch>
                    <a:fillRect l="-14286" t="-3448" r="-11429" b="-1379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630F991-9804-4311-F52F-9C8F5D84A7A7}"/>
                    </a:ext>
                  </a:extLst>
                </p:cNvPr>
                <p:cNvSpPr txBox="1"/>
                <p:nvPr/>
              </p:nvSpPr>
              <p:spPr>
                <a:xfrm>
                  <a:off x="4764718" y="5263674"/>
                  <a:ext cx="433517" cy="38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630F991-9804-4311-F52F-9C8F5D84A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718" y="5263674"/>
                  <a:ext cx="433517" cy="383888"/>
                </a:xfrm>
                <a:prstGeom prst="rect">
                  <a:avLst/>
                </a:prstGeom>
                <a:blipFill>
                  <a:blip r:embed="rId15"/>
                  <a:stretch>
                    <a:fillRect l="-14286" t="-3226" r="-11429" b="-2258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B8A48B4-F0D7-AA29-B084-CDA76EAEBCC3}"/>
                    </a:ext>
                  </a:extLst>
                </p:cNvPr>
                <p:cNvSpPr txBox="1"/>
                <p:nvPr/>
              </p:nvSpPr>
              <p:spPr>
                <a:xfrm>
                  <a:off x="6928785" y="3220881"/>
                  <a:ext cx="433517" cy="345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B8A48B4-F0D7-AA29-B084-CDA76EAEB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785" y="3220881"/>
                  <a:ext cx="433517" cy="345929"/>
                </a:xfrm>
                <a:prstGeom prst="rect">
                  <a:avLst/>
                </a:prstGeom>
                <a:blipFill>
                  <a:blip r:embed="rId16"/>
                  <a:stretch>
                    <a:fillRect l="-14286" t="-3571" r="-11429" b="-2142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01BEB7-F130-9C75-E63B-FE2C79A04429}"/>
                    </a:ext>
                  </a:extLst>
                </p:cNvPr>
                <p:cNvSpPr txBox="1"/>
                <p:nvPr/>
              </p:nvSpPr>
              <p:spPr>
                <a:xfrm>
                  <a:off x="6938513" y="3929343"/>
                  <a:ext cx="433517" cy="3505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01BEB7-F130-9C75-E63B-FE2C79A04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13" y="3929343"/>
                  <a:ext cx="433517" cy="350545"/>
                </a:xfrm>
                <a:prstGeom prst="rect">
                  <a:avLst/>
                </a:prstGeom>
                <a:blipFill>
                  <a:blip r:embed="rId17"/>
                  <a:stretch>
                    <a:fillRect l="-14286" t="-3571" r="-11429" b="-1785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3BA9B1-EA3C-F3F4-888E-A59DC3A5FE44}"/>
                    </a:ext>
                  </a:extLst>
                </p:cNvPr>
                <p:cNvSpPr txBox="1"/>
                <p:nvPr/>
              </p:nvSpPr>
              <p:spPr>
                <a:xfrm>
                  <a:off x="6960833" y="2521846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3BA9B1-EA3C-F3F4-888E-A59DC3A5F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833" y="2521846"/>
                  <a:ext cx="35426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14286" b="-434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4BA781F-C720-47DD-755F-3C4BFD44C1DE}"/>
                    </a:ext>
                  </a:extLst>
                </p:cNvPr>
                <p:cNvSpPr txBox="1"/>
                <p:nvPr/>
              </p:nvSpPr>
              <p:spPr>
                <a:xfrm>
                  <a:off x="9189465" y="3253380"/>
                  <a:ext cx="221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4BA781F-C720-47DD-755F-3C4BFD44C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465" y="3253380"/>
                  <a:ext cx="221791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1053" r="-15789" b="-909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7335EA-DD78-065E-458D-9AB5E7E9AB40}"/>
                </a:ext>
              </a:extLst>
            </p:cNvPr>
            <p:cNvSpPr txBox="1"/>
            <p:nvPr/>
          </p:nvSpPr>
          <p:spPr>
            <a:xfrm rot="5400000">
              <a:off x="2799765" y="4722831"/>
              <a:ext cx="10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BBBBA4-6558-A6FB-A9A9-72ECCF789C5F}"/>
                </a:ext>
              </a:extLst>
            </p:cNvPr>
            <p:cNvSpPr txBox="1"/>
            <p:nvPr/>
          </p:nvSpPr>
          <p:spPr>
            <a:xfrm rot="5400000">
              <a:off x="4969501" y="4667843"/>
              <a:ext cx="10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C0ED7-3A2C-CCEA-ABEA-E6588F10CA72}"/>
                </a:ext>
              </a:extLst>
            </p:cNvPr>
            <p:cNvSpPr txBox="1"/>
            <p:nvPr/>
          </p:nvSpPr>
          <p:spPr>
            <a:xfrm rot="5400000">
              <a:off x="7158092" y="3491060"/>
              <a:ext cx="10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2C469D-6F75-B393-3C36-1C24254478AB}"/>
                  </a:ext>
                </a:extLst>
              </p:cNvPr>
              <p:cNvSpPr txBox="1"/>
              <p:nvPr/>
            </p:nvSpPr>
            <p:spPr>
              <a:xfrm>
                <a:off x="2115207" y="6408001"/>
                <a:ext cx="14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2C469D-6F75-B393-3C36-1C242544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207" y="6408001"/>
                <a:ext cx="1403911" cy="369332"/>
              </a:xfrm>
              <a:prstGeom prst="rect">
                <a:avLst/>
              </a:prstGeom>
              <a:blipFill>
                <a:blip r:embed="rId20"/>
                <a:stretch>
                  <a:fillRect l="-901" r="-1802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0D399-4D25-5197-D9AB-4DCAB7F38282}"/>
                  </a:ext>
                </a:extLst>
              </p:cNvPr>
              <p:cNvSpPr txBox="1"/>
              <p:nvPr/>
            </p:nvSpPr>
            <p:spPr>
              <a:xfrm>
                <a:off x="4062762" y="6408001"/>
                <a:ext cx="14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0D399-4D25-5197-D9AB-4DCAB7F38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762" y="6408001"/>
                <a:ext cx="1403911" cy="369332"/>
              </a:xfrm>
              <a:prstGeom prst="rect">
                <a:avLst/>
              </a:prstGeom>
              <a:blipFill>
                <a:blip r:embed="rId21"/>
                <a:stretch>
                  <a:fillRect r="-36607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58BFAC-651A-37D8-B769-809830E4483A}"/>
                  </a:ext>
                </a:extLst>
              </p:cNvPr>
              <p:cNvSpPr txBox="1"/>
              <p:nvPr/>
            </p:nvSpPr>
            <p:spPr>
              <a:xfrm>
                <a:off x="8598404" y="6408001"/>
                <a:ext cx="14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58BFAC-651A-37D8-B769-809830E44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404" y="6408001"/>
                <a:ext cx="1403911" cy="369332"/>
              </a:xfrm>
              <a:prstGeom prst="rect">
                <a:avLst/>
              </a:prstGeom>
              <a:blipFill>
                <a:blip r:embed="rId22"/>
                <a:stretch>
                  <a:fillRect l="-893" r="-12500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D312A-019F-4FC8-BB32-FAFD05427A91}"/>
                  </a:ext>
                </a:extLst>
              </p:cNvPr>
              <p:cNvSpPr txBox="1"/>
              <p:nvPr/>
            </p:nvSpPr>
            <p:spPr>
              <a:xfrm>
                <a:off x="6322611" y="6408001"/>
                <a:ext cx="14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D312A-019F-4FC8-BB32-FAFD0542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611" y="6408001"/>
                <a:ext cx="1403911" cy="369332"/>
              </a:xfrm>
              <a:prstGeom prst="rect">
                <a:avLst/>
              </a:prstGeom>
              <a:blipFill>
                <a:blip r:embed="rId23"/>
                <a:stretch>
                  <a:fillRect r="-36607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0BA58B5-FE69-8E34-A226-FB6DE203BDF0}"/>
              </a:ext>
            </a:extLst>
          </p:cNvPr>
          <p:cNvSpPr txBox="1"/>
          <p:nvPr/>
        </p:nvSpPr>
        <p:spPr>
          <a:xfrm>
            <a:off x="3049292" y="3178466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dirty="0">
                <a:solidFill>
                  <a:srgbClr val="DDDDDD"/>
                </a:solidFill>
                <a:effectLst/>
                <a:latin typeface="Menlo" panose="020B0609030804020204" pitchFamily="49" charset="0"/>
              </a:rPr>
              <a:t>RMSPE : 0.21877345180694066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085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440FE802-C67E-8FBD-61BB-585B82CFF72D}"/>
              </a:ext>
            </a:extLst>
          </p:cNvPr>
          <p:cNvGrpSpPr/>
          <p:nvPr/>
        </p:nvGrpSpPr>
        <p:grpSpPr>
          <a:xfrm>
            <a:off x="384624" y="465501"/>
            <a:ext cx="11333243" cy="6014321"/>
            <a:chOff x="384624" y="465501"/>
            <a:chExt cx="10503483" cy="5461167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8C1FDB3-B691-0280-EF3D-FF636672305D}"/>
                </a:ext>
              </a:extLst>
            </p:cNvPr>
            <p:cNvGrpSpPr/>
            <p:nvPr/>
          </p:nvGrpSpPr>
          <p:grpSpPr>
            <a:xfrm>
              <a:off x="722194" y="1028843"/>
              <a:ext cx="493388" cy="3813303"/>
              <a:chOff x="889467" y="450062"/>
              <a:chExt cx="523374" cy="404505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044DD59-6FDE-5D55-E31B-BE1220E56D85}"/>
                  </a:ext>
                </a:extLst>
              </p:cNvPr>
              <p:cNvSpPr/>
              <p:nvPr/>
            </p:nvSpPr>
            <p:spPr>
              <a:xfrm flipV="1">
                <a:off x="930508" y="450062"/>
                <a:ext cx="340963" cy="4045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A23D6E99-457A-997A-6345-DE809F90B9D9}"/>
                  </a:ext>
                </a:extLst>
              </p:cNvPr>
              <p:cNvCxnSpPr/>
              <p:nvPr/>
            </p:nvCxnSpPr>
            <p:spPr>
              <a:xfrm>
                <a:off x="930508" y="792748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>
                <a:extLst>
                  <a:ext uri="{FF2B5EF4-FFF2-40B4-BE49-F238E27FC236}">
                    <a16:creationId xmlns:a16="http://schemas.microsoft.com/office/drawing/2014/main" id="{B6574AB1-B038-229C-550D-93AE5B80D124}"/>
                  </a:ext>
                </a:extLst>
              </p:cNvPr>
              <p:cNvCxnSpPr/>
              <p:nvPr/>
            </p:nvCxnSpPr>
            <p:spPr>
              <a:xfrm>
                <a:off x="930508" y="1129873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>
                <a:extLst>
                  <a:ext uri="{FF2B5EF4-FFF2-40B4-BE49-F238E27FC236}">
                    <a16:creationId xmlns:a16="http://schemas.microsoft.com/office/drawing/2014/main" id="{5F1DA656-E439-ABA7-0010-16F071038DD1}"/>
                  </a:ext>
                </a:extLst>
              </p:cNvPr>
              <p:cNvCxnSpPr/>
              <p:nvPr/>
            </p:nvCxnSpPr>
            <p:spPr>
              <a:xfrm>
                <a:off x="935128" y="1443908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[R] 23">
                <a:extLst>
                  <a:ext uri="{FF2B5EF4-FFF2-40B4-BE49-F238E27FC236}">
                    <a16:creationId xmlns:a16="http://schemas.microsoft.com/office/drawing/2014/main" id="{85DAD07E-B63C-C9D4-4458-DCAEC6F6111B}"/>
                  </a:ext>
                </a:extLst>
              </p:cNvPr>
              <p:cNvCxnSpPr/>
              <p:nvPr/>
            </p:nvCxnSpPr>
            <p:spPr>
              <a:xfrm>
                <a:off x="935128" y="1781033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695DD3F2-B32A-F226-62F0-CD0BCF627EEB}"/>
                  </a:ext>
                </a:extLst>
              </p:cNvPr>
              <p:cNvCxnSpPr/>
              <p:nvPr/>
            </p:nvCxnSpPr>
            <p:spPr>
              <a:xfrm>
                <a:off x="935953" y="2112641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25">
                <a:extLst>
                  <a:ext uri="{FF2B5EF4-FFF2-40B4-BE49-F238E27FC236}">
                    <a16:creationId xmlns:a16="http://schemas.microsoft.com/office/drawing/2014/main" id="{6452AE11-3EB6-8750-CD5C-57554B7B2ED3}"/>
                  </a:ext>
                </a:extLst>
              </p:cNvPr>
              <p:cNvCxnSpPr/>
              <p:nvPr/>
            </p:nvCxnSpPr>
            <p:spPr>
              <a:xfrm>
                <a:off x="935953" y="2449766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[R] 27">
                <a:extLst>
                  <a:ext uri="{FF2B5EF4-FFF2-40B4-BE49-F238E27FC236}">
                    <a16:creationId xmlns:a16="http://schemas.microsoft.com/office/drawing/2014/main" id="{D41E8F46-D582-CB72-E046-344985210A00}"/>
                  </a:ext>
                </a:extLst>
              </p:cNvPr>
              <p:cNvCxnSpPr/>
              <p:nvPr/>
            </p:nvCxnSpPr>
            <p:spPr>
              <a:xfrm>
                <a:off x="933234" y="3824419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[R] 28">
                <a:extLst>
                  <a:ext uri="{FF2B5EF4-FFF2-40B4-BE49-F238E27FC236}">
                    <a16:creationId xmlns:a16="http://schemas.microsoft.com/office/drawing/2014/main" id="{2C981FD9-DB2E-70C3-06AC-92B3F99543D5}"/>
                  </a:ext>
                </a:extLst>
              </p:cNvPr>
              <p:cNvCxnSpPr/>
              <p:nvPr/>
            </p:nvCxnSpPr>
            <p:spPr>
              <a:xfrm>
                <a:off x="933234" y="4161544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FD2C9-9F41-7FC7-8C4A-47F873828A21}"/>
                  </a:ext>
                </a:extLst>
              </p:cNvPr>
              <p:cNvSpPr txBox="1"/>
              <p:nvPr/>
            </p:nvSpPr>
            <p:spPr>
              <a:xfrm rot="5400000">
                <a:off x="1124077" y="2847290"/>
                <a:ext cx="102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…</a:t>
                </a:r>
                <a:endParaRPr kumimoji="1" lang="ko-Kore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8B9246-7E7A-B171-6F38-F6D2D95AE356}"/>
                  </a:ext>
                </a:extLst>
              </p:cNvPr>
              <p:cNvSpPr txBox="1"/>
              <p:nvPr/>
            </p:nvSpPr>
            <p:spPr>
              <a:xfrm>
                <a:off x="889467" y="4189426"/>
                <a:ext cx="523374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ko-Kore-KR" sz="1300" dirty="0"/>
                  <a:t>397</a:t>
                </a:r>
                <a:endParaRPr kumimoji="1" lang="ko-Kore-KR" altLang="en-US" sz="1300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900261B-9C24-FA21-2838-34D037C7EFAE}"/>
                </a:ext>
              </a:extLst>
            </p:cNvPr>
            <p:cNvGrpSpPr/>
            <p:nvPr/>
          </p:nvGrpSpPr>
          <p:grpSpPr>
            <a:xfrm>
              <a:off x="2068144" y="1025057"/>
              <a:ext cx="493388" cy="3813303"/>
              <a:chOff x="2317218" y="446046"/>
              <a:chExt cx="523374" cy="404505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1CA3653-1054-3E3C-5453-80D817D6ACD9}"/>
                  </a:ext>
                </a:extLst>
              </p:cNvPr>
              <p:cNvSpPr/>
              <p:nvPr/>
            </p:nvSpPr>
            <p:spPr>
              <a:xfrm flipV="1">
                <a:off x="2358259" y="446046"/>
                <a:ext cx="340963" cy="4045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10D75423-78EA-5FAE-5D8A-F20E65820F80}"/>
                  </a:ext>
                </a:extLst>
              </p:cNvPr>
              <p:cNvCxnSpPr/>
              <p:nvPr/>
            </p:nvCxnSpPr>
            <p:spPr>
              <a:xfrm>
                <a:off x="2358259" y="788732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8A148581-7E79-BCCB-CD51-897415FBF570}"/>
                  </a:ext>
                </a:extLst>
              </p:cNvPr>
              <p:cNvCxnSpPr/>
              <p:nvPr/>
            </p:nvCxnSpPr>
            <p:spPr>
              <a:xfrm>
                <a:off x="2358259" y="1125857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BD103837-272A-06BD-A041-EF4DA6FEB8E1}"/>
                  </a:ext>
                </a:extLst>
              </p:cNvPr>
              <p:cNvCxnSpPr/>
              <p:nvPr/>
            </p:nvCxnSpPr>
            <p:spPr>
              <a:xfrm>
                <a:off x="2362879" y="1439892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8B4757AF-1963-77DC-2334-9A88CDC404AA}"/>
                  </a:ext>
                </a:extLst>
              </p:cNvPr>
              <p:cNvCxnSpPr/>
              <p:nvPr/>
            </p:nvCxnSpPr>
            <p:spPr>
              <a:xfrm>
                <a:off x="2362879" y="1777017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[R] 36">
                <a:extLst>
                  <a:ext uri="{FF2B5EF4-FFF2-40B4-BE49-F238E27FC236}">
                    <a16:creationId xmlns:a16="http://schemas.microsoft.com/office/drawing/2014/main" id="{BCF789B4-9052-2808-F718-D4B49E043508}"/>
                  </a:ext>
                </a:extLst>
              </p:cNvPr>
              <p:cNvCxnSpPr/>
              <p:nvPr/>
            </p:nvCxnSpPr>
            <p:spPr>
              <a:xfrm>
                <a:off x="2363704" y="2108625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>
                <a:extLst>
                  <a:ext uri="{FF2B5EF4-FFF2-40B4-BE49-F238E27FC236}">
                    <a16:creationId xmlns:a16="http://schemas.microsoft.com/office/drawing/2014/main" id="{A719193F-B40F-0715-C11F-FA9C92EFAE64}"/>
                  </a:ext>
                </a:extLst>
              </p:cNvPr>
              <p:cNvCxnSpPr/>
              <p:nvPr/>
            </p:nvCxnSpPr>
            <p:spPr>
              <a:xfrm>
                <a:off x="2363704" y="2445750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429725D9-D8C0-344E-837E-CA56A08AD534}"/>
                  </a:ext>
                </a:extLst>
              </p:cNvPr>
              <p:cNvCxnSpPr/>
              <p:nvPr/>
            </p:nvCxnSpPr>
            <p:spPr>
              <a:xfrm>
                <a:off x="2360985" y="3820403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AE95B13F-6256-A980-0611-9B20E8EEA054}"/>
                  </a:ext>
                </a:extLst>
              </p:cNvPr>
              <p:cNvCxnSpPr/>
              <p:nvPr/>
            </p:nvCxnSpPr>
            <p:spPr>
              <a:xfrm>
                <a:off x="2360985" y="4157528"/>
                <a:ext cx="340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997BBD-E6F9-8AA5-A617-51BBE3EF6434}"/>
                  </a:ext>
                </a:extLst>
              </p:cNvPr>
              <p:cNvSpPr txBox="1"/>
              <p:nvPr/>
            </p:nvSpPr>
            <p:spPr>
              <a:xfrm rot="5400000">
                <a:off x="2551828" y="2843274"/>
                <a:ext cx="102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…</a:t>
                </a:r>
                <a:endParaRPr kumimoji="1" lang="ko-Kore-KR" alt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8CE47B-BD54-49DD-318B-F38800F3F91D}"/>
                  </a:ext>
                </a:extLst>
              </p:cNvPr>
              <p:cNvSpPr txBox="1"/>
              <p:nvPr/>
            </p:nvSpPr>
            <p:spPr>
              <a:xfrm>
                <a:off x="2317218" y="4184716"/>
                <a:ext cx="523374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ko-Kore-KR" sz="1300" dirty="0"/>
                  <a:t>256</a:t>
                </a:r>
                <a:endParaRPr kumimoji="1" lang="ko-Kore-KR" altLang="en-US" sz="1300" dirty="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EA540FA-0C6E-F185-0130-E9276A10A9CD}"/>
                </a:ext>
              </a:extLst>
            </p:cNvPr>
            <p:cNvSpPr txBox="1"/>
            <p:nvPr/>
          </p:nvSpPr>
          <p:spPr>
            <a:xfrm>
              <a:off x="790248" y="1056970"/>
              <a:ext cx="232462" cy="275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1</a:t>
              </a:r>
              <a:endParaRPr kumimoji="1" lang="ko-Kore-KR" altLang="en-US" sz="13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EA51D32-1C4B-3386-9BE4-B3CE4906B235}"/>
                </a:ext>
              </a:extLst>
            </p:cNvPr>
            <p:cNvSpPr txBox="1"/>
            <p:nvPr/>
          </p:nvSpPr>
          <p:spPr>
            <a:xfrm>
              <a:off x="2147533" y="1053188"/>
              <a:ext cx="232462" cy="275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1</a:t>
              </a:r>
              <a:endParaRPr kumimoji="1" lang="ko-Kore-KR" altLang="en-US" sz="13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FA3C808-9EFD-C00C-9B65-0975B1ADF7CA}"/>
                    </a:ext>
                  </a:extLst>
                </p:cNvPr>
                <p:cNvSpPr txBox="1"/>
                <p:nvPr/>
              </p:nvSpPr>
              <p:spPr>
                <a:xfrm>
                  <a:off x="384624" y="5604079"/>
                  <a:ext cx="1052952" cy="319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𝐼𝑛𝑝𝑢𝑡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FA3C808-9EFD-C00C-9B65-0975B1ADF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24" y="5604079"/>
                  <a:ext cx="1052952" cy="319157"/>
                </a:xfrm>
                <a:prstGeom prst="rect">
                  <a:avLst/>
                </a:prstGeom>
                <a:blipFill>
                  <a:blip r:embed="rId2"/>
                  <a:stretch>
                    <a:fillRect r="-12222" b="-1071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F8AD84DF-B79B-D185-0D0F-79D8EEA6A321}"/>
                    </a:ext>
                  </a:extLst>
                </p:cNvPr>
                <p:cNvSpPr txBox="1"/>
                <p:nvPr/>
              </p:nvSpPr>
              <p:spPr>
                <a:xfrm>
                  <a:off x="1737288" y="5599619"/>
                  <a:ext cx="1052952" cy="319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𝐷𝑒𝑛𝑠𝑒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F8AD84DF-B79B-D185-0D0F-79D8EEA6A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288" y="5599619"/>
                  <a:ext cx="1052952" cy="3191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222A68E-1F3F-9B41-9F1B-523EE1CD5D55}"/>
                    </a:ext>
                  </a:extLst>
                </p:cNvPr>
                <p:cNvSpPr txBox="1"/>
                <p:nvPr/>
              </p:nvSpPr>
              <p:spPr>
                <a:xfrm>
                  <a:off x="3095653" y="5607511"/>
                  <a:ext cx="1727613" cy="319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𝑅𝑒𝑠h𝑎𝑝𝑒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(16×16)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222A68E-1F3F-9B41-9F1B-523EE1CD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653" y="5607511"/>
                  <a:ext cx="1727613" cy="319157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85A10BFF-EE6A-65F2-EA82-AD0E901B29A6}"/>
                    </a:ext>
                  </a:extLst>
                </p:cNvPr>
                <p:cNvSpPr txBox="1"/>
                <p:nvPr/>
              </p:nvSpPr>
              <p:spPr>
                <a:xfrm>
                  <a:off x="5296425" y="5603685"/>
                  <a:ext cx="1727613" cy="319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𝐶𝑜𝑛𝑣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(15×12)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85A10BFF-EE6A-65F2-EA82-AD0E901B2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425" y="5603685"/>
                  <a:ext cx="1727613" cy="319157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4D5FB027-E6F8-D33A-725A-E48C2D48F7CF}"/>
                </a:ext>
              </a:extLst>
            </p:cNvPr>
            <p:cNvGrpSpPr/>
            <p:nvPr/>
          </p:nvGrpSpPr>
          <p:grpSpPr>
            <a:xfrm>
              <a:off x="3355447" y="465501"/>
              <a:ext cx="1281713" cy="5023500"/>
              <a:chOff x="3682757" y="273589"/>
              <a:chExt cx="1359610" cy="5328806"/>
            </a:xfrm>
            <a:solidFill>
              <a:schemeClr val="bg1"/>
            </a:solidFill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473C77C6-958B-C0D8-3FA4-3BFA9585404E}"/>
                  </a:ext>
                </a:extLst>
              </p:cNvPr>
              <p:cNvGrpSpPr/>
              <p:nvPr/>
            </p:nvGrpSpPr>
            <p:grpSpPr>
              <a:xfrm>
                <a:off x="3756992" y="273589"/>
                <a:ext cx="523374" cy="4055122"/>
                <a:chOff x="3829184" y="442034"/>
                <a:chExt cx="523374" cy="4055122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8A1D46EB-DF6E-00A4-9EEC-005C5765647D}"/>
                    </a:ext>
                  </a:extLst>
                </p:cNvPr>
                <p:cNvSpPr/>
                <p:nvPr/>
              </p:nvSpPr>
              <p:spPr>
                <a:xfrm flipV="1">
                  <a:off x="3834129" y="442034"/>
                  <a:ext cx="340963" cy="404505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46" name="직선 연결선[R] 45">
                  <a:extLst>
                    <a:ext uri="{FF2B5EF4-FFF2-40B4-BE49-F238E27FC236}">
                      <a16:creationId xmlns:a16="http://schemas.microsoft.com/office/drawing/2014/main" id="{BC779B72-61FA-AF98-A720-6E32F8BE8FB9}"/>
                    </a:ext>
                  </a:extLst>
                </p:cNvPr>
                <p:cNvCxnSpPr/>
                <p:nvPr/>
              </p:nvCxnSpPr>
              <p:spPr>
                <a:xfrm>
                  <a:off x="3834129" y="784720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[R] 46">
                  <a:extLst>
                    <a:ext uri="{FF2B5EF4-FFF2-40B4-BE49-F238E27FC236}">
                      <a16:creationId xmlns:a16="http://schemas.microsoft.com/office/drawing/2014/main" id="{1874F5AC-E6A6-5785-43F0-CF9FF16EAAB8}"/>
                    </a:ext>
                  </a:extLst>
                </p:cNvPr>
                <p:cNvCxnSpPr/>
                <p:nvPr/>
              </p:nvCxnSpPr>
              <p:spPr>
                <a:xfrm>
                  <a:off x="3834129" y="1121845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[R] 47">
                  <a:extLst>
                    <a:ext uri="{FF2B5EF4-FFF2-40B4-BE49-F238E27FC236}">
                      <a16:creationId xmlns:a16="http://schemas.microsoft.com/office/drawing/2014/main" id="{0AF73A38-C4AD-6E19-C658-40663142B8A4}"/>
                    </a:ext>
                  </a:extLst>
                </p:cNvPr>
                <p:cNvCxnSpPr/>
                <p:nvPr/>
              </p:nvCxnSpPr>
              <p:spPr>
                <a:xfrm>
                  <a:off x="3838749" y="1435880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[R] 48">
                  <a:extLst>
                    <a:ext uri="{FF2B5EF4-FFF2-40B4-BE49-F238E27FC236}">
                      <a16:creationId xmlns:a16="http://schemas.microsoft.com/office/drawing/2014/main" id="{9155D4BF-BEC0-CDF4-9FF0-C8A72E3C3544}"/>
                    </a:ext>
                  </a:extLst>
                </p:cNvPr>
                <p:cNvCxnSpPr/>
                <p:nvPr/>
              </p:nvCxnSpPr>
              <p:spPr>
                <a:xfrm>
                  <a:off x="3838749" y="1773005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49">
                  <a:extLst>
                    <a:ext uri="{FF2B5EF4-FFF2-40B4-BE49-F238E27FC236}">
                      <a16:creationId xmlns:a16="http://schemas.microsoft.com/office/drawing/2014/main" id="{9EFE80A3-4B24-589F-FD84-D19AB8012F92}"/>
                    </a:ext>
                  </a:extLst>
                </p:cNvPr>
                <p:cNvCxnSpPr/>
                <p:nvPr/>
              </p:nvCxnSpPr>
              <p:spPr>
                <a:xfrm>
                  <a:off x="3839574" y="2104613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50">
                  <a:extLst>
                    <a:ext uri="{FF2B5EF4-FFF2-40B4-BE49-F238E27FC236}">
                      <a16:creationId xmlns:a16="http://schemas.microsoft.com/office/drawing/2014/main" id="{9DA35151-3E78-EC80-571B-9ECECB5E7805}"/>
                    </a:ext>
                  </a:extLst>
                </p:cNvPr>
                <p:cNvCxnSpPr/>
                <p:nvPr/>
              </p:nvCxnSpPr>
              <p:spPr>
                <a:xfrm>
                  <a:off x="3839574" y="2441738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[R] 51">
                  <a:extLst>
                    <a:ext uri="{FF2B5EF4-FFF2-40B4-BE49-F238E27FC236}">
                      <a16:creationId xmlns:a16="http://schemas.microsoft.com/office/drawing/2014/main" id="{6D30B488-9231-8555-9495-E45A6D823CF4}"/>
                    </a:ext>
                  </a:extLst>
                </p:cNvPr>
                <p:cNvCxnSpPr/>
                <p:nvPr/>
              </p:nvCxnSpPr>
              <p:spPr>
                <a:xfrm>
                  <a:off x="3836855" y="3816391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[R] 52">
                  <a:extLst>
                    <a:ext uri="{FF2B5EF4-FFF2-40B4-BE49-F238E27FC236}">
                      <a16:creationId xmlns:a16="http://schemas.microsoft.com/office/drawing/2014/main" id="{373F8ACA-7399-47E2-D1E6-7097B0C46390}"/>
                    </a:ext>
                  </a:extLst>
                </p:cNvPr>
                <p:cNvCxnSpPr/>
                <p:nvPr/>
              </p:nvCxnSpPr>
              <p:spPr>
                <a:xfrm>
                  <a:off x="3836855" y="4153516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BF3EEF8-4A5A-4FEA-0532-EA37A227158E}"/>
                    </a:ext>
                  </a:extLst>
                </p:cNvPr>
                <p:cNvSpPr txBox="1"/>
                <p:nvPr/>
              </p:nvSpPr>
              <p:spPr>
                <a:xfrm rot="5400000">
                  <a:off x="4027698" y="2839262"/>
                  <a:ext cx="102283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dirty="0"/>
                    <a:t>…</a:t>
                  </a:r>
                  <a:endParaRPr kumimoji="1" lang="ko-Kore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74F758E-501B-EBFC-E235-6772929E85F0}"/>
                    </a:ext>
                  </a:extLst>
                </p:cNvPr>
                <p:cNvSpPr txBox="1"/>
                <p:nvPr/>
              </p:nvSpPr>
              <p:spPr>
                <a:xfrm>
                  <a:off x="3829184" y="4204768"/>
                  <a:ext cx="523374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kumimoji="1" lang="en-US" altLang="ko-Kore-KR" sz="1300" dirty="0"/>
                    <a:t>16</a:t>
                  </a: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F9DA100A-4CF3-FD18-7370-96EFF9F6F68D}"/>
                  </a:ext>
                </a:extLst>
              </p:cNvPr>
              <p:cNvGrpSpPr/>
              <p:nvPr/>
            </p:nvGrpSpPr>
            <p:grpSpPr>
              <a:xfrm>
                <a:off x="3909392" y="425989"/>
                <a:ext cx="523374" cy="4055122"/>
                <a:chOff x="3829184" y="442034"/>
                <a:chExt cx="523374" cy="4055122"/>
              </a:xfrm>
              <a:grpFill/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06560A0B-F613-C372-5DF0-35D77FEE348D}"/>
                    </a:ext>
                  </a:extLst>
                </p:cNvPr>
                <p:cNvSpPr/>
                <p:nvPr/>
              </p:nvSpPr>
              <p:spPr>
                <a:xfrm flipV="1">
                  <a:off x="3834129" y="442034"/>
                  <a:ext cx="340963" cy="404505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73" name="직선 연결선[R] 72">
                  <a:extLst>
                    <a:ext uri="{FF2B5EF4-FFF2-40B4-BE49-F238E27FC236}">
                      <a16:creationId xmlns:a16="http://schemas.microsoft.com/office/drawing/2014/main" id="{1F0C921F-BD5A-B42C-0CCD-30F3AE00AF4B}"/>
                    </a:ext>
                  </a:extLst>
                </p:cNvPr>
                <p:cNvCxnSpPr/>
                <p:nvPr/>
              </p:nvCxnSpPr>
              <p:spPr>
                <a:xfrm>
                  <a:off x="3834129" y="784720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[R] 73">
                  <a:extLst>
                    <a:ext uri="{FF2B5EF4-FFF2-40B4-BE49-F238E27FC236}">
                      <a16:creationId xmlns:a16="http://schemas.microsoft.com/office/drawing/2014/main" id="{8ADEEC39-16E9-45D6-F3B6-324A02AC626A}"/>
                    </a:ext>
                  </a:extLst>
                </p:cNvPr>
                <p:cNvCxnSpPr/>
                <p:nvPr/>
              </p:nvCxnSpPr>
              <p:spPr>
                <a:xfrm>
                  <a:off x="3834129" y="1121845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[R] 74">
                  <a:extLst>
                    <a:ext uri="{FF2B5EF4-FFF2-40B4-BE49-F238E27FC236}">
                      <a16:creationId xmlns:a16="http://schemas.microsoft.com/office/drawing/2014/main" id="{9F89FAA5-890F-4D44-DF8F-F6AB9DFA99DA}"/>
                    </a:ext>
                  </a:extLst>
                </p:cNvPr>
                <p:cNvCxnSpPr/>
                <p:nvPr/>
              </p:nvCxnSpPr>
              <p:spPr>
                <a:xfrm>
                  <a:off x="3838749" y="1435880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[R] 75">
                  <a:extLst>
                    <a:ext uri="{FF2B5EF4-FFF2-40B4-BE49-F238E27FC236}">
                      <a16:creationId xmlns:a16="http://schemas.microsoft.com/office/drawing/2014/main" id="{B3AB594A-F392-D9AF-FF8A-5C02F4B212CA}"/>
                    </a:ext>
                  </a:extLst>
                </p:cNvPr>
                <p:cNvCxnSpPr/>
                <p:nvPr/>
              </p:nvCxnSpPr>
              <p:spPr>
                <a:xfrm>
                  <a:off x="3838749" y="1773005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[R] 76">
                  <a:extLst>
                    <a:ext uri="{FF2B5EF4-FFF2-40B4-BE49-F238E27FC236}">
                      <a16:creationId xmlns:a16="http://schemas.microsoft.com/office/drawing/2014/main" id="{08D440EA-EEB1-F9AC-2D4B-450B98F6DA41}"/>
                    </a:ext>
                  </a:extLst>
                </p:cNvPr>
                <p:cNvCxnSpPr/>
                <p:nvPr/>
              </p:nvCxnSpPr>
              <p:spPr>
                <a:xfrm>
                  <a:off x="3839574" y="2104613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[R] 77">
                  <a:extLst>
                    <a:ext uri="{FF2B5EF4-FFF2-40B4-BE49-F238E27FC236}">
                      <a16:creationId xmlns:a16="http://schemas.microsoft.com/office/drawing/2014/main" id="{A0E69B43-AB07-7D08-C916-6CCAE7B021F6}"/>
                    </a:ext>
                  </a:extLst>
                </p:cNvPr>
                <p:cNvCxnSpPr/>
                <p:nvPr/>
              </p:nvCxnSpPr>
              <p:spPr>
                <a:xfrm>
                  <a:off x="3839574" y="2441738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[R] 78">
                  <a:extLst>
                    <a:ext uri="{FF2B5EF4-FFF2-40B4-BE49-F238E27FC236}">
                      <a16:creationId xmlns:a16="http://schemas.microsoft.com/office/drawing/2014/main" id="{07B21F97-AADA-AA3D-5130-52480443AF9E}"/>
                    </a:ext>
                  </a:extLst>
                </p:cNvPr>
                <p:cNvCxnSpPr/>
                <p:nvPr/>
              </p:nvCxnSpPr>
              <p:spPr>
                <a:xfrm>
                  <a:off x="3836855" y="3816391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[R] 79">
                  <a:extLst>
                    <a:ext uri="{FF2B5EF4-FFF2-40B4-BE49-F238E27FC236}">
                      <a16:creationId xmlns:a16="http://schemas.microsoft.com/office/drawing/2014/main" id="{FA5C2B7D-B71B-6494-1531-F81E41E52D4A}"/>
                    </a:ext>
                  </a:extLst>
                </p:cNvPr>
                <p:cNvCxnSpPr/>
                <p:nvPr/>
              </p:nvCxnSpPr>
              <p:spPr>
                <a:xfrm>
                  <a:off x="3836855" y="4153516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C754BD4-4F23-D614-423D-DBDCAF0ADA2D}"/>
                    </a:ext>
                  </a:extLst>
                </p:cNvPr>
                <p:cNvSpPr txBox="1"/>
                <p:nvPr/>
              </p:nvSpPr>
              <p:spPr>
                <a:xfrm rot="5400000">
                  <a:off x="4027698" y="2839262"/>
                  <a:ext cx="102283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dirty="0"/>
                    <a:t>…</a:t>
                  </a:r>
                  <a:endParaRPr kumimoji="1" lang="ko-Kore-KR" alt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08D35DA-62A4-1C57-AE3C-D24BA83F154F}"/>
                    </a:ext>
                  </a:extLst>
                </p:cNvPr>
                <p:cNvSpPr txBox="1"/>
                <p:nvPr/>
              </p:nvSpPr>
              <p:spPr>
                <a:xfrm>
                  <a:off x="3829184" y="4204768"/>
                  <a:ext cx="523374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kumimoji="1" lang="en-US" altLang="ko-Kore-KR" sz="1300" dirty="0"/>
                    <a:t>16</a:t>
                  </a:r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5D8EB57A-C95F-AAF2-02E5-8C78A12A11CB}"/>
                  </a:ext>
                </a:extLst>
              </p:cNvPr>
              <p:cNvGrpSpPr/>
              <p:nvPr/>
            </p:nvGrpSpPr>
            <p:grpSpPr>
              <a:xfrm>
                <a:off x="4061792" y="578389"/>
                <a:ext cx="523374" cy="4055122"/>
                <a:chOff x="3829184" y="442034"/>
                <a:chExt cx="523374" cy="4055122"/>
              </a:xfrm>
              <a:grpFill/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62FCEABB-B5B8-9E86-9E2D-DC396485A687}"/>
                    </a:ext>
                  </a:extLst>
                </p:cNvPr>
                <p:cNvSpPr/>
                <p:nvPr/>
              </p:nvSpPr>
              <p:spPr>
                <a:xfrm flipV="1">
                  <a:off x="3834129" y="442034"/>
                  <a:ext cx="340963" cy="404505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85" name="직선 연결선[R] 84">
                  <a:extLst>
                    <a:ext uri="{FF2B5EF4-FFF2-40B4-BE49-F238E27FC236}">
                      <a16:creationId xmlns:a16="http://schemas.microsoft.com/office/drawing/2014/main" id="{1FE90A8C-5031-1665-EE0E-9C510A1D59A0}"/>
                    </a:ext>
                  </a:extLst>
                </p:cNvPr>
                <p:cNvCxnSpPr/>
                <p:nvPr/>
              </p:nvCxnSpPr>
              <p:spPr>
                <a:xfrm>
                  <a:off x="3834129" y="784720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[R] 85">
                  <a:extLst>
                    <a:ext uri="{FF2B5EF4-FFF2-40B4-BE49-F238E27FC236}">
                      <a16:creationId xmlns:a16="http://schemas.microsoft.com/office/drawing/2014/main" id="{464DD678-D34C-6DAB-9A16-2DB3C03436FC}"/>
                    </a:ext>
                  </a:extLst>
                </p:cNvPr>
                <p:cNvCxnSpPr/>
                <p:nvPr/>
              </p:nvCxnSpPr>
              <p:spPr>
                <a:xfrm>
                  <a:off x="3834129" y="1121845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[R] 86">
                  <a:extLst>
                    <a:ext uri="{FF2B5EF4-FFF2-40B4-BE49-F238E27FC236}">
                      <a16:creationId xmlns:a16="http://schemas.microsoft.com/office/drawing/2014/main" id="{6D3F7040-0722-7C71-53AD-34385557B6AC}"/>
                    </a:ext>
                  </a:extLst>
                </p:cNvPr>
                <p:cNvCxnSpPr/>
                <p:nvPr/>
              </p:nvCxnSpPr>
              <p:spPr>
                <a:xfrm>
                  <a:off x="3838749" y="1435880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[R] 87">
                  <a:extLst>
                    <a:ext uri="{FF2B5EF4-FFF2-40B4-BE49-F238E27FC236}">
                      <a16:creationId xmlns:a16="http://schemas.microsoft.com/office/drawing/2014/main" id="{3E7911BE-8BBB-0301-73CF-B41C488586C9}"/>
                    </a:ext>
                  </a:extLst>
                </p:cNvPr>
                <p:cNvCxnSpPr/>
                <p:nvPr/>
              </p:nvCxnSpPr>
              <p:spPr>
                <a:xfrm>
                  <a:off x="3838749" y="1773005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[R] 88">
                  <a:extLst>
                    <a:ext uri="{FF2B5EF4-FFF2-40B4-BE49-F238E27FC236}">
                      <a16:creationId xmlns:a16="http://schemas.microsoft.com/office/drawing/2014/main" id="{3EE74A7F-7F7E-78AB-AA49-2D8A94CEB38C}"/>
                    </a:ext>
                  </a:extLst>
                </p:cNvPr>
                <p:cNvCxnSpPr/>
                <p:nvPr/>
              </p:nvCxnSpPr>
              <p:spPr>
                <a:xfrm>
                  <a:off x="3839574" y="2104613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[R] 89">
                  <a:extLst>
                    <a:ext uri="{FF2B5EF4-FFF2-40B4-BE49-F238E27FC236}">
                      <a16:creationId xmlns:a16="http://schemas.microsoft.com/office/drawing/2014/main" id="{061081DB-1BEC-D4DB-A3AB-60A6CBBF3AFF}"/>
                    </a:ext>
                  </a:extLst>
                </p:cNvPr>
                <p:cNvCxnSpPr/>
                <p:nvPr/>
              </p:nvCxnSpPr>
              <p:spPr>
                <a:xfrm>
                  <a:off x="3839574" y="2441738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[R] 90">
                  <a:extLst>
                    <a:ext uri="{FF2B5EF4-FFF2-40B4-BE49-F238E27FC236}">
                      <a16:creationId xmlns:a16="http://schemas.microsoft.com/office/drawing/2014/main" id="{138DB36F-3CD6-42A9-2E15-9AFB52434465}"/>
                    </a:ext>
                  </a:extLst>
                </p:cNvPr>
                <p:cNvCxnSpPr/>
                <p:nvPr/>
              </p:nvCxnSpPr>
              <p:spPr>
                <a:xfrm>
                  <a:off x="3836855" y="3816391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[R] 91">
                  <a:extLst>
                    <a:ext uri="{FF2B5EF4-FFF2-40B4-BE49-F238E27FC236}">
                      <a16:creationId xmlns:a16="http://schemas.microsoft.com/office/drawing/2014/main" id="{6C620CD1-DFC6-C3D9-CD65-753E6D2443BD}"/>
                    </a:ext>
                  </a:extLst>
                </p:cNvPr>
                <p:cNvCxnSpPr/>
                <p:nvPr/>
              </p:nvCxnSpPr>
              <p:spPr>
                <a:xfrm>
                  <a:off x="3836855" y="4153516"/>
                  <a:ext cx="34096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C46D72E-6649-AF8F-2F18-05A151098B47}"/>
                    </a:ext>
                  </a:extLst>
                </p:cNvPr>
                <p:cNvSpPr txBox="1"/>
                <p:nvPr/>
              </p:nvSpPr>
              <p:spPr>
                <a:xfrm rot="5400000">
                  <a:off x="4027698" y="2839262"/>
                  <a:ext cx="102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dirty="0"/>
                    <a:t>…</a:t>
                  </a:r>
                  <a:endParaRPr kumimoji="1" lang="ko-Kore-KR" altLang="en-US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6741207-A76D-46C7-4E61-2CC23BC9AA07}"/>
                    </a:ext>
                  </a:extLst>
                </p:cNvPr>
                <p:cNvSpPr txBox="1"/>
                <p:nvPr/>
              </p:nvSpPr>
              <p:spPr>
                <a:xfrm>
                  <a:off x="3829184" y="4204768"/>
                  <a:ext cx="523374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kumimoji="1" lang="en-US" altLang="ko-Kore-KR" sz="1300" dirty="0"/>
                    <a:t>16</a:t>
                  </a:r>
                </a:p>
              </p:txBody>
            </p: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6FE4C8B-4C6A-264F-4A2F-D2A7EAA0E249}"/>
                  </a:ext>
                </a:extLst>
              </p:cNvPr>
              <p:cNvSpPr txBox="1"/>
              <p:nvPr/>
            </p:nvSpPr>
            <p:spPr>
              <a:xfrm rot="12317105">
                <a:off x="4390247" y="2313126"/>
                <a:ext cx="10228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300" dirty="0"/>
                  <a:t>…</a:t>
                </a:r>
                <a:endParaRPr kumimoji="1" lang="ko-Kore-KR" altLang="en-US" sz="2300" dirty="0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15BAF7DE-18E9-FFD4-6FBB-8C2EDF73FB01}"/>
                  </a:ext>
                </a:extLst>
              </p:cNvPr>
              <p:cNvSpPr/>
              <p:nvPr/>
            </p:nvSpPr>
            <p:spPr>
              <a:xfrm flipV="1">
                <a:off x="4511906" y="1035596"/>
                <a:ext cx="340963" cy="40450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93" name="직선 연결선[R] 192">
                <a:extLst>
                  <a:ext uri="{FF2B5EF4-FFF2-40B4-BE49-F238E27FC236}">
                    <a16:creationId xmlns:a16="http://schemas.microsoft.com/office/drawing/2014/main" id="{D2EE20A0-23C8-715B-57D7-04CC17098726}"/>
                  </a:ext>
                </a:extLst>
              </p:cNvPr>
              <p:cNvCxnSpPr/>
              <p:nvPr/>
            </p:nvCxnSpPr>
            <p:spPr>
              <a:xfrm>
                <a:off x="4511906" y="1378282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[R] 193">
                <a:extLst>
                  <a:ext uri="{FF2B5EF4-FFF2-40B4-BE49-F238E27FC236}">
                    <a16:creationId xmlns:a16="http://schemas.microsoft.com/office/drawing/2014/main" id="{68CF0066-2768-2C32-937B-75E5A1BA8395}"/>
                  </a:ext>
                </a:extLst>
              </p:cNvPr>
              <p:cNvCxnSpPr/>
              <p:nvPr/>
            </p:nvCxnSpPr>
            <p:spPr>
              <a:xfrm>
                <a:off x="4511906" y="1715407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[R] 194">
                <a:extLst>
                  <a:ext uri="{FF2B5EF4-FFF2-40B4-BE49-F238E27FC236}">
                    <a16:creationId xmlns:a16="http://schemas.microsoft.com/office/drawing/2014/main" id="{6F66222F-D8C0-D9E3-B9DF-13916C88FDE3}"/>
                  </a:ext>
                </a:extLst>
              </p:cNvPr>
              <p:cNvCxnSpPr/>
              <p:nvPr/>
            </p:nvCxnSpPr>
            <p:spPr>
              <a:xfrm>
                <a:off x="4516526" y="2029442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[R] 195">
                <a:extLst>
                  <a:ext uri="{FF2B5EF4-FFF2-40B4-BE49-F238E27FC236}">
                    <a16:creationId xmlns:a16="http://schemas.microsoft.com/office/drawing/2014/main" id="{9C910079-E83A-0F1A-8743-5164C44DBBD9}"/>
                  </a:ext>
                </a:extLst>
              </p:cNvPr>
              <p:cNvCxnSpPr/>
              <p:nvPr/>
            </p:nvCxnSpPr>
            <p:spPr>
              <a:xfrm>
                <a:off x="4516526" y="2366567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[R] 196">
                <a:extLst>
                  <a:ext uri="{FF2B5EF4-FFF2-40B4-BE49-F238E27FC236}">
                    <a16:creationId xmlns:a16="http://schemas.microsoft.com/office/drawing/2014/main" id="{8DDB0C87-369F-6764-A86D-08F7DF6F64D2}"/>
                  </a:ext>
                </a:extLst>
              </p:cNvPr>
              <p:cNvCxnSpPr/>
              <p:nvPr/>
            </p:nvCxnSpPr>
            <p:spPr>
              <a:xfrm>
                <a:off x="4517351" y="2698175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[R] 197">
                <a:extLst>
                  <a:ext uri="{FF2B5EF4-FFF2-40B4-BE49-F238E27FC236}">
                    <a16:creationId xmlns:a16="http://schemas.microsoft.com/office/drawing/2014/main" id="{CACE85EB-906B-CFDC-EDED-A322F5B361DC}"/>
                  </a:ext>
                </a:extLst>
              </p:cNvPr>
              <p:cNvCxnSpPr/>
              <p:nvPr/>
            </p:nvCxnSpPr>
            <p:spPr>
              <a:xfrm>
                <a:off x="4517351" y="3035300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[R] 198">
                <a:extLst>
                  <a:ext uri="{FF2B5EF4-FFF2-40B4-BE49-F238E27FC236}">
                    <a16:creationId xmlns:a16="http://schemas.microsoft.com/office/drawing/2014/main" id="{84C04736-7A44-1597-C981-910CA59F1DB4}"/>
                  </a:ext>
                </a:extLst>
              </p:cNvPr>
              <p:cNvCxnSpPr/>
              <p:nvPr/>
            </p:nvCxnSpPr>
            <p:spPr>
              <a:xfrm>
                <a:off x="4514632" y="4409953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[R] 199">
                <a:extLst>
                  <a:ext uri="{FF2B5EF4-FFF2-40B4-BE49-F238E27FC236}">
                    <a16:creationId xmlns:a16="http://schemas.microsoft.com/office/drawing/2014/main" id="{FBA73D09-3D7C-49BC-66D7-F1215E1DC9AC}"/>
                  </a:ext>
                </a:extLst>
              </p:cNvPr>
              <p:cNvCxnSpPr/>
              <p:nvPr/>
            </p:nvCxnSpPr>
            <p:spPr>
              <a:xfrm>
                <a:off x="4514632" y="4747078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127C774-1588-0DED-C7EE-EE058FCC0372}"/>
                  </a:ext>
                </a:extLst>
              </p:cNvPr>
              <p:cNvSpPr txBox="1"/>
              <p:nvPr/>
            </p:nvSpPr>
            <p:spPr>
              <a:xfrm rot="5400000">
                <a:off x="4705475" y="3444856"/>
                <a:ext cx="102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…</a:t>
                </a:r>
                <a:endParaRPr kumimoji="1" lang="ko-Kore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84348C1-40CA-C238-AB0B-2BAB11B8CF41}"/>
                  </a:ext>
                </a:extLst>
              </p:cNvPr>
              <p:cNvSpPr txBox="1"/>
              <p:nvPr/>
            </p:nvSpPr>
            <p:spPr>
              <a:xfrm>
                <a:off x="4518993" y="4774266"/>
                <a:ext cx="523374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ko-Kore-KR" sz="1300" dirty="0"/>
                  <a:t>16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86C4FB7-57E5-D638-06FD-8329A96FA402}"/>
                  </a:ext>
                </a:extLst>
              </p:cNvPr>
              <p:cNvSpPr txBox="1"/>
              <p:nvPr/>
            </p:nvSpPr>
            <p:spPr>
              <a:xfrm>
                <a:off x="4554473" y="1073652"/>
                <a:ext cx="246590" cy="29238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ko-Kore-KR" sz="1300" dirty="0"/>
                  <a:t>1</a:t>
                </a:r>
                <a:endParaRPr kumimoji="1" lang="ko-Kore-KR" altLang="en-US" sz="1300" dirty="0"/>
              </a:p>
            </p:txBody>
          </p:sp>
          <p:sp>
            <p:nvSpPr>
              <p:cNvPr id="211" name="오른쪽 중괄호[R] 210">
                <a:extLst>
                  <a:ext uri="{FF2B5EF4-FFF2-40B4-BE49-F238E27FC236}">
                    <a16:creationId xmlns:a16="http://schemas.microsoft.com/office/drawing/2014/main" id="{0EBC063B-AAEC-FB4C-3230-5A811DF58CE3}"/>
                  </a:ext>
                </a:extLst>
              </p:cNvPr>
              <p:cNvSpPr/>
              <p:nvPr/>
            </p:nvSpPr>
            <p:spPr>
              <a:xfrm rot="5400000">
                <a:off x="4159354" y="4715586"/>
                <a:ext cx="155728" cy="983262"/>
              </a:xfrm>
              <a:prstGeom prst="rightBrace">
                <a:avLst>
                  <a:gd name="adj1" fmla="val 61828"/>
                  <a:gd name="adj2" fmla="val 50000"/>
                </a:avLst>
              </a:prstGeom>
              <a:grpFill/>
              <a:ln w="1905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9A1B4C30-E470-8EB1-D8C0-96F6CECE0DAC}"/>
                      </a:ext>
                    </a:extLst>
                  </p:cNvPr>
                  <p:cNvSpPr txBox="1"/>
                  <p:nvPr/>
                </p:nvSpPr>
                <p:spPr>
                  <a:xfrm>
                    <a:off x="3682757" y="5294618"/>
                    <a:ext cx="1116946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9A1B4C30-E470-8EB1-D8C0-96F6CECE0D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757" y="5294618"/>
                    <a:ext cx="111694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D15F6B3E-2463-4A16-1E8A-D03F0631444A}"/>
                </a:ext>
              </a:extLst>
            </p:cNvPr>
            <p:cNvGrpSpPr/>
            <p:nvPr/>
          </p:nvGrpSpPr>
          <p:grpSpPr>
            <a:xfrm>
              <a:off x="5707520" y="465501"/>
              <a:ext cx="493388" cy="3822790"/>
              <a:chOff x="3829184" y="442034"/>
              <a:chExt cx="523374" cy="4055122"/>
            </a:xfrm>
            <a:solidFill>
              <a:schemeClr val="bg1"/>
            </a:solidFill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FCD98C99-B268-80D7-42BD-913D17E5090D}"/>
                  </a:ext>
                </a:extLst>
              </p:cNvPr>
              <p:cNvSpPr/>
              <p:nvPr/>
            </p:nvSpPr>
            <p:spPr>
              <a:xfrm flipV="1">
                <a:off x="3834129" y="442034"/>
                <a:ext cx="340963" cy="40450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8" name="직선 연결선[R] 307">
                <a:extLst>
                  <a:ext uri="{FF2B5EF4-FFF2-40B4-BE49-F238E27FC236}">
                    <a16:creationId xmlns:a16="http://schemas.microsoft.com/office/drawing/2014/main" id="{EFFD143E-1CA6-1030-8E2C-0D35C946B456}"/>
                  </a:ext>
                </a:extLst>
              </p:cNvPr>
              <p:cNvCxnSpPr/>
              <p:nvPr/>
            </p:nvCxnSpPr>
            <p:spPr>
              <a:xfrm>
                <a:off x="3834129" y="784720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[R] 308">
                <a:extLst>
                  <a:ext uri="{FF2B5EF4-FFF2-40B4-BE49-F238E27FC236}">
                    <a16:creationId xmlns:a16="http://schemas.microsoft.com/office/drawing/2014/main" id="{766BC0C6-1522-3121-A790-EBE216DAD5B2}"/>
                  </a:ext>
                </a:extLst>
              </p:cNvPr>
              <p:cNvCxnSpPr/>
              <p:nvPr/>
            </p:nvCxnSpPr>
            <p:spPr>
              <a:xfrm>
                <a:off x="3834129" y="1121845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[R] 309">
                <a:extLst>
                  <a:ext uri="{FF2B5EF4-FFF2-40B4-BE49-F238E27FC236}">
                    <a16:creationId xmlns:a16="http://schemas.microsoft.com/office/drawing/2014/main" id="{3C23D19C-21E3-E7B5-6946-FE478A5A9397}"/>
                  </a:ext>
                </a:extLst>
              </p:cNvPr>
              <p:cNvCxnSpPr/>
              <p:nvPr/>
            </p:nvCxnSpPr>
            <p:spPr>
              <a:xfrm>
                <a:off x="3838749" y="1435880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[R] 310">
                <a:extLst>
                  <a:ext uri="{FF2B5EF4-FFF2-40B4-BE49-F238E27FC236}">
                    <a16:creationId xmlns:a16="http://schemas.microsoft.com/office/drawing/2014/main" id="{D99179C6-ACF2-D6EE-C6DF-FF58DB170A14}"/>
                  </a:ext>
                </a:extLst>
              </p:cNvPr>
              <p:cNvCxnSpPr/>
              <p:nvPr/>
            </p:nvCxnSpPr>
            <p:spPr>
              <a:xfrm>
                <a:off x="3838749" y="1773005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[R] 311">
                <a:extLst>
                  <a:ext uri="{FF2B5EF4-FFF2-40B4-BE49-F238E27FC236}">
                    <a16:creationId xmlns:a16="http://schemas.microsoft.com/office/drawing/2014/main" id="{9C81111E-40FC-15B5-3E38-43C8B7979D29}"/>
                  </a:ext>
                </a:extLst>
              </p:cNvPr>
              <p:cNvCxnSpPr/>
              <p:nvPr/>
            </p:nvCxnSpPr>
            <p:spPr>
              <a:xfrm>
                <a:off x="3839574" y="2104613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[R] 312">
                <a:extLst>
                  <a:ext uri="{FF2B5EF4-FFF2-40B4-BE49-F238E27FC236}">
                    <a16:creationId xmlns:a16="http://schemas.microsoft.com/office/drawing/2014/main" id="{EAB0F6F7-5A6A-0EF1-B640-863F3992E939}"/>
                  </a:ext>
                </a:extLst>
              </p:cNvPr>
              <p:cNvCxnSpPr/>
              <p:nvPr/>
            </p:nvCxnSpPr>
            <p:spPr>
              <a:xfrm>
                <a:off x="3839574" y="2441738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[R] 313">
                <a:extLst>
                  <a:ext uri="{FF2B5EF4-FFF2-40B4-BE49-F238E27FC236}">
                    <a16:creationId xmlns:a16="http://schemas.microsoft.com/office/drawing/2014/main" id="{8376C0D5-CB22-F7F8-C542-E5CF9D2637B3}"/>
                  </a:ext>
                </a:extLst>
              </p:cNvPr>
              <p:cNvCxnSpPr/>
              <p:nvPr/>
            </p:nvCxnSpPr>
            <p:spPr>
              <a:xfrm>
                <a:off x="3836855" y="3816391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[R] 314">
                <a:extLst>
                  <a:ext uri="{FF2B5EF4-FFF2-40B4-BE49-F238E27FC236}">
                    <a16:creationId xmlns:a16="http://schemas.microsoft.com/office/drawing/2014/main" id="{5A873836-0818-3F31-C69D-628D6F82C6A3}"/>
                  </a:ext>
                </a:extLst>
              </p:cNvPr>
              <p:cNvCxnSpPr/>
              <p:nvPr/>
            </p:nvCxnSpPr>
            <p:spPr>
              <a:xfrm>
                <a:off x="3836855" y="4153516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C8EB3AC-5FBF-C27B-E534-6E9E17462E2C}"/>
                  </a:ext>
                </a:extLst>
              </p:cNvPr>
              <p:cNvSpPr txBox="1"/>
              <p:nvPr/>
            </p:nvSpPr>
            <p:spPr>
              <a:xfrm rot="5400000">
                <a:off x="4027698" y="2839262"/>
                <a:ext cx="10228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…</a:t>
                </a:r>
                <a:endParaRPr kumimoji="1" lang="ko-Kore-KR" altLang="en-US" dirty="0"/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05D1886-A506-4704-1B4D-60018FEA87B5}"/>
                  </a:ext>
                </a:extLst>
              </p:cNvPr>
              <p:cNvSpPr txBox="1"/>
              <p:nvPr/>
            </p:nvSpPr>
            <p:spPr>
              <a:xfrm>
                <a:off x="3829184" y="4204768"/>
                <a:ext cx="523374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ko-Kore-KR" sz="1300" dirty="0"/>
                  <a:t>16</a:t>
                </a:r>
              </a:p>
            </p:txBody>
          </p:sp>
        </p:grp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D7B6DF9D-2C1C-4388-8844-40FF291906D4}"/>
                </a:ext>
              </a:extLst>
            </p:cNvPr>
            <p:cNvGrpSpPr/>
            <p:nvPr/>
          </p:nvGrpSpPr>
          <p:grpSpPr>
            <a:xfrm>
              <a:off x="5851188" y="609169"/>
              <a:ext cx="493388" cy="3822790"/>
              <a:chOff x="3829184" y="442034"/>
              <a:chExt cx="523374" cy="4055122"/>
            </a:xfrm>
            <a:solidFill>
              <a:schemeClr val="bg1"/>
            </a:solidFill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E96579EB-D87A-2C57-93BD-628384C6E659}"/>
                  </a:ext>
                </a:extLst>
              </p:cNvPr>
              <p:cNvSpPr/>
              <p:nvPr/>
            </p:nvSpPr>
            <p:spPr>
              <a:xfrm flipV="1">
                <a:off x="3834129" y="442034"/>
                <a:ext cx="340963" cy="40450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97" name="직선 연결선[R] 296">
                <a:extLst>
                  <a:ext uri="{FF2B5EF4-FFF2-40B4-BE49-F238E27FC236}">
                    <a16:creationId xmlns:a16="http://schemas.microsoft.com/office/drawing/2014/main" id="{78222658-A8CD-B559-0E37-D62A70E05A5D}"/>
                  </a:ext>
                </a:extLst>
              </p:cNvPr>
              <p:cNvCxnSpPr/>
              <p:nvPr/>
            </p:nvCxnSpPr>
            <p:spPr>
              <a:xfrm>
                <a:off x="3834129" y="784720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[R] 297">
                <a:extLst>
                  <a:ext uri="{FF2B5EF4-FFF2-40B4-BE49-F238E27FC236}">
                    <a16:creationId xmlns:a16="http://schemas.microsoft.com/office/drawing/2014/main" id="{3CC4D48C-6498-A25A-C092-409CC074E7FC}"/>
                  </a:ext>
                </a:extLst>
              </p:cNvPr>
              <p:cNvCxnSpPr/>
              <p:nvPr/>
            </p:nvCxnSpPr>
            <p:spPr>
              <a:xfrm>
                <a:off x="3834129" y="1121845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[R] 298">
                <a:extLst>
                  <a:ext uri="{FF2B5EF4-FFF2-40B4-BE49-F238E27FC236}">
                    <a16:creationId xmlns:a16="http://schemas.microsoft.com/office/drawing/2014/main" id="{49918FBA-91E6-B17E-580E-6B641BF7FC95}"/>
                  </a:ext>
                </a:extLst>
              </p:cNvPr>
              <p:cNvCxnSpPr/>
              <p:nvPr/>
            </p:nvCxnSpPr>
            <p:spPr>
              <a:xfrm>
                <a:off x="3838749" y="1435880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[R] 299">
                <a:extLst>
                  <a:ext uri="{FF2B5EF4-FFF2-40B4-BE49-F238E27FC236}">
                    <a16:creationId xmlns:a16="http://schemas.microsoft.com/office/drawing/2014/main" id="{67291CB5-69A7-94C2-A218-BD34A5ED26F2}"/>
                  </a:ext>
                </a:extLst>
              </p:cNvPr>
              <p:cNvCxnSpPr/>
              <p:nvPr/>
            </p:nvCxnSpPr>
            <p:spPr>
              <a:xfrm>
                <a:off x="3838749" y="1773005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[R] 300">
                <a:extLst>
                  <a:ext uri="{FF2B5EF4-FFF2-40B4-BE49-F238E27FC236}">
                    <a16:creationId xmlns:a16="http://schemas.microsoft.com/office/drawing/2014/main" id="{97D0743E-598E-3711-9641-72DD7824C387}"/>
                  </a:ext>
                </a:extLst>
              </p:cNvPr>
              <p:cNvCxnSpPr/>
              <p:nvPr/>
            </p:nvCxnSpPr>
            <p:spPr>
              <a:xfrm>
                <a:off x="3839574" y="2104613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[R] 301">
                <a:extLst>
                  <a:ext uri="{FF2B5EF4-FFF2-40B4-BE49-F238E27FC236}">
                    <a16:creationId xmlns:a16="http://schemas.microsoft.com/office/drawing/2014/main" id="{6D2E0102-2C45-A072-4407-40A9614B31E7}"/>
                  </a:ext>
                </a:extLst>
              </p:cNvPr>
              <p:cNvCxnSpPr/>
              <p:nvPr/>
            </p:nvCxnSpPr>
            <p:spPr>
              <a:xfrm>
                <a:off x="3839574" y="2441738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[R] 302">
                <a:extLst>
                  <a:ext uri="{FF2B5EF4-FFF2-40B4-BE49-F238E27FC236}">
                    <a16:creationId xmlns:a16="http://schemas.microsoft.com/office/drawing/2014/main" id="{D62E74CA-3AE9-C0FA-D2E2-A3B51B2FEB2B}"/>
                  </a:ext>
                </a:extLst>
              </p:cNvPr>
              <p:cNvCxnSpPr/>
              <p:nvPr/>
            </p:nvCxnSpPr>
            <p:spPr>
              <a:xfrm>
                <a:off x="3836855" y="3816391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[R] 303">
                <a:extLst>
                  <a:ext uri="{FF2B5EF4-FFF2-40B4-BE49-F238E27FC236}">
                    <a16:creationId xmlns:a16="http://schemas.microsoft.com/office/drawing/2014/main" id="{E4725A7C-265B-0B92-6FBB-C2D73A8080DC}"/>
                  </a:ext>
                </a:extLst>
              </p:cNvPr>
              <p:cNvCxnSpPr/>
              <p:nvPr/>
            </p:nvCxnSpPr>
            <p:spPr>
              <a:xfrm>
                <a:off x="3836855" y="4153516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3B7A768-1894-1B80-072C-A2965C0328B8}"/>
                  </a:ext>
                </a:extLst>
              </p:cNvPr>
              <p:cNvSpPr txBox="1"/>
              <p:nvPr/>
            </p:nvSpPr>
            <p:spPr>
              <a:xfrm rot="5400000">
                <a:off x="4027698" y="2839262"/>
                <a:ext cx="10228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…</a:t>
                </a:r>
                <a:endParaRPr kumimoji="1" lang="ko-Kore-KR" altLang="en-US" dirty="0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CD4B823B-04C5-BC81-A47B-8B1E769C6BB2}"/>
                  </a:ext>
                </a:extLst>
              </p:cNvPr>
              <p:cNvSpPr txBox="1"/>
              <p:nvPr/>
            </p:nvSpPr>
            <p:spPr>
              <a:xfrm>
                <a:off x="3829184" y="4204768"/>
                <a:ext cx="523374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ko-Kore-KR" sz="1300" dirty="0"/>
                  <a:t>16</a:t>
                </a: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0C9CCCBF-DD3E-B7EA-97C7-4D070274D764}"/>
                </a:ext>
              </a:extLst>
            </p:cNvPr>
            <p:cNvGrpSpPr/>
            <p:nvPr/>
          </p:nvGrpSpPr>
          <p:grpSpPr>
            <a:xfrm>
              <a:off x="5994857" y="752838"/>
              <a:ext cx="493388" cy="3822790"/>
              <a:chOff x="3829184" y="442034"/>
              <a:chExt cx="523374" cy="4055122"/>
            </a:xfrm>
            <a:solidFill>
              <a:schemeClr val="bg1"/>
            </a:solidFill>
          </p:grpSpPr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D0F09A9E-351A-2C46-6E56-D149D7B5009D}"/>
                  </a:ext>
                </a:extLst>
              </p:cNvPr>
              <p:cNvSpPr/>
              <p:nvPr/>
            </p:nvSpPr>
            <p:spPr>
              <a:xfrm flipV="1">
                <a:off x="3834129" y="442034"/>
                <a:ext cx="340963" cy="40450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86" name="직선 연결선[R] 285">
                <a:extLst>
                  <a:ext uri="{FF2B5EF4-FFF2-40B4-BE49-F238E27FC236}">
                    <a16:creationId xmlns:a16="http://schemas.microsoft.com/office/drawing/2014/main" id="{335940D2-016B-24EB-C891-D5BD34DE6004}"/>
                  </a:ext>
                </a:extLst>
              </p:cNvPr>
              <p:cNvCxnSpPr/>
              <p:nvPr/>
            </p:nvCxnSpPr>
            <p:spPr>
              <a:xfrm>
                <a:off x="3834129" y="784720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[R] 286">
                <a:extLst>
                  <a:ext uri="{FF2B5EF4-FFF2-40B4-BE49-F238E27FC236}">
                    <a16:creationId xmlns:a16="http://schemas.microsoft.com/office/drawing/2014/main" id="{F29A39F9-C450-E31A-CB25-B7419118C1F9}"/>
                  </a:ext>
                </a:extLst>
              </p:cNvPr>
              <p:cNvCxnSpPr/>
              <p:nvPr/>
            </p:nvCxnSpPr>
            <p:spPr>
              <a:xfrm>
                <a:off x="3834129" y="1121845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[R] 287">
                <a:extLst>
                  <a:ext uri="{FF2B5EF4-FFF2-40B4-BE49-F238E27FC236}">
                    <a16:creationId xmlns:a16="http://schemas.microsoft.com/office/drawing/2014/main" id="{B75CE50D-D3E6-B0C7-81AA-32FE4E5089A2}"/>
                  </a:ext>
                </a:extLst>
              </p:cNvPr>
              <p:cNvCxnSpPr/>
              <p:nvPr/>
            </p:nvCxnSpPr>
            <p:spPr>
              <a:xfrm>
                <a:off x="3838749" y="1435880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[R] 288">
                <a:extLst>
                  <a:ext uri="{FF2B5EF4-FFF2-40B4-BE49-F238E27FC236}">
                    <a16:creationId xmlns:a16="http://schemas.microsoft.com/office/drawing/2014/main" id="{99B99E65-7725-F16A-9874-B3C21955E2BF}"/>
                  </a:ext>
                </a:extLst>
              </p:cNvPr>
              <p:cNvCxnSpPr/>
              <p:nvPr/>
            </p:nvCxnSpPr>
            <p:spPr>
              <a:xfrm>
                <a:off x="3838749" y="1773005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[R] 289">
                <a:extLst>
                  <a:ext uri="{FF2B5EF4-FFF2-40B4-BE49-F238E27FC236}">
                    <a16:creationId xmlns:a16="http://schemas.microsoft.com/office/drawing/2014/main" id="{6CC126F7-5CD8-C80B-A113-0ACD6DB3187B}"/>
                  </a:ext>
                </a:extLst>
              </p:cNvPr>
              <p:cNvCxnSpPr/>
              <p:nvPr/>
            </p:nvCxnSpPr>
            <p:spPr>
              <a:xfrm>
                <a:off x="3839574" y="2104613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[R] 290">
                <a:extLst>
                  <a:ext uri="{FF2B5EF4-FFF2-40B4-BE49-F238E27FC236}">
                    <a16:creationId xmlns:a16="http://schemas.microsoft.com/office/drawing/2014/main" id="{966759AE-8D9C-9841-3D74-3A2378887A41}"/>
                  </a:ext>
                </a:extLst>
              </p:cNvPr>
              <p:cNvCxnSpPr/>
              <p:nvPr/>
            </p:nvCxnSpPr>
            <p:spPr>
              <a:xfrm>
                <a:off x="3839574" y="2441738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[R] 291">
                <a:extLst>
                  <a:ext uri="{FF2B5EF4-FFF2-40B4-BE49-F238E27FC236}">
                    <a16:creationId xmlns:a16="http://schemas.microsoft.com/office/drawing/2014/main" id="{925BEE2D-B013-0901-BD42-F4418F59FF45}"/>
                  </a:ext>
                </a:extLst>
              </p:cNvPr>
              <p:cNvCxnSpPr/>
              <p:nvPr/>
            </p:nvCxnSpPr>
            <p:spPr>
              <a:xfrm>
                <a:off x="3836855" y="3816391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[R] 292">
                <a:extLst>
                  <a:ext uri="{FF2B5EF4-FFF2-40B4-BE49-F238E27FC236}">
                    <a16:creationId xmlns:a16="http://schemas.microsoft.com/office/drawing/2014/main" id="{F58E73CA-9BBA-4849-4235-241723A85235}"/>
                  </a:ext>
                </a:extLst>
              </p:cNvPr>
              <p:cNvCxnSpPr/>
              <p:nvPr/>
            </p:nvCxnSpPr>
            <p:spPr>
              <a:xfrm>
                <a:off x="3836855" y="4153516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091F832C-8C93-3C8B-94FC-9260C2E86422}"/>
                  </a:ext>
                </a:extLst>
              </p:cNvPr>
              <p:cNvSpPr txBox="1"/>
              <p:nvPr/>
            </p:nvSpPr>
            <p:spPr>
              <a:xfrm rot="5400000">
                <a:off x="4027698" y="2839262"/>
                <a:ext cx="102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…</a:t>
                </a:r>
                <a:endParaRPr kumimoji="1" lang="ko-Kore-KR" altLang="en-US" dirty="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797C906-1464-C996-B736-5F8E307D5A46}"/>
                  </a:ext>
                </a:extLst>
              </p:cNvPr>
              <p:cNvSpPr txBox="1"/>
              <p:nvPr/>
            </p:nvSpPr>
            <p:spPr>
              <a:xfrm>
                <a:off x="3829184" y="4204768"/>
                <a:ext cx="523374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ko-Kore-KR" sz="1300" dirty="0"/>
                  <a:t>15</a:t>
                </a: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1A83D94-C7BA-4801-C3FD-141259826EEF}"/>
                </a:ext>
              </a:extLst>
            </p:cNvPr>
            <p:cNvSpPr txBox="1"/>
            <p:nvPr/>
          </p:nvSpPr>
          <p:spPr>
            <a:xfrm rot="12317105">
              <a:off x="6304493" y="2388186"/>
              <a:ext cx="96423" cy="420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300" dirty="0"/>
                <a:t>…</a:t>
              </a:r>
              <a:endParaRPr kumimoji="1" lang="ko-Kore-KR" altLang="en-US" sz="2300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46C4C739-698B-D9BB-5785-6AE488129AEE}"/>
                </a:ext>
              </a:extLst>
            </p:cNvPr>
            <p:cNvSpPr/>
            <p:nvPr/>
          </p:nvSpPr>
          <p:spPr>
            <a:xfrm flipV="1">
              <a:off x="6419182" y="1183850"/>
              <a:ext cx="321428" cy="3813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1E6121C3-C875-F8A3-5CB8-E2901BD4D3B7}"/>
                </a:ext>
              </a:extLst>
            </p:cNvPr>
            <p:cNvCxnSpPr/>
            <p:nvPr/>
          </p:nvCxnSpPr>
          <p:spPr>
            <a:xfrm>
              <a:off x="6419182" y="1506902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B89E38E9-AB96-4A2F-EFF6-FD19EB11D34A}"/>
                </a:ext>
              </a:extLst>
            </p:cNvPr>
            <p:cNvCxnSpPr/>
            <p:nvPr/>
          </p:nvCxnSpPr>
          <p:spPr>
            <a:xfrm>
              <a:off x="6419182" y="1824712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D427BAB5-52D4-787B-D590-C9BEE99FC632}"/>
                </a:ext>
              </a:extLst>
            </p:cNvPr>
            <p:cNvCxnSpPr/>
            <p:nvPr/>
          </p:nvCxnSpPr>
          <p:spPr>
            <a:xfrm>
              <a:off x="6423537" y="2120755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C13D5190-DA44-EF3B-02E5-ECA8A3FECB0A}"/>
                </a:ext>
              </a:extLst>
            </p:cNvPr>
            <p:cNvCxnSpPr/>
            <p:nvPr/>
          </p:nvCxnSpPr>
          <p:spPr>
            <a:xfrm>
              <a:off x="6423537" y="2438565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19C9121B-8FBB-CEA5-AD2D-7FC5149FA2C4}"/>
                </a:ext>
              </a:extLst>
            </p:cNvPr>
            <p:cNvCxnSpPr/>
            <p:nvPr/>
          </p:nvCxnSpPr>
          <p:spPr>
            <a:xfrm>
              <a:off x="6424315" y="2751174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81535531-E25D-B952-39B0-C029418D9FBC}"/>
                </a:ext>
              </a:extLst>
            </p:cNvPr>
            <p:cNvCxnSpPr/>
            <p:nvPr/>
          </p:nvCxnSpPr>
          <p:spPr>
            <a:xfrm>
              <a:off x="6424315" y="3068984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922A5D89-9A78-D19E-918D-5BBA62EC7B56}"/>
                </a:ext>
              </a:extLst>
            </p:cNvPr>
            <p:cNvCxnSpPr/>
            <p:nvPr/>
          </p:nvCxnSpPr>
          <p:spPr>
            <a:xfrm>
              <a:off x="6421752" y="4364878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658ADDF1-E5C2-7095-1DCB-E03C988C7677}"/>
                </a:ext>
              </a:extLst>
            </p:cNvPr>
            <p:cNvCxnSpPr/>
            <p:nvPr/>
          </p:nvCxnSpPr>
          <p:spPr>
            <a:xfrm>
              <a:off x="6421752" y="4682688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2294CF7B-EB2E-05F7-5533-8904512772D3}"/>
                </a:ext>
              </a:extLst>
            </p:cNvPr>
            <p:cNvSpPr txBox="1"/>
            <p:nvPr/>
          </p:nvSpPr>
          <p:spPr>
            <a:xfrm rot="5400000">
              <a:off x="6601661" y="3455075"/>
              <a:ext cx="96423" cy="348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C4AED1F-5F88-C0AE-2D87-E3262EBAB754}"/>
                </a:ext>
              </a:extLst>
            </p:cNvPr>
            <p:cNvSpPr txBox="1"/>
            <p:nvPr/>
          </p:nvSpPr>
          <p:spPr>
            <a:xfrm>
              <a:off x="6425863" y="4708319"/>
              <a:ext cx="493388" cy="275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15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678F46F-87B3-F95E-9568-779430D365BB}"/>
                </a:ext>
              </a:extLst>
            </p:cNvPr>
            <p:cNvSpPr txBox="1"/>
            <p:nvPr/>
          </p:nvSpPr>
          <p:spPr>
            <a:xfrm>
              <a:off x="6459310" y="1219726"/>
              <a:ext cx="232462" cy="2756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1</a:t>
              </a:r>
              <a:endParaRPr kumimoji="1" lang="ko-Kore-KR" altLang="en-US" sz="1300" dirty="0"/>
            </a:p>
          </p:txBody>
        </p:sp>
        <p:sp>
          <p:nvSpPr>
            <p:cNvPr id="283" name="오른쪽 중괄호[R] 282">
              <a:extLst>
                <a:ext uri="{FF2B5EF4-FFF2-40B4-BE49-F238E27FC236}">
                  <a16:creationId xmlns:a16="http://schemas.microsoft.com/office/drawing/2014/main" id="{6E314B32-7226-73F0-19D4-6F7E97C37101}"/>
                </a:ext>
              </a:extLst>
            </p:cNvPr>
            <p:cNvSpPr/>
            <p:nvPr/>
          </p:nvSpPr>
          <p:spPr>
            <a:xfrm rot="5400000">
              <a:off x="6086829" y="4653001"/>
              <a:ext cx="146806" cy="926928"/>
            </a:xfrm>
            <a:prstGeom prst="rightBrace">
              <a:avLst>
                <a:gd name="adj1" fmla="val 61828"/>
                <a:gd name="adj2" fmla="val 50000"/>
              </a:avLst>
            </a:prstGeom>
            <a:ln w="1905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99242563-FDD2-159E-AA2C-487EEE5F263A}"/>
                    </a:ext>
                  </a:extLst>
                </p:cNvPr>
                <p:cNvSpPr txBox="1"/>
                <p:nvPr/>
              </p:nvSpPr>
              <p:spPr>
                <a:xfrm>
                  <a:off x="5637538" y="5198858"/>
                  <a:ext cx="1052952" cy="2901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99242563-FDD2-159E-AA2C-487EEE5F2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538" y="5198858"/>
                  <a:ext cx="1052952" cy="2901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04E48AAE-CE79-7C6E-B4D6-DEF219017935}"/>
                    </a:ext>
                  </a:extLst>
                </p:cNvPr>
                <p:cNvSpPr txBox="1"/>
                <p:nvPr/>
              </p:nvSpPr>
              <p:spPr>
                <a:xfrm>
                  <a:off x="7322896" y="5599903"/>
                  <a:ext cx="1727613" cy="319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𝐴𝑣𝑔𝑃𝑜𝑜𝑙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(7×12)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04E48AAE-CE79-7C6E-B4D6-DEF219017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896" y="5599903"/>
                  <a:ext cx="1727613" cy="319157"/>
                </a:xfrm>
                <a:prstGeom prst="rect">
                  <a:avLst/>
                </a:prstGeom>
                <a:blipFill>
                  <a:blip r:embed="rId8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FFD5AE4D-8169-29E6-03A1-7F6987CBD609}"/>
                </a:ext>
              </a:extLst>
            </p:cNvPr>
            <p:cNvSpPr/>
            <p:nvPr/>
          </p:nvSpPr>
          <p:spPr>
            <a:xfrm flipV="1">
              <a:off x="7660614" y="465501"/>
              <a:ext cx="321428" cy="3813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4F1ED43-5125-49B6-25C7-B706748BA382}"/>
                </a:ext>
              </a:extLst>
            </p:cNvPr>
            <p:cNvCxnSpPr/>
            <p:nvPr/>
          </p:nvCxnSpPr>
          <p:spPr>
            <a:xfrm>
              <a:off x="7660614" y="788553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50CF5B8C-C4D0-971F-78B7-168DA171EBC0}"/>
                </a:ext>
              </a:extLst>
            </p:cNvPr>
            <p:cNvCxnSpPr/>
            <p:nvPr/>
          </p:nvCxnSpPr>
          <p:spPr>
            <a:xfrm>
              <a:off x="7660614" y="1106363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8300EB17-A67D-4128-A7E5-451E9C0A608E}"/>
                </a:ext>
              </a:extLst>
            </p:cNvPr>
            <p:cNvCxnSpPr/>
            <p:nvPr/>
          </p:nvCxnSpPr>
          <p:spPr>
            <a:xfrm>
              <a:off x="7664970" y="1402406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0B19C4E0-2A31-251F-7C97-2B4D3E1748A3}"/>
                </a:ext>
              </a:extLst>
            </p:cNvPr>
            <p:cNvCxnSpPr/>
            <p:nvPr/>
          </p:nvCxnSpPr>
          <p:spPr>
            <a:xfrm>
              <a:off x="7664970" y="1720216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C4C41AC1-0DE5-2C15-1662-8E794EA8042D}"/>
                </a:ext>
              </a:extLst>
            </p:cNvPr>
            <p:cNvCxnSpPr/>
            <p:nvPr/>
          </p:nvCxnSpPr>
          <p:spPr>
            <a:xfrm>
              <a:off x="7665747" y="2032825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365">
              <a:extLst>
                <a:ext uri="{FF2B5EF4-FFF2-40B4-BE49-F238E27FC236}">
                  <a16:creationId xmlns:a16="http://schemas.microsoft.com/office/drawing/2014/main" id="{E16D4D5F-D1AD-8627-8F20-B26B3A8C269E}"/>
                </a:ext>
              </a:extLst>
            </p:cNvPr>
            <p:cNvCxnSpPr/>
            <p:nvPr/>
          </p:nvCxnSpPr>
          <p:spPr>
            <a:xfrm>
              <a:off x="7665747" y="2350635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[R] 366">
              <a:extLst>
                <a:ext uri="{FF2B5EF4-FFF2-40B4-BE49-F238E27FC236}">
                  <a16:creationId xmlns:a16="http://schemas.microsoft.com/office/drawing/2014/main" id="{BE8D10AA-4CCC-3138-CD5F-CC7D42214A62}"/>
                </a:ext>
              </a:extLst>
            </p:cNvPr>
            <p:cNvCxnSpPr/>
            <p:nvPr/>
          </p:nvCxnSpPr>
          <p:spPr>
            <a:xfrm>
              <a:off x="7663184" y="3646529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[R] 367">
              <a:extLst>
                <a:ext uri="{FF2B5EF4-FFF2-40B4-BE49-F238E27FC236}">
                  <a16:creationId xmlns:a16="http://schemas.microsoft.com/office/drawing/2014/main" id="{6A2D7F88-5A74-7D0C-5D23-28CC59803223}"/>
                </a:ext>
              </a:extLst>
            </p:cNvPr>
            <p:cNvCxnSpPr/>
            <p:nvPr/>
          </p:nvCxnSpPr>
          <p:spPr>
            <a:xfrm>
              <a:off x="7663184" y="3964339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36EF7FB8-EE8E-3C13-4509-2D744695725C}"/>
                </a:ext>
              </a:extLst>
            </p:cNvPr>
            <p:cNvSpPr txBox="1"/>
            <p:nvPr/>
          </p:nvSpPr>
          <p:spPr>
            <a:xfrm rot="5400000">
              <a:off x="7843093" y="2725384"/>
              <a:ext cx="96423" cy="3481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E670891E-A334-FC27-D1E5-4BC947913A7D}"/>
                </a:ext>
              </a:extLst>
            </p:cNvPr>
            <p:cNvSpPr/>
            <p:nvPr/>
          </p:nvSpPr>
          <p:spPr>
            <a:xfrm flipV="1">
              <a:off x="7804283" y="609169"/>
              <a:ext cx="321428" cy="3813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350" name="직선 연결선[R] 349">
              <a:extLst>
                <a:ext uri="{FF2B5EF4-FFF2-40B4-BE49-F238E27FC236}">
                  <a16:creationId xmlns:a16="http://schemas.microsoft.com/office/drawing/2014/main" id="{13691303-FC4C-FA8F-6AF4-51EDB14A9029}"/>
                </a:ext>
              </a:extLst>
            </p:cNvPr>
            <p:cNvCxnSpPr/>
            <p:nvPr/>
          </p:nvCxnSpPr>
          <p:spPr>
            <a:xfrm>
              <a:off x="7804283" y="932222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2438C371-D293-9714-DC36-14C424C99787}"/>
                </a:ext>
              </a:extLst>
            </p:cNvPr>
            <p:cNvCxnSpPr/>
            <p:nvPr/>
          </p:nvCxnSpPr>
          <p:spPr>
            <a:xfrm>
              <a:off x="7804283" y="1250032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856D4D77-639C-56B8-1559-B8F147F381DA}"/>
                </a:ext>
              </a:extLst>
            </p:cNvPr>
            <p:cNvCxnSpPr/>
            <p:nvPr/>
          </p:nvCxnSpPr>
          <p:spPr>
            <a:xfrm>
              <a:off x="7808638" y="1546075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5A35F593-830C-EB03-ABAA-8053AE92C8F2}"/>
                </a:ext>
              </a:extLst>
            </p:cNvPr>
            <p:cNvCxnSpPr/>
            <p:nvPr/>
          </p:nvCxnSpPr>
          <p:spPr>
            <a:xfrm>
              <a:off x="7808638" y="1863885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BFE793EE-67B3-F706-1EE3-157DF5495AC4}"/>
                </a:ext>
              </a:extLst>
            </p:cNvPr>
            <p:cNvCxnSpPr/>
            <p:nvPr/>
          </p:nvCxnSpPr>
          <p:spPr>
            <a:xfrm>
              <a:off x="7809416" y="2176494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7ABCD023-D931-2C7F-5AFE-448EA082457B}"/>
                </a:ext>
              </a:extLst>
            </p:cNvPr>
            <p:cNvCxnSpPr/>
            <p:nvPr/>
          </p:nvCxnSpPr>
          <p:spPr>
            <a:xfrm>
              <a:off x="7809416" y="2494304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5312F354-96DE-669C-07CC-68CC677E5BA2}"/>
                </a:ext>
              </a:extLst>
            </p:cNvPr>
            <p:cNvCxnSpPr/>
            <p:nvPr/>
          </p:nvCxnSpPr>
          <p:spPr>
            <a:xfrm>
              <a:off x="7806853" y="3790198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F03D7A76-A56D-C32D-32A5-F0503A18285F}"/>
                </a:ext>
              </a:extLst>
            </p:cNvPr>
            <p:cNvCxnSpPr/>
            <p:nvPr/>
          </p:nvCxnSpPr>
          <p:spPr>
            <a:xfrm>
              <a:off x="7806853" y="4108008"/>
              <a:ext cx="32142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B7715AEC-647D-C871-CDBF-79E7DBA48F1D}"/>
                </a:ext>
              </a:extLst>
            </p:cNvPr>
            <p:cNvSpPr txBox="1"/>
            <p:nvPr/>
          </p:nvSpPr>
          <p:spPr>
            <a:xfrm rot="5400000">
              <a:off x="7986762" y="2869052"/>
              <a:ext cx="96423" cy="3481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A6B58942-09C1-8329-6CC8-F80387C3A403}"/>
                </a:ext>
              </a:extLst>
            </p:cNvPr>
            <p:cNvGrpSpPr/>
            <p:nvPr/>
          </p:nvGrpSpPr>
          <p:grpSpPr>
            <a:xfrm>
              <a:off x="7947951" y="752838"/>
              <a:ext cx="534097" cy="3822790"/>
              <a:chOff x="3834129" y="442034"/>
              <a:chExt cx="566557" cy="4055122"/>
            </a:xfrm>
            <a:solidFill>
              <a:schemeClr val="bg1"/>
            </a:solidFill>
          </p:grpSpPr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E617D919-736C-9F0E-3948-0F96DFFAD8C9}"/>
                  </a:ext>
                </a:extLst>
              </p:cNvPr>
              <p:cNvSpPr/>
              <p:nvPr/>
            </p:nvSpPr>
            <p:spPr>
              <a:xfrm flipV="1">
                <a:off x="3834129" y="442034"/>
                <a:ext cx="340963" cy="40450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39" name="직선 연결선[R] 338">
                <a:extLst>
                  <a:ext uri="{FF2B5EF4-FFF2-40B4-BE49-F238E27FC236}">
                    <a16:creationId xmlns:a16="http://schemas.microsoft.com/office/drawing/2014/main" id="{172347FE-6406-3F39-DFBB-A550C4CFC9A3}"/>
                  </a:ext>
                </a:extLst>
              </p:cNvPr>
              <p:cNvCxnSpPr/>
              <p:nvPr/>
            </p:nvCxnSpPr>
            <p:spPr>
              <a:xfrm>
                <a:off x="3834129" y="784720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[R] 339">
                <a:extLst>
                  <a:ext uri="{FF2B5EF4-FFF2-40B4-BE49-F238E27FC236}">
                    <a16:creationId xmlns:a16="http://schemas.microsoft.com/office/drawing/2014/main" id="{592FAB9E-131D-9CBD-3E45-C5FD8B3B1869}"/>
                  </a:ext>
                </a:extLst>
              </p:cNvPr>
              <p:cNvCxnSpPr/>
              <p:nvPr/>
            </p:nvCxnSpPr>
            <p:spPr>
              <a:xfrm>
                <a:off x="3834129" y="1121845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[R] 340">
                <a:extLst>
                  <a:ext uri="{FF2B5EF4-FFF2-40B4-BE49-F238E27FC236}">
                    <a16:creationId xmlns:a16="http://schemas.microsoft.com/office/drawing/2014/main" id="{BD309C7C-7120-CE0B-8E2B-ED747EDA026E}"/>
                  </a:ext>
                </a:extLst>
              </p:cNvPr>
              <p:cNvCxnSpPr/>
              <p:nvPr/>
            </p:nvCxnSpPr>
            <p:spPr>
              <a:xfrm>
                <a:off x="3838749" y="1435880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[R] 341">
                <a:extLst>
                  <a:ext uri="{FF2B5EF4-FFF2-40B4-BE49-F238E27FC236}">
                    <a16:creationId xmlns:a16="http://schemas.microsoft.com/office/drawing/2014/main" id="{BF68DFEE-B2A2-0913-C6CE-2BAC1D94AD3C}"/>
                  </a:ext>
                </a:extLst>
              </p:cNvPr>
              <p:cNvCxnSpPr/>
              <p:nvPr/>
            </p:nvCxnSpPr>
            <p:spPr>
              <a:xfrm>
                <a:off x="3838749" y="1773005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[R] 342">
                <a:extLst>
                  <a:ext uri="{FF2B5EF4-FFF2-40B4-BE49-F238E27FC236}">
                    <a16:creationId xmlns:a16="http://schemas.microsoft.com/office/drawing/2014/main" id="{542AE162-7386-5B90-D794-335172AFD702}"/>
                  </a:ext>
                </a:extLst>
              </p:cNvPr>
              <p:cNvCxnSpPr/>
              <p:nvPr/>
            </p:nvCxnSpPr>
            <p:spPr>
              <a:xfrm>
                <a:off x="3839574" y="2104613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[R] 343">
                <a:extLst>
                  <a:ext uri="{FF2B5EF4-FFF2-40B4-BE49-F238E27FC236}">
                    <a16:creationId xmlns:a16="http://schemas.microsoft.com/office/drawing/2014/main" id="{6EF43C74-9C9D-D2FE-7723-F6B8A79EDC9E}"/>
                  </a:ext>
                </a:extLst>
              </p:cNvPr>
              <p:cNvCxnSpPr/>
              <p:nvPr/>
            </p:nvCxnSpPr>
            <p:spPr>
              <a:xfrm>
                <a:off x="3839574" y="2441738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[R] 344">
                <a:extLst>
                  <a:ext uri="{FF2B5EF4-FFF2-40B4-BE49-F238E27FC236}">
                    <a16:creationId xmlns:a16="http://schemas.microsoft.com/office/drawing/2014/main" id="{544AD9BB-D3BF-0FF9-F731-2C349DE5288B}"/>
                  </a:ext>
                </a:extLst>
              </p:cNvPr>
              <p:cNvCxnSpPr/>
              <p:nvPr/>
            </p:nvCxnSpPr>
            <p:spPr>
              <a:xfrm>
                <a:off x="3836855" y="3816391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[R] 345">
                <a:extLst>
                  <a:ext uri="{FF2B5EF4-FFF2-40B4-BE49-F238E27FC236}">
                    <a16:creationId xmlns:a16="http://schemas.microsoft.com/office/drawing/2014/main" id="{092F14FE-3C14-8CD7-2278-ADC969D624E1}"/>
                  </a:ext>
                </a:extLst>
              </p:cNvPr>
              <p:cNvCxnSpPr/>
              <p:nvPr/>
            </p:nvCxnSpPr>
            <p:spPr>
              <a:xfrm>
                <a:off x="3836855" y="4153516"/>
                <a:ext cx="34096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0438E27B-8A62-7EAE-86B2-85479C7D1A66}"/>
                  </a:ext>
                </a:extLst>
              </p:cNvPr>
              <p:cNvSpPr txBox="1"/>
              <p:nvPr/>
            </p:nvSpPr>
            <p:spPr>
              <a:xfrm rot="5400000">
                <a:off x="4027698" y="2839262"/>
                <a:ext cx="102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…</a:t>
                </a:r>
                <a:endParaRPr kumimoji="1" lang="ko-Kore-KR" altLang="en-US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0D7956EE-1441-89B2-74CA-9438631AA654}"/>
                  </a:ext>
                </a:extLst>
              </p:cNvPr>
              <p:cNvSpPr txBox="1"/>
              <p:nvPr/>
            </p:nvSpPr>
            <p:spPr>
              <a:xfrm>
                <a:off x="3877312" y="4204768"/>
                <a:ext cx="523374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ko-Kore-KR" sz="1300" dirty="0"/>
                  <a:t>7</a:t>
                </a:r>
              </a:p>
            </p:txBody>
          </p:sp>
        </p:grp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C8321E6-2BBC-5699-03D9-88844523E7F2}"/>
                </a:ext>
              </a:extLst>
            </p:cNvPr>
            <p:cNvSpPr txBox="1"/>
            <p:nvPr/>
          </p:nvSpPr>
          <p:spPr>
            <a:xfrm rot="12317105">
              <a:off x="8252926" y="2388186"/>
              <a:ext cx="96423" cy="420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300" dirty="0"/>
                <a:t>…</a:t>
              </a:r>
              <a:endParaRPr kumimoji="1" lang="ko-Kore-KR" altLang="en-US" sz="2300" dirty="0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FC7C747B-E589-3115-5C1F-A804CFBF5AB7}"/>
                </a:ext>
              </a:extLst>
            </p:cNvPr>
            <p:cNvSpPr/>
            <p:nvPr/>
          </p:nvSpPr>
          <p:spPr>
            <a:xfrm flipV="1">
              <a:off x="8367615" y="1183850"/>
              <a:ext cx="321428" cy="3813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1FB7DF43-D4C8-C3FF-D86E-E69075994DC9}"/>
                </a:ext>
              </a:extLst>
            </p:cNvPr>
            <p:cNvCxnSpPr/>
            <p:nvPr/>
          </p:nvCxnSpPr>
          <p:spPr>
            <a:xfrm>
              <a:off x="8367615" y="1506902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DB2445D4-372D-AAC6-5C0A-94630CCC1C46}"/>
                </a:ext>
              </a:extLst>
            </p:cNvPr>
            <p:cNvCxnSpPr/>
            <p:nvPr/>
          </p:nvCxnSpPr>
          <p:spPr>
            <a:xfrm>
              <a:off x="8367615" y="1824712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F846239-031F-422F-3B6F-6F4FA4EEA024}"/>
                </a:ext>
              </a:extLst>
            </p:cNvPr>
            <p:cNvCxnSpPr/>
            <p:nvPr/>
          </p:nvCxnSpPr>
          <p:spPr>
            <a:xfrm>
              <a:off x="8371970" y="2120755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5ABA96B0-09EF-B400-9E0D-03349BDED62F}"/>
                </a:ext>
              </a:extLst>
            </p:cNvPr>
            <p:cNvCxnSpPr/>
            <p:nvPr/>
          </p:nvCxnSpPr>
          <p:spPr>
            <a:xfrm>
              <a:off x="8371970" y="2438565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DD9B0CAE-20E6-F7BE-B33F-2D431D8C2B4D}"/>
                </a:ext>
              </a:extLst>
            </p:cNvPr>
            <p:cNvCxnSpPr/>
            <p:nvPr/>
          </p:nvCxnSpPr>
          <p:spPr>
            <a:xfrm>
              <a:off x="8372748" y="2751174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5EE8ABF9-946C-6581-E6D4-B94286AF1834}"/>
                </a:ext>
              </a:extLst>
            </p:cNvPr>
            <p:cNvCxnSpPr/>
            <p:nvPr/>
          </p:nvCxnSpPr>
          <p:spPr>
            <a:xfrm>
              <a:off x="8372748" y="3068984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11858599-F4A5-62CB-29E8-77A5A7B68B6C}"/>
                </a:ext>
              </a:extLst>
            </p:cNvPr>
            <p:cNvCxnSpPr/>
            <p:nvPr/>
          </p:nvCxnSpPr>
          <p:spPr>
            <a:xfrm>
              <a:off x="8370185" y="4364878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A1290BAA-8ABD-4767-B246-16A10D939E40}"/>
                </a:ext>
              </a:extLst>
            </p:cNvPr>
            <p:cNvCxnSpPr/>
            <p:nvPr/>
          </p:nvCxnSpPr>
          <p:spPr>
            <a:xfrm>
              <a:off x="8370185" y="4682688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0D7D9849-9F4F-4154-0D98-779F01A74B92}"/>
                </a:ext>
              </a:extLst>
            </p:cNvPr>
            <p:cNvSpPr txBox="1"/>
            <p:nvPr/>
          </p:nvSpPr>
          <p:spPr>
            <a:xfrm rot="5400000">
              <a:off x="8550094" y="3455075"/>
              <a:ext cx="96423" cy="348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C4C721F5-4FF8-2000-A4AD-43B3FD6C4E7F}"/>
                </a:ext>
              </a:extLst>
            </p:cNvPr>
            <p:cNvSpPr txBox="1"/>
            <p:nvPr/>
          </p:nvSpPr>
          <p:spPr>
            <a:xfrm>
              <a:off x="8408324" y="4708319"/>
              <a:ext cx="493388" cy="275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7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C82BFE57-9B38-DA9B-5137-003CDF996D31}"/>
                </a:ext>
              </a:extLst>
            </p:cNvPr>
            <p:cNvSpPr txBox="1"/>
            <p:nvPr/>
          </p:nvSpPr>
          <p:spPr>
            <a:xfrm>
              <a:off x="8407743" y="1219726"/>
              <a:ext cx="232462" cy="275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1</a:t>
              </a:r>
              <a:endParaRPr kumimoji="1" lang="ko-Kore-KR" altLang="en-US" sz="1300" dirty="0"/>
            </a:p>
          </p:txBody>
        </p:sp>
        <p:sp>
          <p:nvSpPr>
            <p:cNvPr id="336" name="오른쪽 중괄호[R] 335">
              <a:extLst>
                <a:ext uri="{FF2B5EF4-FFF2-40B4-BE49-F238E27FC236}">
                  <a16:creationId xmlns:a16="http://schemas.microsoft.com/office/drawing/2014/main" id="{0D568A86-D3E6-D61D-EBBD-D1B50AD7A70D}"/>
                </a:ext>
              </a:extLst>
            </p:cNvPr>
            <p:cNvSpPr/>
            <p:nvPr/>
          </p:nvSpPr>
          <p:spPr>
            <a:xfrm rot="5400000">
              <a:off x="8035262" y="4653001"/>
              <a:ext cx="146806" cy="926928"/>
            </a:xfrm>
            <a:prstGeom prst="rightBrace">
              <a:avLst>
                <a:gd name="adj1" fmla="val 61828"/>
                <a:gd name="adj2" fmla="val 50000"/>
              </a:avLst>
            </a:prstGeom>
            <a:ln w="1905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C86B0531-BE2E-1771-0AA1-BAD51CAD922B}"/>
                    </a:ext>
                  </a:extLst>
                </p:cNvPr>
                <p:cNvSpPr txBox="1"/>
                <p:nvPr/>
              </p:nvSpPr>
              <p:spPr>
                <a:xfrm>
                  <a:off x="7585971" y="5198858"/>
                  <a:ext cx="1052952" cy="2901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C86B0531-BE2E-1771-0AA1-BAD51CAD9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971" y="5198858"/>
                  <a:ext cx="1052952" cy="2901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390BF418-90B9-7AE8-9C83-CC5BF7821673}"/>
                </a:ext>
              </a:extLst>
            </p:cNvPr>
            <p:cNvSpPr/>
            <p:nvPr/>
          </p:nvSpPr>
          <p:spPr>
            <a:xfrm flipV="1">
              <a:off x="9861017" y="998588"/>
              <a:ext cx="321428" cy="3813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73" name="직선 연결선[R] 372">
              <a:extLst>
                <a:ext uri="{FF2B5EF4-FFF2-40B4-BE49-F238E27FC236}">
                  <a16:creationId xmlns:a16="http://schemas.microsoft.com/office/drawing/2014/main" id="{775D79E6-24B8-1F3C-0BF3-99F1F2963A4D}"/>
                </a:ext>
              </a:extLst>
            </p:cNvPr>
            <p:cNvCxnSpPr/>
            <p:nvPr/>
          </p:nvCxnSpPr>
          <p:spPr>
            <a:xfrm>
              <a:off x="9861017" y="1321641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[R] 373">
              <a:extLst>
                <a:ext uri="{FF2B5EF4-FFF2-40B4-BE49-F238E27FC236}">
                  <a16:creationId xmlns:a16="http://schemas.microsoft.com/office/drawing/2014/main" id="{B5495914-EFAC-E747-591D-0F240899A9CA}"/>
                </a:ext>
              </a:extLst>
            </p:cNvPr>
            <p:cNvCxnSpPr/>
            <p:nvPr/>
          </p:nvCxnSpPr>
          <p:spPr>
            <a:xfrm>
              <a:off x="9861017" y="1639451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[R] 374">
              <a:extLst>
                <a:ext uri="{FF2B5EF4-FFF2-40B4-BE49-F238E27FC236}">
                  <a16:creationId xmlns:a16="http://schemas.microsoft.com/office/drawing/2014/main" id="{DCF4E51A-8AFB-55B1-3F3C-A5E09831275D}"/>
                </a:ext>
              </a:extLst>
            </p:cNvPr>
            <p:cNvCxnSpPr/>
            <p:nvPr/>
          </p:nvCxnSpPr>
          <p:spPr>
            <a:xfrm>
              <a:off x="9865372" y="1935494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D094A284-0173-6BD1-C5D7-BB98C71F76D6}"/>
                </a:ext>
              </a:extLst>
            </p:cNvPr>
            <p:cNvCxnSpPr/>
            <p:nvPr/>
          </p:nvCxnSpPr>
          <p:spPr>
            <a:xfrm>
              <a:off x="9865372" y="2253303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652C0-307C-0006-EA56-88B3238A487B}"/>
                </a:ext>
              </a:extLst>
            </p:cNvPr>
            <p:cNvCxnSpPr/>
            <p:nvPr/>
          </p:nvCxnSpPr>
          <p:spPr>
            <a:xfrm>
              <a:off x="9866150" y="2565913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[R] 377">
              <a:extLst>
                <a:ext uri="{FF2B5EF4-FFF2-40B4-BE49-F238E27FC236}">
                  <a16:creationId xmlns:a16="http://schemas.microsoft.com/office/drawing/2014/main" id="{6DAC5870-BC07-DBA3-617A-025215246EBA}"/>
                </a:ext>
              </a:extLst>
            </p:cNvPr>
            <p:cNvCxnSpPr/>
            <p:nvPr/>
          </p:nvCxnSpPr>
          <p:spPr>
            <a:xfrm>
              <a:off x="9866150" y="2883722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[R] 378">
              <a:extLst>
                <a:ext uri="{FF2B5EF4-FFF2-40B4-BE49-F238E27FC236}">
                  <a16:creationId xmlns:a16="http://schemas.microsoft.com/office/drawing/2014/main" id="{6EB2833F-9428-D7E5-6B2D-5CFA7AEA0496}"/>
                </a:ext>
              </a:extLst>
            </p:cNvPr>
            <p:cNvCxnSpPr/>
            <p:nvPr/>
          </p:nvCxnSpPr>
          <p:spPr>
            <a:xfrm>
              <a:off x="9863587" y="4179617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5F6D4AF4-2164-6382-43F3-3450AE6D5212}"/>
                </a:ext>
              </a:extLst>
            </p:cNvPr>
            <p:cNvCxnSpPr/>
            <p:nvPr/>
          </p:nvCxnSpPr>
          <p:spPr>
            <a:xfrm>
              <a:off x="9863587" y="4497427"/>
              <a:ext cx="32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729C6B8-7379-1FAB-3AA6-FA346FB21B2C}"/>
                </a:ext>
              </a:extLst>
            </p:cNvPr>
            <p:cNvSpPr txBox="1"/>
            <p:nvPr/>
          </p:nvSpPr>
          <p:spPr>
            <a:xfrm rot="5400000">
              <a:off x="10043496" y="3269814"/>
              <a:ext cx="96423" cy="348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E626B31-7E49-26AD-4F2C-54890238B757}"/>
                </a:ext>
              </a:extLst>
            </p:cNvPr>
            <p:cNvSpPr txBox="1"/>
            <p:nvPr/>
          </p:nvSpPr>
          <p:spPr>
            <a:xfrm>
              <a:off x="9856355" y="4511714"/>
              <a:ext cx="493388" cy="275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84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1AC4A42E-2F51-BAB4-7ECA-6FE6625E27EF}"/>
                </a:ext>
              </a:extLst>
            </p:cNvPr>
            <p:cNvSpPr txBox="1"/>
            <p:nvPr/>
          </p:nvSpPr>
          <p:spPr>
            <a:xfrm>
              <a:off x="9901145" y="1034464"/>
              <a:ext cx="232462" cy="275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1</a:t>
              </a:r>
              <a:endParaRPr kumimoji="1" lang="ko-Kore-KR" altLang="en-US" sz="13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C3A90A3C-B7D3-569A-6F2C-A48B92BDEE39}"/>
                    </a:ext>
                  </a:extLst>
                </p:cNvPr>
                <p:cNvSpPr txBox="1"/>
                <p:nvPr/>
              </p:nvSpPr>
              <p:spPr>
                <a:xfrm>
                  <a:off x="9160494" y="5596428"/>
                  <a:ext cx="1727613" cy="319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𝐹𝑙𝑎𝑡𝑡𝑒𝑛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(1×84)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C3A90A3C-B7D3-569A-6F2C-A48B92BDE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494" y="5596428"/>
                  <a:ext cx="1727613" cy="319157"/>
                </a:xfrm>
                <a:prstGeom prst="rect">
                  <a:avLst/>
                </a:prstGeom>
                <a:blipFill>
                  <a:blip r:embed="rId10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2BD816E9-A3E7-5500-6D8E-66C318E8CE47}"/>
                </a:ext>
              </a:extLst>
            </p:cNvPr>
            <p:cNvCxnSpPr/>
            <p:nvPr/>
          </p:nvCxnSpPr>
          <p:spPr>
            <a:xfrm>
              <a:off x="1437576" y="2851258"/>
              <a:ext cx="299712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39E922C2-5A02-A38D-3168-8164E760420E}"/>
                </a:ext>
              </a:extLst>
            </p:cNvPr>
            <p:cNvCxnSpPr/>
            <p:nvPr/>
          </p:nvCxnSpPr>
          <p:spPr>
            <a:xfrm>
              <a:off x="2795941" y="2851258"/>
              <a:ext cx="299712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화살표 연결선 387">
              <a:extLst>
                <a:ext uri="{FF2B5EF4-FFF2-40B4-BE49-F238E27FC236}">
                  <a16:creationId xmlns:a16="http://schemas.microsoft.com/office/drawing/2014/main" id="{C7DD1E57-5AF4-9FC7-DBC1-2FFD57F6D2C8}"/>
                </a:ext>
              </a:extLst>
            </p:cNvPr>
            <p:cNvCxnSpPr/>
            <p:nvPr/>
          </p:nvCxnSpPr>
          <p:spPr>
            <a:xfrm>
              <a:off x="4924504" y="2837061"/>
              <a:ext cx="299712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화살표 연결선 388">
              <a:extLst>
                <a:ext uri="{FF2B5EF4-FFF2-40B4-BE49-F238E27FC236}">
                  <a16:creationId xmlns:a16="http://schemas.microsoft.com/office/drawing/2014/main" id="{C92D5212-466D-B151-2DA0-EC7D3D76A8BA}"/>
                </a:ext>
              </a:extLst>
            </p:cNvPr>
            <p:cNvCxnSpPr/>
            <p:nvPr/>
          </p:nvCxnSpPr>
          <p:spPr>
            <a:xfrm>
              <a:off x="7058066" y="2809333"/>
              <a:ext cx="299712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화살표 연결선 389">
              <a:extLst>
                <a:ext uri="{FF2B5EF4-FFF2-40B4-BE49-F238E27FC236}">
                  <a16:creationId xmlns:a16="http://schemas.microsoft.com/office/drawing/2014/main" id="{F08ED4A4-66BE-A6A0-BEBB-186F999D980C}"/>
                </a:ext>
              </a:extLst>
            </p:cNvPr>
            <p:cNvCxnSpPr/>
            <p:nvPr/>
          </p:nvCxnSpPr>
          <p:spPr>
            <a:xfrm>
              <a:off x="9137808" y="2797990"/>
              <a:ext cx="299712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화살표 연결선 444">
              <a:extLst>
                <a:ext uri="{FF2B5EF4-FFF2-40B4-BE49-F238E27FC236}">
                  <a16:creationId xmlns:a16="http://schemas.microsoft.com/office/drawing/2014/main" id="{7D559F11-995F-9139-C5BD-E09F560AE435}"/>
                </a:ext>
              </a:extLst>
            </p:cNvPr>
            <p:cNvCxnSpPr/>
            <p:nvPr/>
          </p:nvCxnSpPr>
          <p:spPr>
            <a:xfrm>
              <a:off x="10588395" y="2786701"/>
              <a:ext cx="299712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62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1E590D8-07BB-D2E5-F703-51C9CEA9ECED}"/>
              </a:ext>
            </a:extLst>
          </p:cNvPr>
          <p:cNvGrpSpPr/>
          <p:nvPr/>
        </p:nvGrpSpPr>
        <p:grpSpPr>
          <a:xfrm>
            <a:off x="722194" y="1028843"/>
            <a:ext cx="493388" cy="3817511"/>
            <a:chOff x="889467" y="450062"/>
            <a:chExt cx="523374" cy="40495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0AB9C4-6587-6EDB-5BE3-A909E90E5398}"/>
                </a:ext>
              </a:extLst>
            </p:cNvPr>
            <p:cNvSpPr/>
            <p:nvPr/>
          </p:nvSpPr>
          <p:spPr>
            <a:xfrm flipV="1">
              <a:off x="930508" y="450062"/>
              <a:ext cx="340963" cy="4045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84E0465A-15AA-D9BD-EFB2-1A836BF9760F}"/>
                </a:ext>
              </a:extLst>
            </p:cNvPr>
            <p:cNvCxnSpPr/>
            <p:nvPr/>
          </p:nvCxnSpPr>
          <p:spPr>
            <a:xfrm>
              <a:off x="930508" y="792748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662D74F7-3BD8-EFD2-A738-7678EFFF9FDC}"/>
                </a:ext>
              </a:extLst>
            </p:cNvPr>
            <p:cNvCxnSpPr/>
            <p:nvPr/>
          </p:nvCxnSpPr>
          <p:spPr>
            <a:xfrm>
              <a:off x="930508" y="1129873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AABA6F79-0B23-92CB-6606-5A3AEFC9BC96}"/>
                </a:ext>
              </a:extLst>
            </p:cNvPr>
            <p:cNvCxnSpPr/>
            <p:nvPr/>
          </p:nvCxnSpPr>
          <p:spPr>
            <a:xfrm>
              <a:off x="935128" y="1443908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C3F8254-1018-FB31-16C6-44C0743060F1}"/>
                </a:ext>
              </a:extLst>
            </p:cNvPr>
            <p:cNvCxnSpPr/>
            <p:nvPr/>
          </p:nvCxnSpPr>
          <p:spPr>
            <a:xfrm>
              <a:off x="935128" y="1781033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F8361979-F67C-D715-6AEE-03F79848074E}"/>
                </a:ext>
              </a:extLst>
            </p:cNvPr>
            <p:cNvCxnSpPr/>
            <p:nvPr/>
          </p:nvCxnSpPr>
          <p:spPr>
            <a:xfrm>
              <a:off x="935953" y="2112641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1835AA73-5A18-2231-9253-BE5A5FD010F5}"/>
                </a:ext>
              </a:extLst>
            </p:cNvPr>
            <p:cNvCxnSpPr/>
            <p:nvPr/>
          </p:nvCxnSpPr>
          <p:spPr>
            <a:xfrm>
              <a:off x="935953" y="2449766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15E93E14-9A0B-428D-1A5F-04C4F1C96F4D}"/>
                </a:ext>
              </a:extLst>
            </p:cNvPr>
            <p:cNvCxnSpPr/>
            <p:nvPr/>
          </p:nvCxnSpPr>
          <p:spPr>
            <a:xfrm>
              <a:off x="933234" y="3824419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F9C05CDC-0702-7D10-4FF0-4E8AF992903F}"/>
                </a:ext>
              </a:extLst>
            </p:cNvPr>
            <p:cNvCxnSpPr/>
            <p:nvPr/>
          </p:nvCxnSpPr>
          <p:spPr>
            <a:xfrm>
              <a:off x="933234" y="4161544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FB3A9-61E1-4E07-5DD4-E06716E0EE51}"/>
                </a:ext>
              </a:extLst>
            </p:cNvPr>
            <p:cNvSpPr txBox="1"/>
            <p:nvPr/>
          </p:nvSpPr>
          <p:spPr>
            <a:xfrm rot="5400000">
              <a:off x="1124077" y="2847290"/>
              <a:ext cx="10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A77649-702C-91C3-8200-8D6153293E74}"/>
                </a:ext>
              </a:extLst>
            </p:cNvPr>
            <p:cNvSpPr txBox="1"/>
            <p:nvPr/>
          </p:nvSpPr>
          <p:spPr>
            <a:xfrm>
              <a:off x="889467" y="4189426"/>
              <a:ext cx="523374" cy="310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kumimoji="1" lang="ko-Kore-KR" altLang="en-US" sz="13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6FCBDA-AAA4-7898-CDEF-9ACC42195F84}"/>
              </a:ext>
            </a:extLst>
          </p:cNvPr>
          <p:cNvGrpSpPr/>
          <p:nvPr/>
        </p:nvGrpSpPr>
        <p:grpSpPr>
          <a:xfrm>
            <a:off x="2090722" y="1025057"/>
            <a:ext cx="493388" cy="3813303"/>
            <a:chOff x="2341168" y="446046"/>
            <a:chExt cx="523374" cy="404505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BF5F146-3250-83A3-FED2-A36F1330636C}"/>
                </a:ext>
              </a:extLst>
            </p:cNvPr>
            <p:cNvSpPr/>
            <p:nvPr/>
          </p:nvSpPr>
          <p:spPr>
            <a:xfrm flipV="1">
              <a:off x="2358259" y="446046"/>
              <a:ext cx="340963" cy="4045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63B62761-3875-3426-E384-6004657F2ACF}"/>
                </a:ext>
              </a:extLst>
            </p:cNvPr>
            <p:cNvCxnSpPr/>
            <p:nvPr/>
          </p:nvCxnSpPr>
          <p:spPr>
            <a:xfrm>
              <a:off x="2358259" y="788732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0CDD90B0-A664-E02E-F033-6C1217FE7808}"/>
                </a:ext>
              </a:extLst>
            </p:cNvPr>
            <p:cNvCxnSpPr/>
            <p:nvPr/>
          </p:nvCxnSpPr>
          <p:spPr>
            <a:xfrm>
              <a:off x="2358259" y="1125857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04A1C7B7-0BC2-800A-56F3-4B9A80588BCE}"/>
                </a:ext>
              </a:extLst>
            </p:cNvPr>
            <p:cNvCxnSpPr/>
            <p:nvPr/>
          </p:nvCxnSpPr>
          <p:spPr>
            <a:xfrm>
              <a:off x="2362879" y="1439892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11ECF45-C2DA-2BCA-EE83-071F46DA86FD}"/>
                </a:ext>
              </a:extLst>
            </p:cNvPr>
            <p:cNvCxnSpPr/>
            <p:nvPr/>
          </p:nvCxnSpPr>
          <p:spPr>
            <a:xfrm>
              <a:off x="2362879" y="1777017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50622460-7708-9875-BE4A-DE9752A6CC77}"/>
                </a:ext>
              </a:extLst>
            </p:cNvPr>
            <p:cNvCxnSpPr/>
            <p:nvPr/>
          </p:nvCxnSpPr>
          <p:spPr>
            <a:xfrm>
              <a:off x="2363704" y="2108625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8A8D9DCE-D958-CDD1-0091-E77C96F6A8E3}"/>
                </a:ext>
              </a:extLst>
            </p:cNvPr>
            <p:cNvCxnSpPr/>
            <p:nvPr/>
          </p:nvCxnSpPr>
          <p:spPr>
            <a:xfrm>
              <a:off x="2363704" y="2445750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1F8CD6-C1F2-7691-B263-D27C32CD166C}"/>
                </a:ext>
              </a:extLst>
            </p:cNvPr>
            <p:cNvCxnSpPr/>
            <p:nvPr/>
          </p:nvCxnSpPr>
          <p:spPr>
            <a:xfrm>
              <a:off x="2360985" y="3820403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397DDDDB-5E35-4A1C-A457-FF13A73F4888}"/>
                </a:ext>
              </a:extLst>
            </p:cNvPr>
            <p:cNvCxnSpPr/>
            <p:nvPr/>
          </p:nvCxnSpPr>
          <p:spPr>
            <a:xfrm>
              <a:off x="2360985" y="4157528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398298-355E-A638-9E58-DB72101D923F}"/>
                </a:ext>
              </a:extLst>
            </p:cNvPr>
            <p:cNvSpPr txBox="1"/>
            <p:nvPr/>
          </p:nvSpPr>
          <p:spPr>
            <a:xfrm rot="5400000">
              <a:off x="2551828" y="2843274"/>
              <a:ext cx="10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840F4-0479-49A7-56E0-300B74E843AB}"/>
                </a:ext>
              </a:extLst>
            </p:cNvPr>
            <p:cNvSpPr txBox="1"/>
            <p:nvPr/>
          </p:nvSpPr>
          <p:spPr>
            <a:xfrm>
              <a:off x="2341168" y="4172741"/>
              <a:ext cx="523374" cy="310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32</a:t>
              </a:r>
              <a:endParaRPr kumimoji="1" lang="ko-Kore-KR" altLang="en-US" sz="13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3B1CB69-8D12-F137-6382-389B5873A895}"/>
              </a:ext>
            </a:extLst>
          </p:cNvPr>
          <p:cNvSpPr txBox="1"/>
          <p:nvPr/>
        </p:nvSpPr>
        <p:spPr>
          <a:xfrm>
            <a:off x="790248" y="1056970"/>
            <a:ext cx="232462" cy="27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kumimoji="1" lang="en-US" altLang="ko-Kore-KR" sz="1300" dirty="0"/>
              <a:t>1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AA5BD-C680-1E2B-CBAB-6B42382EC855}"/>
              </a:ext>
            </a:extLst>
          </p:cNvPr>
          <p:cNvSpPr txBox="1"/>
          <p:nvPr/>
        </p:nvSpPr>
        <p:spPr>
          <a:xfrm>
            <a:off x="2147533" y="1053188"/>
            <a:ext cx="232462" cy="27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kumimoji="1" lang="en-US" altLang="ko-Kore-KR" sz="1300" dirty="0"/>
              <a:t>1</a:t>
            </a:r>
            <a:endParaRPr kumimoji="1" lang="ko-Kore-KR" altLang="en-US" sz="1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47BEA6-1F85-B68A-6DBC-ABE120ED5E9F}"/>
                  </a:ext>
                </a:extLst>
              </p:cNvPr>
              <p:cNvSpPr txBox="1"/>
              <p:nvPr/>
            </p:nvSpPr>
            <p:spPr>
              <a:xfrm>
                <a:off x="384624" y="5604079"/>
                <a:ext cx="1052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𝐷𝑒𝑛𝑠𝑒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47BEA6-1F85-B68A-6DBC-ABE120ED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4" y="5604079"/>
                <a:ext cx="105295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E6D157-0F5D-D82B-010E-DBE58652191D}"/>
                  </a:ext>
                </a:extLst>
              </p:cNvPr>
              <p:cNvSpPr txBox="1"/>
              <p:nvPr/>
            </p:nvSpPr>
            <p:spPr>
              <a:xfrm>
                <a:off x="1737288" y="5599619"/>
                <a:ext cx="1052952" cy="31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𝐷𝑒𝑛𝑠𝑒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E6D157-0F5D-D82B-010E-DBE58652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288" y="5599619"/>
                <a:ext cx="1052952" cy="319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A7053C-5E09-BBC3-9DFC-49B16680897F}"/>
              </a:ext>
            </a:extLst>
          </p:cNvPr>
          <p:cNvCxnSpPr/>
          <p:nvPr/>
        </p:nvCxnSpPr>
        <p:spPr>
          <a:xfrm>
            <a:off x="1437576" y="2851258"/>
            <a:ext cx="29971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96A8A8-C4A3-06BC-D372-DAFD2F994510}"/>
              </a:ext>
            </a:extLst>
          </p:cNvPr>
          <p:cNvGrpSpPr/>
          <p:nvPr/>
        </p:nvGrpSpPr>
        <p:grpSpPr>
          <a:xfrm>
            <a:off x="3392014" y="1025057"/>
            <a:ext cx="493388" cy="3813303"/>
            <a:chOff x="913417" y="450062"/>
            <a:chExt cx="523374" cy="404505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4A80DA-B6EF-B330-C97E-7C4167EF8935}"/>
                </a:ext>
              </a:extLst>
            </p:cNvPr>
            <p:cNvSpPr/>
            <p:nvPr/>
          </p:nvSpPr>
          <p:spPr>
            <a:xfrm flipV="1">
              <a:off x="930508" y="450062"/>
              <a:ext cx="340963" cy="4045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BC2061E2-01EB-9714-0D9E-18E15C4AD460}"/>
                </a:ext>
              </a:extLst>
            </p:cNvPr>
            <p:cNvCxnSpPr/>
            <p:nvPr/>
          </p:nvCxnSpPr>
          <p:spPr>
            <a:xfrm>
              <a:off x="930508" y="792748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98EB8A75-489E-81CC-BC9E-612D781B6AE2}"/>
                </a:ext>
              </a:extLst>
            </p:cNvPr>
            <p:cNvCxnSpPr/>
            <p:nvPr/>
          </p:nvCxnSpPr>
          <p:spPr>
            <a:xfrm>
              <a:off x="930508" y="1129873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7080E7A0-23D1-D5E8-412C-AD28B9BEA3CF}"/>
                </a:ext>
              </a:extLst>
            </p:cNvPr>
            <p:cNvCxnSpPr/>
            <p:nvPr/>
          </p:nvCxnSpPr>
          <p:spPr>
            <a:xfrm>
              <a:off x="935128" y="1443908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13DCFACB-8070-24B4-B42E-E23CBFDA422E}"/>
                </a:ext>
              </a:extLst>
            </p:cNvPr>
            <p:cNvCxnSpPr/>
            <p:nvPr/>
          </p:nvCxnSpPr>
          <p:spPr>
            <a:xfrm>
              <a:off x="935128" y="1781033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70ABDD93-0A59-43BC-9D9E-501F53F5B0B5}"/>
                </a:ext>
              </a:extLst>
            </p:cNvPr>
            <p:cNvCxnSpPr/>
            <p:nvPr/>
          </p:nvCxnSpPr>
          <p:spPr>
            <a:xfrm>
              <a:off x="935953" y="2112641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A3571594-F6C5-30A6-706D-19826D08F0F1}"/>
                </a:ext>
              </a:extLst>
            </p:cNvPr>
            <p:cNvCxnSpPr/>
            <p:nvPr/>
          </p:nvCxnSpPr>
          <p:spPr>
            <a:xfrm>
              <a:off x="935953" y="2449766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7F83EE91-EFDA-D14B-C819-6A492D94797A}"/>
                </a:ext>
              </a:extLst>
            </p:cNvPr>
            <p:cNvCxnSpPr/>
            <p:nvPr/>
          </p:nvCxnSpPr>
          <p:spPr>
            <a:xfrm>
              <a:off x="933234" y="3824419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845B0C9-EA31-DDE4-5BD9-DAB0F96A1987}"/>
                </a:ext>
              </a:extLst>
            </p:cNvPr>
            <p:cNvCxnSpPr/>
            <p:nvPr/>
          </p:nvCxnSpPr>
          <p:spPr>
            <a:xfrm>
              <a:off x="933234" y="4161544"/>
              <a:ext cx="340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263051-49AD-E39F-52ED-974F6C2EF409}"/>
                </a:ext>
              </a:extLst>
            </p:cNvPr>
            <p:cNvSpPr txBox="1"/>
            <p:nvPr/>
          </p:nvSpPr>
          <p:spPr>
            <a:xfrm rot="5400000">
              <a:off x="1124077" y="2847290"/>
              <a:ext cx="10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05D6B2-DACD-A551-69EC-23C133FC67A6}"/>
                </a:ext>
              </a:extLst>
            </p:cNvPr>
            <p:cNvSpPr txBox="1"/>
            <p:nvPr/>
          </p:nvSpPr>
          <p:spPr>
            <a:xfrm>
              <a:off x="913417" y="4177451"/>
              <a:ext cx="523374" cy="310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kumimoji="1" lang="en-US" altLang="ko-Kore-KR" sz="1300" dirty="0"/>
                <a:t>16</a:t>
              </a:r>
              <a:endParaRPr kumimoji="1" lang="ko-Kore-KR" altLang="en-US" sz="13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F4F1528-0FB2-B003-4E82-F7D223AF6640}"/>
              </a:ext>
            </a:extLst>
          </p:cNvPr>
          <p:cNvSpPr txBox="1"/>
          <p:nvPr/>
        </p:nvSpPr>
        <p:spPr>
          <a:xfrm>
            <a:off x="3437490" y="1053184"/>
            <a:ext cx="232462" cy="27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kumimoji="1" lang="en-US" altLang="ko-Kore-KR" sz="1300" dirty="0"/>
              <a:t>1</a:t>
            </a:r>
            <a:endParaRPr kumimoji="1" lang="ko-Kore-KR" altLang="en-US" sz="13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B759BB-FBE3-2882-264E-4D76EB007CA0}"/>
              </a:ext>
            </a:extLst>
          </p:cNvPr>
          <p:cNvSpPr txBox="1"/>
          <p:nvPr/>
        </p:nvSpPr>
        <p:spPr>
          <a:xfrm>
            <a:off x="4772988" y="2698365"/>
            <a:ext cx="232462" cy="27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kumimoji="1" lang="en-US" altLang="ko-Kore-KR" sz="1300" dirty="0"/>
              <a:t>1</a:t>
            </a:r>
            <a:endParaRPr kumimoji="1" lang="ko-Kore-KR" altLang="en-US" sz="1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981290-3556-9CB2-8F2F-387D9D3B56FD}"/>
                  </a:ext>
                </a:extLst>
              </p:cNvPr>
              <p:cNvSpPr txBox="1"/>
              <p:nvPr/>
            </p:nvSpPr>
            <p:spPr>
              <a:xfrm>
                <a:off x="3031866" y="5600293"/>
                <a:ext cx="1052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𝐷𝑒𝑛𝑠𝑒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981290-3556-9CB2-8F2F-387D9D3B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66" y="5600293"/>
                <a:ext cx="105295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8B3A5A-E843-6394-B27C-02BC2A84CE5A}"/>
                  </a:ext>
                </a:extLst>
              </p:cNvPr>
              <p:cNvSpPr txBox="1"/>
              <p:nvPr/>
            </p:nvSpPr>
            <p:spPr>
              <a:xfrm>
                <a:off x="4384530" y="5595833"/>
                <a:ext cx="1052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8B3A5A-E843-6394-B27C-02BC2A84C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530" y="5595833"/>
                <a:ext cx="1052952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8A58D84-8049-F01D-E17C-4D13E61E0761}"/>
              </a:ext>
            </a:extLst>
          </p:cNvPr>
          <p:cNvCxnSpPr/>
          <p:nvPr/>
        </p:nvCxnSpPr>
        <p:spPr>
          <a:xfrm>
            <a:off x="4084818" y="2847472"/>
            <a:ext cx="29971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63AAD59-0447-508D-0C78-C1217573C62D}"/>
              </a:ext>
            </a:extLst>
          </p:cNvPr>
          <p:cNvCxnSpPr/>
          <p:nvPr/>
        </p:nvCxnSpPr>
        <p:spPr>
          <a:xfrm>
            <a:off x="2790240" y="2847472"/>
            <a:ext cx="29971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7368AF-2404-1BC3-B3E5-9FA786B172F8}"/>
              </a:ext>
            </a:extLst>
          </p:cNvPr>
          <p:cNvSpPr txBox="1"/>
          <p:nvPr/>
        </p:nvSpPr>
        <p:spPr>
          <a:xfrm>
            <a:off x="741700" y="4543881"/>
            <a:ext cx="4933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kumimoji="1" lang="en-US" altLang="ko-Kore-KR" sz="1300" dirty="0"/>
              <a:t>64</a:t>
            </a:r>
            <a:endParaRPr kumimoji="1" lang="ko-Kore-KR" altLang="en-US" sz="13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1A34DB8-24F3-C0CD-6D81-1F0A5AC5980F}"/>
              </a:ext>
            </a:extLst>
          </p:cNvPr>
          <p:cNvSpPr/>
          <p:nvPr/>
        </p:nvSpPr>
        <p:spPr>
          <a:xfrm>
            <a:off x="4739794" y="2685946"/>
            <a:ext cx="321428" cy="32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457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182</Words>
  <Application>Microsoft Macintosh PowerPoint</Application>
  <PresentationFormat>와이드스크린</PresentationFormat>
  <Paragraphs>145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선우</dc:creator>
  <cp:lastModifiedBy>이 선우</cp:lastModifiedBy>
  <cp:revision>1</cp:revision>
  <dcterms:created xsi:type="dcterms:W3CDTF">2022-10-24T12:32:45Z</dcterms:created>
  <dcterms:modified xsi:type="dcterms:W3CDTF">2022-10-24T17:09:57Z</dcterms:modified>
</cp:coreProperties>
</file>