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8" r:id="rId5"/>
    <p:sldMasterId id="2147484028" r:id="rId6"/>
  </p:sldMasterIdLst>
  <p:notesMasterIdLst>
    <p:notesMasterId r:id="rId22"/>
  </p:notesMasterIdLst>
  <p:handoutMasterIdLst>
    <p:handoutMasterId r:id="rId23"/>
  </p:handoutMasterIdLst>
  <p:sldIdLst>
    <p:sldId id="342" r:id="rId7"/>
    <p:sldId id="344" r:id="rId8"/>
    <p:sldId id="357" r:id="rId9"/>
    <p:sldId id="345" r:id="rId10"/>
    <p:sldId id="358" r:id="rId11"/>
    <p:sldId id="346" r:id="rId12"/>
    <p:sldId id="348" r:id="rId13"/>
    <p:sldId id="343" r:id="rId14"/>
    <p:sldId id="347" r:id="rId15"/>
    <p:sldId id="350" r:id="rId16"/>
    <p:sldId id="351" r:id="rId17"/>
    <p:sldId id="352" r:id="rId18"/>
    <p:sldId id="353" r:id="rId19"/>
    <p:sldId id="360" r:id="rId20"/>
    <p:sldId id="359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B0306C4-3502-4C9D-8DBB-23AA4CB955DB}">
          <p14:sldIdLst>
            <p14:sldId id="342"/>
            <p14:sldId id="344"/>
            <p14:sldId id="357"/>
            <p14:sldId id="345"/>
            <p14:sldId id="358"/>
            <p14:sldId id="346"/>
            <p14:sldId id="348"/>
            <p14:sldId id="343"/>
            <p14:sldId id="347"/>
            <p14:sldId id="350"/>
            <p14:sldId id="351"/>
            <p14:sldId id="352"/>
            <p14:sldId id="353"/>
            <p14:sldId id="360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42C"/>
    <a:srgbClr val="5A5B5E"/>
    <a:srgbClr val="6D6E71"/>
    <a:srgbClr val="D67B0C"/>
    <a:srgbClr val="F3901D"/>
    <a:srgbClr val="E31837"/>
    <a:srgbClr val="A7A9AC"/>
    <a:srgbClr val="FAD1A0"/>
    <a:srgbClr val="FAD2D8"/>
    <a:srgbClr val="7C3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99594-CC42-4BC3-9CF9-EA68AF366339}" v="4" dt="2023-05-21T09:34:35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5/24/2023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91B7B42-45EE-4FCD-A5DA-B93CAF37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064" y="274320"/>
            <a:ext cx="3580856" cy="149896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B12749E-80E9-415C-ADF9-A71C2E3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1773284"/>
            <a:ext cx="10515600" cy="6825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E27919-3A51-484A-8181-59724866C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" y="451485"/>
            <a:ext cx="1628967" cy="410664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5B4B4D-40E1-4E0B-8AEF-74ADFA74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6"/>
            <a:ext cx="12204700" cy="6899609"/>
          </a:xfrm>
          <a:custGeom>
            <a:avLst/>
            <a:gdLst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1684421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1684421 h 6858000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546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54605 h 6890084"/>
              <a:gd name="connsiteX0" fmla="*/ 0 w 12204700"/>
              <a:gd name="connsiteY0" fmla="*/ 1735555 h 6871034"/>
              <a:gd name="connsiteX1" fmla="*/ 4474912 w 12204700"/>
              <a:gd name="connsiteY1" fmla="*/ 0 h 6871034"/>
              <a:gd name="connsiteX2" fmla="*/ 12204700 w 12204700"/>
              <a:gd name="connsiteY2" fmla="*/ 13034 h 6871034"/>
              <a:gd name="connsiteX3" fmla="*/ 12204700 w 12204700"/>
              <a:gd name="connsiteY3" fmla="*/ 6871034 h 6871034"/>
              <a:gd name="connsiteX4" fmla="*/ 0 w 12204700"/>
              <a:gd name="connsiteY4" fmla="*/ 6871034 h 6871034"/>
              <a:gd name="connsiteX5" fmla="*/ 0 w 12204700"/>
              <a:gd name="connsiteY5" fmla="*/ 1735555 h 6871034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41609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700" h="6899609">
                <a:moveTo>
                  <a:pt x="0" y="1764130"/>
                </a:moveTo>
                <a:cubicBezTo>
                  <a:pt x="2324657" y="869282"/>
                  <a:pt x="1009761" y="1395664"/>
                  <a:pt x="4484437" y="0"/>
                </a:cubicBezTo>
                <a:lnTo>
                  <a:pt x="12204700" y="13034"/>
                </a:lnTo>
                <a:lnTo>
                  <a:pt x="12204700" y="6899609"/>
                </a:lnTo>
                <a:lnTo>
                  <a:pt x="0" y="6899609"/>
                </a:lnTo>
                <a:lnTo>
                  <a:pt x="0" y="176413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8C22819-0EC3-43E2-8CE4-E07647D8AD4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234" y="512763"/>
            <a:ext cx="5091204" cy="583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5606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91B7B42-45EE-4FCD-A5DA-B93CAF37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064" y="274320"/>
            <a:ext cx="3580856" cy="149896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B12749E-80E9-415C-ADF9-A71C2E3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1773284"/>
            <a:ext cx="10515600" cy="6825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E27919-3A51-484A-8181-59724866C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" y="451485"/>
            <a:ext cx="1628967" cy="410664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5B4B4D-40E1-4E0B-8AEF-74ADFA74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6"/>
            <a:ext cx="12204700" cy="6899609"/>
          </a:xfrm>
          <a:custGeom>
            <a:avLst/>
            <a:gdLst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1684421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1684421 h 6858000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546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54605 h 6890084"/>
              <a:gd name="connsiteX0" fmla="*/ 0 w 12204700"/>
              <a:gd name="connsiteY0" fmla="*/ 1735555 h 6871034"/>
              <a:gd name="connsiteX1" fmla="*/ 4474912 w 12204700"/>
              <a:gd name="connsiteY1" fmla="*/ 0 h 6871034"/>
              <a:gd name="connsiteX2" fmla="*/ 12204700 w 12204700"/>
              <a:gd name="connsiteY2" fmla="*/ 13034 h 6871034"/>
              <a:gd name="connsiteX3" fmla="*/ 12204700 w 12204700"/>
              <a:gd name="connsiteY3" fmla="*/ 6871034 h 6871034"/>
              <a:gd name="connsiteX4" fmla="*/ 0 w 12204700"/>
              <a:gd name="connsiteY4" fmla="*/ 6871034 h 6871034"/>
              <a:gd name="connsiteX5" fmla="*/ 0 w 12204700"/>
              <a:gd name="connsiteY5" fmla="*/ 1735555 h 6871034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41609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700" h="6899609">
                <a:moveTo>
                  <a:pt x="0" y="1764130"/>
                </a:moveTo>
                <a:cubicBezTo>
                  <a:pt x="2324657" y="869282"/>
                  <a:pt x="1009761" y="1395664"/>
                  <a:pt x="4484437" y="0"/>
                </a:cubicBezTo>
                <a:lnTo>
                  <a:pt x="12204700" y="13034"/>
                </a:lnTo>
                <a:lnTo>
                  <a:pt x="12204700" y="6899609"/>
                </a:lnTo>
                <a:lnTo>
                  <a:pt x="0" y="6899609"/>
                </a:lnTo>
                <a:lnTo>
                  <a:pt x="0" y="176413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3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10556590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BD72C-8C66-4B4F-8D00-C072D032CC69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8C22819-0EC3-43E2-8CE4-E07647D8AD4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234" y="512763"/>
            <a:ext cx="5091204" cy="583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76702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10" descr="Mahindr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77890" y="2567938"/>
            <a:ext cx="6236221" cy="17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91B7B42-45EE-4FCD-A5DA-B93CAF37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064" y="274320"/>
            <a:ext cx="3580856" cy="149896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B12749E-80E9-415C-ADF9-A71C2E3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1773284"/>
            <a:ext cx="10515600" cy="6825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E27919-3A51-484A-8181-59724866C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" y="451485"/>
            <a:ext cx="1628967" cy="410664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5B4B4D-40E1-4E0B-8AEF-74ADFA74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6"/>
            <a:ext cx="12204700" cy="6899609"/>
          </a:xfrm>
          <a:custGeom>
            <a:avLst/>
            <a:gdLst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1684421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1684421 h 6858000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546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54605 h 6890084"/>
              <a:gd name="connsiteX0" fmla="*/ 0 w 12204700"/>
              <a:gd name="connsiteY0" fmla="*/ 1735555 h 6871034"/>
              <a:gd name="connsiteX1" fmla="*/ 4474912 w 12204700"/>
              <a:gd name="connsiteY1" fmla="*/ 0 h 6871034"/>
              <a:gd name="connsiteX2" fmla="*/ 12204700 w 12204700"/>
              <a:gd name="connsiteY2" fmla="*/ 13034 h 6871034"/>
              <a:gd name="connsiteX3" fmla="*/ 12204700 w 12204700"/>
              <a:gd name="connsiteY3" fmla="*/ 6871034 h 6871034"/>
              <a:gd name="connsiteX4" fmla="*/ 0 w 12204700"/>
              <a:gd name="connsiteY4" fmla="*/ 6871034 h 6871034"/>
              <a:gd name="connsiteX5" fmla="*/ 0 w 12204700"/>
              <a:gd name="connsiteY5" fmla="*/ 1735555 h 6871034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41609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700" h="6899609">
                <a:moveTo>
                  <a:pt x="0" y="1764130"/>
                </a:moveTo>
                <a:cubicBezTo>
                  <a:pt x="2324657" y="869282"/>
                  <a:pt x="1009761" y="1395664"/>
                  <a:pt x="4484437" y="0"/>
                </a:cubicBezTo>
                <a:lnTo>
                  <a:pt x="12204700" y="13034"/>
                </a:lnTo>
                <a:lnTo>
                  <a:pt x="12204700" y="6899609"/>
                </a:lnTo>
                <a:lnTo>
                  <a:pt x="0" y="6899609"/>
                </a:lnTo>
                <a:lnTo>
                  <a:pt x="0" y="176413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1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10556590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BD72C-8C66-4B4F-8D00-C072D032CC69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3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8C22819-0EC3-43E2-8CE4-E07647D8AD4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234" y="512763"/>
            <a:ext cx="5091204" cy="583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80923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0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9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55AD398-D2A1-4DD2-B38D-F67BC20B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828" y="294731"/>
            <a:ext cx="1628967" cy="4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8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01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408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70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3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14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6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48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9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801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10556590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BD72C-8C66-4B4F-8D00-C072D032CC69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6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63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7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22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91B7B42-45EE-4FCD-A5DA-B93CAF37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064" y="274320"/>
            <a:ext cx="3580856" cy="149896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B12749E-80E9-415C-ADF9-A71C2E3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1773284"/>
            <a:ext cx="10515600" cy="6825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E27919-3A51-484A-8181-59724866C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" y="451485"/>
            <a:ext cx="1628967" cy="410664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5B4B4D-40E1-4E0B-8AEF-74ADFA74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6"/>
            <a:ext cx="12204700" cy="6899609"/>
          </a:xfrm>
          <a:custGeom>
            <a:avLst/>
            <a:gdLst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1684421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1684421 h 6858000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546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54605 h 6890084"/>
              <a:gd name="connsiteX0" fmla="*/ 0 w 12204700"/>
              <a:gd name="connsiteY0" fmla="*/ 1735555 h 6871034"/>
              <a:gd name="connsiteX1" fmla="*/ 4474912 w 12204700"/>
              <a:gd name="connsiteY1" fmla="*/ 0 h 6871034"/>
              <a:gd name="connsiteX2" fmla="*/ 12204700 w 12204700"/>
              <a:gd name="connsiteY2" fmla="*/ 13034 h 6871034"/>
              <a:gd name="connsiteX3" fmla="*/ 12204700 w 12204700"/>
              <a:gd name="connsiteY3" fmla="*/ 6871034 h 6871034"/>
              <a:gd name="connsiteX4" fmla="*/ 0 w 12204700"/>
              <a:gd name="connsiteY4" fmla="*/ 6871034 h 6871034"/>
              <a:gd name="connsiteX5" fmla="*/ 0 w 12204700"/>
              <a:gd name="connsiteY5" fmla="*/ 1735555 h 6871034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41609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700" h="6899609">
                <a:moveTo>
                  <a:pt x="0" y="1764130"/>
                </a:moveTo>
                <a:cubicBezTo>
                  <a:pt x="2324657" y="869282"/>
                  <a:pt x="1009761" y="1395664"/>
                  <a:pt x="4484437" y="0"/>
                </a:cubicBezTo>
                <a:lnTo>
                  <a:pt x="12204700" y="13034"/>
                </a:lnTo>
                <a:lnTo>
                  <a:pt x="12204700" y="6899609"/>
                </a:lnTo>
                <a:lnTo>
                  <a:pt x="0" y="6899609"/>
                </a:lnTo>
                <a:lnTo>
                  <a:pt x="0" y="176413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68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10556590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BD72C-8C66-4B4F-8D00-C072D032CC69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8C22819-0EC3-43E2-8CE4-E07647D8AD4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234" y="512763"/>
            <a:ext cx="5091204" cy="583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335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8C22819-0EC3-43E2-8CE4-E07647D8AD4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3234" y="512763"/>
            <a:ext cx="5091204" cy="5832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640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E3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098D2C-FC6C-4F72-A38D-10A912867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6095998" cy="2340626"/>
          </a:xfrm>
          <a:prstGeom prst="rect">
            <a:avLst/>
          </a:prstGeom>
        </p:spPr>
      </p:pic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E332EFCF-41B9-4C04-974D-58962FD93E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8" y="3112444"/>
            <a:ext cx="5278295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413542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rgbClr val="E31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50F9CE6-0EBA-428F-A2B9-278CB5F387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" y="2803358"/>
            <a:ext cx="7725438" cy="2966268"/>
          </a:xfrm>
          <a:custGeom>
            <a:avLst/>
            <a:gdLst>
              <a:gd name="connsiteX0" fmla="*/ 5242135 w 7725438"/>
              <a:gd name="connsiteY0" fmla="*/ 108602 h 2966268"/>
              <a:gd name="connsiteX1" fmla="*/ 5242135 w 7725438"/>
              <a:gd name="connsiteY1" fmla="*/ 1142682 h 2966268"/>
              <a:gd name="connsiteX2" fmla="*/ 6949867 w 7725438"/>
              <a:gd name="connsiteY2" fmla="*/ 1142682 h 2966268"/>
              <a:gd name="connsiteX3" fmla="*/ 6949867 w 7725438"/>
              <a:gd name="connsiteY3" fmla="*/ 108602 h 2966268"/>
              <a:gd name="connsiteX4" fmla="*/ 0 w 7725438"/>
              <a:gd name="connsiteY4" fmla="*/ 0 h 2966268"/>
              <a:gd name="connsiteX5" fmla="*/ 7725438 w 7725438"/>
              <a:gd name="connsiteY5" fmla="*/ 0 h 2966268"/>
              <a:gd name="connsiteX6" fmla="*/ 7725438 w 7725438"/>
              <a:gd name="connsiteY6" fmla="*/ 2966268 h 2966268"/>
              <a:gd name="connsiteX7" fmla="*/ 0 w 7725438"/>
              <a:gd name="connsiteY7" fmla="*/ 2966268 h 296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5438" h="2966268">
                <a:moveTo>
                  <a:pt x="5242135" y="108602"/>
                </a:moveTo>
                <a:lnTo>
                  <a:pt x="5242135" y="1142682"/>
                </a:lnTo>
                <a:lnTo>
                  <a:pt x="6949867" y="1142682"/>
                </a:lnTo>
                <a:lnTo>
                  <a:pt x="6949867" y="108602"/>
                </a:lnTo>
                <a:close/>
                <a:moveTo>
                  <a:pt x="0" y="0"/>
                </a:moveTo>
                <a:lnTo>
                  <a:pt x="7725438" y="0"/>
                </a:lnTo>
                <a:lnTo>
                  <a:pt x="7725438" y="2966268"/>
                </a:lnTo>
                <a:lnTo>
                  <a:pt x="0" y="2966268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0405-82C9-42F2-AAE0-4C2E21D98F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2134" y="2911960"/>
            <a:ext cx="1707732" cy="1034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2pPr>
            <a:lvl3pPr marL="9144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3pPr>
            <a:lvl4pPr marL="13716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4pPr>
            <a:lvl5pPr marL="1828800" indent="0" algn="ctr">
              <a:buNone/>
              <a:defRPr sz="3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29361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22" name="Google Shape;387;p63">
            <a:extLst>
              <a:ext uri="{FF2B5EF4-FFF2-40B4-BE49-F238E27FC236}">
                <a16:creationId xmlns:a16="http://schemas.microsoft.com/office/drawing/2014/main" id="{77177C73-E0FB-4C92-8E0D-6A691E068DEA}"/>
              </a:ext>
            </a:extLst>
          </p:cNvPr>
          <p:cNvSpPr/>
          <p:nvPr userDrawn="1"/>
        </p:nvSpPr>
        <p:spPr>
          <a:xfrm>
            <a:off x="822688" y="1543350"/>
            <a:ext cx="3404755" cy="4254215"/>
          </a:xfrm>
          <a:prstGeom prst="rect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EECC9B9-3016-46E8-8783-48D985C1E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705" y="4043499"/>
            <a:ext cx="2097371" cy="79122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3AC1-35A6-4298-8126-73373BEBAB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519" y="1538287"/>
            <a:ext cx="3401231" cy="3260576"/>
          </a:xfrm>
          <a:custGeom>
            <a:avLst/>
            <a:gdLst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3315485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2029610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296435"/>
              <a:gd name="connsiteX1" fmla="*/ 3413183 w 3413183"/>
              <a:gd name="connsiteY1" fmla="*/ 0 h 3296435"/>
              <a:gd name="connsiteX2" fmla="*/ 3413183 w 3413183"/>
              <a:gd name="connsiteY2" fmla="*/ 2029610 h 3296435"/>
              <a:gd name="connsiteX3" fmla="*/ 9525 w 3413183"/>
              <a:gd name="connsiteY3" fmla="*/ 3296435 h 3296435"/>
              <a:gd name="connsiteX4" fmla="*/ 0 w 3413183"/>
              <a:gd name="connsiteY4" fmla="*/ 0 h 3296435"/>
              <a:gd name="connsiteX0" fmla="*/ 0 w 3413183"/>
              <a:gd name="connsiteY0" fmla="*/ 0 h 3260576"/>
              <a:gd name="connsiteX1" fmla="*/ 3413183 w 3413183"/>
              <a:gd name="connsiteY1" fmla="*/ 0 h 3260576"/>
              <a:gd name="connsiteX2" fmla="*/ 3413183 w 3413183"/>
              <a:gd name="connsiteY2" fmla="*/ 2029610 h 3260576"/>
              <a:gd name="connsiteX3" fmla="*/ 21478 w 3413183"/>
              <a:gd name="connsiteY3" fmla="*/ 3260576 h 3260576"/>
              <a:gd name="connsiteX4" fmla="*/ 0 w 3413183"/>
              <a:gd name="connsiteY4" fmla="*/ 0 h 3260576"/>
              <a:gd name="connsiteX0" fmla="*/ 0 w 3401231"/>
              <a:gd name="connsiteY0" fmla="*/ 5977 h 3260576"/>
              <a:gd name="connsiteX1" fmla="*/ 3401231 w 3401231"/>
              <a:gd name="connsiteY1" fmla="*/ 0 h 3260576"/>
              <a:gd name="connsiteX2" fmla="*/ 3401231 w 3401231"/>
              <a:gd name="connsiteY2" fmla="*/ 2029610 h 3260576"/>
              <a:gd name="connsiteX3" fmla="*/ 9526 w 3401231"/>
              <a:gd name="connsiteY3" fmla="*/ 3260576 h 3260576"/>
              <a:gd name="connsiteX4" fmla="*/ 0 w 3401231"/>
              <a:gd name="connsiteY4" fmla="*/ 5977 h 3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1231" h="3260576">
                <a:moveTo>
                  <a:pt x="0" y="5977"/>
                </a:moveTo>
                <a:lnTo>
                  <a:pt x="3401231" y="0"/>
                </a:lnTo>
                <a:lnTo>
                  <a:pt x="3401231" y="2029610"/>
                </a:lnTo>
                <a:lnTo>
                  <a:pt x="9526" y="3260576"/>
                </a:lnTo>
                <a:cubicBezTo>
                  <a:pt x="6351" y="2175710"/>
                  <a:pt x="3175" y="1090843"/>
                  <a:pt x="0" y="597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Google Shape;387;p63">
            <a:extLst>
              <a:ext uri="{FF2B5EF4-FFF2-40B4-BE49-F238E27FC236}">
                <a16:creationId xmlns:a16="http://schemas.microsoft.com/office/drawing/2014/main" id="{EB3EE053-1B5C-4E97-82CA-3AB0E28504F2}"/>
              </a:ext>
            </a:extLst>
          </p:cNvPr>
          <p:cNvSpPr/>
          <p:nvPr userDrawn="1"/>
        </p:nvSpPr>
        <p:spPr>
          <a:xfrm>
            <a:off x="4410469" y="1543350"/>
            <a:ext cx="3404755" cy="4254215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A43CAD40-BBCE-4E2B-8CED-C13D6A3752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5486" y="4043499"/>
            <a:ext cx="2097371" cy="791224"/>
          </a:xfrm>
          <a:prstGeom prst="rect">
            <a:avLst/>
          </a:prstGeom>
        </p:spPr>
      </p:pic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ECC744DF-9BF1-4A92-9C57-FF6A248D68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300" y="1538287"/>
            <a:ext cx="3401231" cy="3260576"/>
          </a:xfrm>
          <a:custGeom>
            <a:avLst/>
            <a:gdLst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3315485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2029610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296435"/>
              <a:gd name="connsiteX1" fmla="*/ 3413183 w 3413183"/>
              <a:gd name="connsiteY1" fmla="*/ 0 h 3296435"/>
              <a:gd name="connsiteX2" fmla="*/ 3413183 w 3413183"/>
              <a:gd name="connsiteY2" fmla="*/ 2029610 h 3296435"/>
              <a:gd name="connsiteX3" fmla="*/ 9525 w 3413183"/>
              <a:gd name="connsiteY3" fmla="*/ 3296435 h 3296435"/>
              <a:gd name="connsiteX4" fmla="*/ 0 w 3413183"/>
              <a:gd name="connsiteY4" fmla="*/ 0 h 3296435"/>
              <a:gd name="connsiteX0" fmla="*/ 0 w 3413183"/>
              <a:gd name="connsiteY0" fmla="*/ 0 h 3260576"/>
              <a:gd name="connsiteX1" fmla="*/ 3413183 w 3413183"/>
              <a:gd name="connsiteY1" fmla="*/ 0 h 3260576"/>
              <a:gd name="connsiteX2" fmla="*/ 3413183 w 3413183"/>
              <a:gd name="connsiteY2" fmla="*/ 2029610 h 3260576"/>
              <a:gd name="connsiteX3" fmla="*/ 21478 w 3413183"/>
              <a:gd name="connsiteY3" fmla="*/ 3260576 h 3260576"/>
              <a:gd name="connsiteX4" fmla="*/ 0 w 3413183"/>
              <a:gd name="connsiteY4" fmla="*/ 0 h 3260576"/>
              <a:gd name="connsiteX0" fmla="*/ 0 w 3401231"/>
              <a:gd name="connsiteY0" fmla="*/ 5977 h 3260576"/>
              <a:gd name="connsiteX1" fmla="*/ 3401231 w 3401231"/>
              <a:gd name="connsiteY1" fmla="*/ 0 h 3260576"/>
              <a:gd name="connsiteX2" fmla="*/ 3401231 w 3401231"/>
              <a:gd name="connsiteY2" fmla="*/ 2029610 h 3260576"/>
              <a:gd name="connsiteX3" fmla="*/ 9526 w 3401231"/>
              <a:gd name="connsiteY3" fmla="*/ 3260576 h 3260576"/>
              <a:gd name="connsiteX4" fmla="*/ 0 w 3401231"/>
              <a:gd name="connsiteY4" fmla="*/ 5977 h 3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1231" h="3260576">
                <a:moveTo>
                  <a:pt x="0" y="5977"/>
                </a:moveTo>
                <a:lnTo>
                  <a:pt x="3401231" y="0"/>
                </a:lnTo>
                <a:lnTo>
                  <a:pt x="3401231" y="2029610"/>
                </a:lnTo>
                <a:lnTo>
                  <a:pt x="9526" y="3260576"/>
                </a:lnTo>
                <a:cubicBezTo>
                  <a:pt x="6351" y="2175710"/>
                  <a:pt x="3175" y="1090843"/>
                  <a:pt x="0" y="597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Google Shape;387;p63">
            <a:extLst>
              <a:ext uri="{FF2B5EF4-FFF2-40B4-BE49-F238E27FC236}">
                <a16:creationId xmlns:a16="http://schemas.microsoft.com/office/drawing/2014/main" id="{6E0203A6-41EF-4E77-A40F-0DEFE617BC64}"/>
              </a:ext>
            </a:extLst>
          </p:cNvPr>
          <p:cNvSpPr/>
          <p:nvPr userDrawn="1"/>
        </p:nvSpPr>
        <p:spPr>
          <a:xfrm>
            <a:off x="7983256" y="1543350"/>
            <a:ext cx="3404755" cy="4254215"/>
          </a:xfrm>
          <a:prstGeom prst="rect">
            <a:avLst/>
          </a:prstGeom>
          <a:solidFill>
            <a:srgbClr val="E318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009D934-2CF6-4FCE-82C5-BE3F3098E5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8273" y="4043499"/>
            <a:ext cx="2097371" cy="791224"/>
          </a:xfrm>
          <a:prstGeom prst="rect">
            <a:avLst/>
          </a:prstGeom>
        </p:spPr>
      </p:pic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10850C48-B28C-40CB-8355-467A43E213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2087" y="1538287"/>
            <a:ext cx="3401231" cy="3260576"/>
          </a:xfrm>
          <a:custGeom>
            <a:avLst/>
            <a:gdLst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3315485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315485"/>
              <a:gd name="connsiteX1" fmla="*/ 3413183 w 3413183"/>
              <a:gd name="connsiteY1" fmla="*/ 0 h 3315485"/>
              <a:gd name="connsiteX2" fmla="*/ 3413183 w 3413183"/>
              <a:gd name="connsiteY2" fmla="*/ 2029610 h 3315485"/>
              <a:gd name="connsiteX3" fmla="*/ 0 w 3413183"/>
              <a:gd name="connsiteY3" fmla="*/ 3315485 h 3315485"/>
              <a:gd name="connsiteX4" fmla="*/ 0 w 3413183"/>
              <a:gd name="connsiteY4" fmla="*/ 0 h 3315485"/>
              <a:gd name="connsiteX0" fmla="*/ 0 w 3413183"/>
              <a:gd name="connsiteY0" fmla="*/ 0 h 3296435"/>
              <a:gd name="connsiteX1" fmla="*/ 3413183 w 3413183"/>
              <a:gd name="connsiteY1" fmla="*/ 0 h 3296435"/>
              <a:gd name="connsiteX2" fmla="*/ 3413183 w 3413183"/>
              <a:gd name="connsiteY2" fmla="*/ 2029610 h 3296435"/>
              <a:gd name="connsiteX3" fmla="*/ 9525 w 3413183"/>
              <a:gd name="connsiteY3" fmla="*/ 3296435 h 3296435"/>
              <a:gd name="connsiteX4" fmla="*/ 0 w 3413183"/>
              <a:gd name="connsiteY4" fmla="*/ 0 h 3296435"/>
              <a:gd name="connsiteX0" fmla="*/ 0 w 3413183"/>
              <a:gd name="connsiteY0" fmla="*/ 0 h 3260576"/>
              <a:gd name="connsiteX1" fmla="*/ 3413183 w 3413183"/>
              <a:gd name="connsiteY1" fmla="*/ 0 h 3260576"/>
              <a:gd name="connsiteX2" fmla="*/ 3413183 w 3413183"/>
              <a:gd name="connsiteY2" fmla="*/ 2029610 h 3260576"/>
              <a:gd name="connsiteX3" fmla="*/ 21478 w 3413183"/>
              <a:gd name="connsiteY3" fmla="*/ 3260576 h 3260576"/>
              <a:gd name="connsiteX4" fmla="*/ 0 w 3413183"/>
              <a:gd name="connsiteY4" fmla="*/ 0 h 3260576"/>
              <a:gd name="connsiteX0" fmla="*/ 0 w 3401231"/>
              <a:gd name="connsiteY0" fmla="*/ 5977 h 3260576"/>
              <a:gd name="connsiteX1" fmla="*/ 3401231 w 3401231"/>
              <a:gd name="connsiteY1" fmla="*/ 0 h 3260576"/>
              <a:gd name="connsiteX2" fmla="*/ 3401231 w 3401231"/>
              <a:gd name="connsiteY2" fmla="*/ 2029610 h 3260576"/>
              <a:gd name="connsiteX3" fmla="*/ 9526 w 3401231"/>
              <a:gd name="connsiteY3" fmla="*/ 3260576 h 3260576"/>
              <a:gd name="connsiteX4" fmla="*/ 0 w 3401231"/>
              <a:gd name="connsiteY4" fmla="*/ 5977 h 32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1231" h="3260576">
                <a:moveTo>
                  <a:pt x="0" y="5977"/>
                </a:moveTo>
                <a:lnTo>
                  <a:pt x="3401231" y="0"/>
                </a:lnTo>
                <a:lnTo>
                  <a:pt x="3401231" y="2029610"/>
                </a:lnTo>
                <a:lnTo>
                  <a:pt x="9526" y="3260576"/>
                </a:lnTo>
                <a:cubicBezTo>
                  <a:pt x="6351" y="2175710"/>
                  <a:pt x="3175" y="1090843"/>
                  <a:pt x="0" y="597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A6275D7-0029-4401-8D3F-F510E9320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9672" y="4618533"/>
            <a:ext cx="2490787" cy="357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0C7AE2FB-EC5E-4FB2-AD64-A0DCF1752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9686" y="5062038"/>
            <a:ext cx="3030758" cy="6800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8AA84234-9A75-4AA8-A471-208E2D2B7D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53" y="4618533"/>
            <a:ext cx="2490787" cy="357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2160610E-0C4B-421C-BB98-EC712C362E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7467" y="5062038"/>
            <a:ext cx="3030758" cy="6800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US" dirty="0"/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E81230DE-DD2E-44D9-B41E-0614D218FF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0240" y="4618533"/>
            <a:ext cx="2490787" cy="357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37">
            <a:extLst>
              <a:ext uri="{FF2B5EF4-FFF2-40B4-BE49-F238E27FC236}">
                <a16:creationId xmlns:a16="http://schemas.microsoft.com/office/drawing/2014/main" id="{EC4EF069-F3BB-4126-BE09-B3792037C5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0254" y="5062038"/>
            <a:ext cx="3030758" cy="6800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491B7B42-45EE-4FCD-A5DA-B93CAF374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064" y="274320"/>
            <a:ext cx="3580856" cy="149896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B12749E-80E9-415C-ADF9-A71C2E3D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1773284"/>
            <a:ext cx="10515600" cy="6825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5E27919-3A51-484A-8181-59724866C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" y="451485"/>
            <a:ext cx="1628967" cy="410664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C5B4B4D-40E1-4E0B-8AEF-74ADFA74EB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6"/>
            <a:ext cx="12204700" cy="6899609"/>
          </a:xfrm>
          <a:custGeom>
            <a:avLst/>
            <a:gdLst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0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0 h 6858000"/>
              <a:gd name="connsiteX0" fmla="*/ 0 w 12204700"/>
              <a:gd name="connsiteY0" fmla="*/ 1684421 h 6858000"/>
              <a:gd name="connsiteX1" fmla="*/ 12204700 w 12204700"/>
              <a:gd name="connsiteY1" fmla="*/ 0 h 6858000"/>
              <a:gd name="connsiteX2" fmla="*/ 12204700 w 12204700"/>
              <a:gd name="connsiteY2" fmla="*/ 6858000 h 6858000"/>
              <a:gd name="connsiteX3" fmla="*/ 0 w 12204700"/>
              <a:gd name="connsiteY3" fmla="*/ 6858000 h 6858000"/>
              <a:gd name="connsiteX4" fmla="*/ 0 w 12204700"/>
              <a:gd name="connsiteY4" fmla="*/ 1684421 h 6858000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761163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32547 h 6906126"/>
              <a:gd name="connsiteX1" fmla="*/ 4761163 w 12204700"/>
              <a:gd name="connsiteY1" fmla="*/ 0 h 6906126"/>
              <a:gd name="connsiteX2" fmla="*/ 12204700 w 12204700"/>
              <a:gd name="connsiteY2" fmla="*/ 48126 h 6906126"/>
              <a:gd name="connsiteX3" fmla="*/ 12204700 w 12204700"/>
              <a:gd name="connsiteY3" fmla="*/ 6906126 h 6906126"/>
              <a:gd name="connsiteX4" fmla="*/ 0 w 12204700"/>
              <a:gd name="connsiteY4" fmla="*/ 6906126 h 6906126"/>
              <a:gd name="connsiteX5" fmla="*/ 0 w 12204700"/>
              <a:gd name="connsiteY5" fmla="*/ 1732547 h 6906126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165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16505 h 6890084"/>
              <a:gd name="connsiteX0" fmla="*/ 0 w 12204700"/>
              <a:gd name="connsiteY0" fmla="*/ 1754605 h 6890084"/>
              <a:gd name="connsiteX1" fmla="*/ 4408237 w 12204700"/>
              <a:gd name="connsiteY1" fmla="*/ 0 h 6890084"/>
              <a:gd name="connsiteX2" fmla="*/ 12204700 w 12204700"/>
              <a:gd name="connsiteY2" fmla="*/ 32084 h 6890084"/>
              <a:gd name="connsiteX3" fmla="*/ 12204700 w 12204700"/>
              <a:gd name="connsiteY3" fmla="*/ 6890084 h 6890084"/>
              <a:gd name="connsiteX4" fmla="*/ 0 w 12204700"/>
              <a:gd name="connsiteY4" fmla="*/ 6890084 h 6890084"/>
              <a:gd name="connsiteX5" fmla="*/ 0 w 12204700"/>
              <a:gd name="connsiteY5" fmla="*/ 1754605 h 6890084"/>
              <a:gd name="connsiteX0" fmla="*/ 0 w 12204700"/>
              <a:gd name="connsiteY0" fmla="*/ 1735555 h 6871034"/>
              <a:gd name="connsiteX1" fmla="*/ 4474912 w 12204700"/>
              <a:gd name="connsiteY1" fmla="*/ 0 h 6871034"/>
              <a:gd name="connsiteX2" fmla="*/ 12204700 w 12204700"/>
              <a:gd name="connsiteY2" fmla="*/ 13034 h 6871034"/>
              <a:gd name="connsiteX3" fmla="*/ 12204700 w 12204700"/>
              <a:gd name="connsiteY3" fmla="*/ 6871034 h 6871034"/>
              <a:gd name="connsiteX4" fmla="*/ 0 w 12204700"/>
              <a:gd name="connsiteY4" fmla="*/ 6871034 h 6871034"/>
              <a:gd name="connsiteX5" fmla="*/ 0 w 12204700"/>
              <a:gd name="connsiteY5" fmla="*/ 1735555 h 6871034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41609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  <a:gd name="connsiteX0" fmla="*/ 0 w 12204700"/>
              <a:gd name="connsiteY0" fmla="*/ 1764130 h 6899609"/>
              <a:gd name="connsiteX1" fmla="*/ 4484437 w 12204700"/>
              <a:gd name="connsiteY1" fmla="*/ 0 h 6899609"/>
              <a:gd name="connsiteX2" fmla="*/ 12204700 w 12204700"/>
              <a:gd name="connsiteY2" fmla="*/ 13034 h 6899609"/>
              <a:gd name="connsiteX3" fmla="*/ 12204700 w 12204700"/>
              <a:gd name="connsiteY3" fmla="*/ 6899609 h 6899609"/>
              <a:gd name="connsiteX4" fmla="*/ 0 w 12204700"/>
              <a:gd name="connsiteY4" fmla="*/ 6899609 h 6899609"/>
              <a:gd name="connsiteX5" fmla="*/ 0 w 12204700"/>
              <a:gd name="connsiteY5" fmla="*/ 1764130 h 689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4700" h="6899609">
                <a:moveTo>
                  <a:pt x="0" y="1764130"/>
                </a:moveTo>
                <a:cubicBezTo>
                  <a:pt x="2324657" y="869282"/>
                  <a:pt x="1009761" y="1395664"/>
                  <a:pt x="4484437" y="0"/>
                </a:cubicBezTo>
                <a:lnTo>
                  <a:pt x="12204700" y="13034"/>
                </a:lnTo>
                <a:lnTo>
                  <a:pt x="12204700" y="6899609"/>
                </a:lnTo>
                <a:lnTo>
                  <a:pt x="0" y="6899609"/>
                </a:lnTo>
                <a:lnTo>
                  <a:pt x="0" y="176413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93C55-0EC9-434E-B40B-D66FD4415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8232"/>
            <a:ext cx="817705" cy="392498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A3206720-45E7-413E-9B47-02433AD3BB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705" y="512782"/>
            <a:ext cx="10556590" cy="633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3600" b="0" i="0" baseline="0">
                <a:solidFill>
                  <a:srgbClr val="4D4D4F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7422AE61-5848-4FC6-A0C0-4B1058E78D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7705" y="1273175"/>
            <a:ext cx="10556590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cons </a:t>
            </a:r>
            <a:r>
              <a:rPr lang="en-GB" dirty="0" err="1"/>
              <a:t>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autem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eum</a:t>
            </a:r>
            <a:r>
              <a:rPr lang="en-GB" dirty="0"/>
              <a:t> </a:t>
            </a:r>
            <a:r>
              <a:rPr lang="en-GB" dirty="0" err="1"/>
              <a:t>iriure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hendrerit</a:t>
            </a:r>
            <a:r>
              <a:rPr lang="en-GB" dirty="0"/>
              <a:t> in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, </a:t>
            </a:r>
            <a:r>
              <a:rPr lang="en-GB" dirty="0" err="1"/>
              <a:t>vel</a:t>
            </a:r>
            <a:r>
              <a:rPr lang="en-GB" dirty="0"/>
              <a:t> illum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at </a:t>
            </a:r>
            <a:r>
              <a:rPr lang="en-GB" dirty="0" err="1"/>
              <a:t>vero</a:t>
            </a:r>
            <a:r>
              <a:rPr lang="en-GB" dirty="0"/>
              <a:t> eros et </a:t>
            </a:r>
            <a:r>
              <a:rPr lang="en-GB" dirty="0" err="1"/>
              <a:t>accumsan</a:t>
            </a:r>
            <a:r>
              <a:rPr lang="en-GB" dirty="0"/>
              <a:t> et </a:t>
            </a:r>
            <a:r>
              <a:rPr lang="en-GB" dirty="0" err="1"/>
              <a:t>iusto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qui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luptatum</a:t>
            </a:r>
            <a:r>
              <a:rPr lang="en-GB" dirty="0"/>
              <a:t> </a:t>
            </a:r>
            <a:r>
              <a:rPr lang="en-GB" dirty="0" err="1"/>
              <a:t>zzril</a:t>
            </a:r>
            <a:r>
              <a:rPr lang="en-GB" dirty="0"/>
              <a:t> </a:t>
            </a:r>
            <a:r>
              <a:rPr lang="en-GB" dirty="0" err="1"/>
              <a:t>delenit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dolore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feugait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BD72C-8C66-4B4F-8D00-C072D032CC69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98FC246-CF20-4E6C-AF9B-A863A728C72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2CB707-45FB-4000-B8FB-CE39B416E644}" type="slidenum">
              <a:rPr lang="en-US" sz="1000">
                <a:solidFill>
                  <a:srgbClr val="6D6E71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6D6E7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0CE9F542-9AEA-426A-8B4B-AB8E51A91352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45137" y="6565007"/>
            <a:ext cx="24317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 © 2022 Tech Mahindra.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97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710" r:id="rId6"/>
    <p:sldLayoutId id="2147483707" r:id="rId7"/>
    <p:sldLayoutId id="2147483723" r:id="rId8"/>
    <p:sldLayoutId id="2147483724" r:id="rId9"/>
    <p:sldLayoutId id="2147483725" r:id="rId10"/>
    <p:sldLayoutId id="2147483756" r:id="rId11"/>
    <p:sldLayoutId id="2147483757" r:id="rId12"/>
    <p:sldLayoutId id="214748375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gray">
          <a:xfrm>
            <a:off x="345137" y="6565007"/>
            <a:ext cx="218970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Copyright © 2022 Tech Mahindra. All rights reserved.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CB707-45FB-4000-B8FB-CE39B416E6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6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6" r:id="rId2"/>
    <p:sldLayoutId id="2147483727" r:id="rId3"/>
    <p:sldLayoutId id="214748372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341482-6990-4E97-464C-F1C62899DED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2CB707-45FB-4000-B8FB-CE39B416E644}" type="slidenum">
              <a:rPr lang="en-US" sz="1000">
                <a:solidFill>
                  <a:srgbClr val="6D6E71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6D6E7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0222A112-18E7-FFCA-1AA8-A38CA100E315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45137" y="6565007"/>
            <a:ext cx="24317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 © 2022 Tech Mahindra.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86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  <p:sldLayoutId id="2147484046" r:id="rId18"/>
    <p:sldLayoutId id="214748404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R00934292@TechMahindra.com" TargetMode="Externa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9999/withdraw" TargetMode="Externa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R00934292@TechMahindra.com" TargetMode="Externa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getAllAccounts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localhost:9999/getAccountById/%7bid%7d" TargetMode="Externa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localhost:9999/getByAccountNumber/%7baccountNumber%7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9999/addCustomer" TargetMode="Externa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99/getAllCustomerDetails" TargetMode="External"/><Relationship Id="rId2" Type="http://schemas.openxmlformats.org/officeDocument/2006/relationships/hyperlink" Target="http://localhost:9999/getCustomerById/%7bid%7d" TargetMode="Externa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9999/updateCustomerDetails" TargetMode="Externa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9999/deleteCustomer/%7bid%7d" TargetMode="Externa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9999/makeTransaction" TargetMode="Externa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1B9B0DB-888D-4697-94EB-A386490F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8398"/>
            <a:ext cx="12191999" cy="48436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Customer Account Tracker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					Malreddy Sai Prasad Reddy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	               		        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MR00934292@TechMahindra.com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1799131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3: To make Transactions,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Deposits, Withdrawals.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4FEC4-9FA0-1703-A814-D890BB8A9D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564723"/>
            <a:ext cx="5795888" cy="52932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Deposits: </a:t>
            </a:r>
            <a:r>
              <a:rPr lang="en-US" sz="1800" dirty="0"/>
              <a:t>(POST)</a:t>
            </a: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 </a:t>
            </a:r>
            <a:r>
              <a:rPr lang="en-IN" sz="18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http://localhost:9999/deposit</a:t>
            </a:r>
            <a:r>
              <a:rPr lang="en-US" sz="1800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"userId"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    </a:t>
            </a:r>
          </a:p>
          <a:p>
            <a:r>
              <a:rPr lang="en-IN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800" dirty="0">
                <a:solidFill>
                  <a:srgbClr val="5F8FB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//Self user Id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"beneficiaryAccountNo"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934293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   </a:t>
            </a:r>
          </a:p>
          <a:p>
            <a:r>
              <a:rPr lang="en-IN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5F8FB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//Self Account Number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"amount"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5F8FB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//Amount to Deposit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B92718-0AB3-6191-A498-B7EF9F61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88" y="1396818"/>
            <a:ext cx="6396112" cy="5461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3D2E2C-CC63-D733-DD29-D75DA89D822D}"/>
              </a:ext>
            </a:extLst>
          </p:cNvPr>
          <p:cNvSpPr/>
          <p:nvPr/>
        </p:nvSpPr>
        <p:spPr>
          <a:xfrm>
            <a:off x="5528603" y="1396818"/>
            <a:ext cx="70339" cy="546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323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8B33-C569-DE4D-F7F2-2EE5752D5F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562" y="315833"/>
            <a:ext cx="5278295" cy="760393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Requirement 3: To make Transactions,</a:t>
            </a:r>
          </a:p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		Deposits, Withdrawals.</a:t>
            </a:r>
            <a:endParaRPr lang="en-IN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B31726-DBA2-9DC1-2F3C-D389FF128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273175"/>
            <a:ext cx="6096000" cy="5584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Withdrawal: </a:t>
            </a:r>
            <a:r>
              <a:rPr lang="en-US" sz="1800" dirty="0"/>
              <a:t>(POST) </a:t>
            </a:r>
            <a:r>
              <a:rPr lang="en-IN" sz="1800" u="sng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http://localhost:9999/withdraw</a:t>
            </a:r>
            <a:endParaRPr lang="en-IN" sz="18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18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"userId"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   </a:t>
            </a:r>
          </a:p>
          <a:p>
            <a:r>
              <a:rPr lang="en-IN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5F8FB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//Self user Id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"beneficiaryAccountNo"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934293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    </a:t>
            </a:r>
          </a:p>
          <a:p>
            <a:r>
              <a:rPr lang="en-IN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5F8FB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//Self Account Number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"amount"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</a:p>
          <a:p>
            <a:r>
              <a:rPr lang="en-IN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5F8FB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//Amount to Withdraw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b="1" u="sng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802DCD-7794-6A36-59C6-7DF891C4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88" y="1831662"/>
            <a:ext cx="6874411" cy="50263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551D76-66D0-B640-F29A-C58487186DCA}"/>
              </a:ext>
            </a:extLst>
          </p:cNvPr>
          <p:cNvSpPr/>
          <p:nvPr/>
        </p:nvSpPr>
        <p:spPr>
          <a:xfrm>
            <a:off x="5317588" y="1859798"/>
            <a:ext cx="45719" cy="502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8194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8D1AB7-64C7-528C-DF3A-C75802AC7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705" y="512781"/>
            <a:ext cx="5278295" cy="76039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4: Store all Transactions history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       into the database.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39A520-D030-BE6B-40B0-3662BB8411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702191"/>
            <a:ext cx="4262511" cy="5155809"/>
          </a:xfrm>
        </p:spPr>
        <p:txBody>
          <a:bodyPr/>
          <a:lstStyle/>
          <a:p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Transaction History: </a:t>
            </a:r>
            <a:r>
              <a:rPr lang="en-US" sz="1800" dirty="0"/>
              <a:t>All the transactions, deposits, and withdrawal history of customers will be stored in a separate database when they make a transaction.</a:t>
            </a:r>
            <a:endParaRPr lang="en-IN" sz="1800" b="1" u="sng" dirty="0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C1897D-EE89-3133-CB77-D6E8189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3174"/>
            <a:ext cx="6096000" cy="55848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303CD6-B670-35EB-52DB-E3E729C38537}"/>
              </a:ext>
            </a:extLst>
          </p:cNvPr>
          <p:cNvSpPr/>
          <p:nvPr/>
        </p:nvSpPr>
        <p:spPr>
          <a:xfrm>
            <a:off x="5964702" y="1273174"/>
            <a:ext cx="131298" cy="55848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011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705" y="512782"/>
            <a:ext cx="8706123" cy="6331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5:  All repositories will extend CrudRepository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BA4B1-15D8-B715-0877-C70E1436B9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273175"/>
            <a:ext cx="12192000" cy="5584825"/>
          </a:xfrm>
        </p:spPr>
        <p:txBody>
          <a:bodyPr/>
          <a:lstStyle/>
          <a:p>
            <a:endParaRPr lang="en-IN" sz="1800" b="1" u="sng" dirty="0"/>
          </a:p>
        </p:txBody>
      </p:sp>
      <p:pic>
        <p:nvPicPr>
          <p:cNvPr id="12" name="Picture 11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E76AD53-542A-CD51-A7B7-39EF9B9D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175"/>
            <a:ext cx="12191999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968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5672A-82B4-8AA4-4106-B99281D61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704" y="441574"/>
            <a:ext cx="5278295" cy="633112"/>
          </a:xfrm>
        </p:spPr>
        <p:txBody>
          <a:bodyPr>
            <a:noAutofit/>
          </a:bodyPr>
          <a:lstStyle/>
          <a:p>
            <a:r>
              <a:rPr lang="en-US" sz="2000" dirty="0"/>
              <a:t>Key Functionalities: based on above </a:t>
            </a:r>
          </a:p>
          <a:p>
            <a:r>
              <a:rPr lang="en-US" sz="2000" dirty="0"/>
              <a:t>Implementations.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2B41-3863-C0A3-0FA4-7FF61DCE26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0375" y="1636590"/>
            <a:ext cx="5278295" cy="507204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endParaRPr lang="en-US" sz="1800" dirty="0"/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Spring Boot.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Spring Data JPA.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Restful API design and development.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MySQL for data storage.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Maven for dependency management.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2506EAE-86F4-9872-3FA4-0BE8E36BD62C}"/>
              </a:ext>
            </a:extLst>
          </p:cNvPr>
          <p:cNvSpPr txBox="1">
            <a:spLocks/>
          </p:cNvSpPr>
          <p:nvPr/>
        </p:nvSpPr>
        <p:spPr>
          <a:xfrm>
            <a:off x="6472915" y="484647"/>
            <a:ext cx="5278295" cy="6331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0" i="0" kern="1200" baseline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Technologies used for above implementations. </a:t>
            </a:r>
            <a:endParaRPr lang="en-IN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266-B295-8EFF-A1DA-74B220029D74}"/>
              </a:ext>
            </a:extLst>
          </p:cNvPr>
          <p:cNvSpPr txBox="1">
            <a:spLocks/>
          </p:cNvSpPr>
          <p:nvPr/>
        </p:nvSpPr>
        <p:spPr>
          <a:xfrm>
            <a:off x="817704" y="1636590"/>
            <a:ext cx="5278295" cy="50720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tabLst/>
              <a:defRPr sz="1400" kern="1200" baseline="0">
                <a:solidFill>
                  <a:srgbClr val="4D4D4F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endParaRPr lang="en-US" sz="1800" dirty="0"/>
          </a:p>
          <a:p>
            <a:pPr fontAlgn="auto">
              <a:spcAft>
                <a:spcPts val="0"/>
              </a:spcAft>
            </a:pPr>
            <a:endParaRPr lang="en-US" sz="18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r>
              <a:rPr lang="en-US" sz="1800" dirty="0"/>
              <a:t>Able to create accounts and can update customer personal details.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r>
              <a:rPr lang="en-US" sz="1800" dirty="0"/>
              <a:t>Able to fetch customer account details for client requirements.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r>
              <a:rPr lang="en-US" sz="1800" dirty="0"/>
              <a:t>Able to make transactions from one bank account to another bank account (if enough funds exists).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r>
              <a:rPr lang="en-US" sz="1800" dirty="0"/>
              <a:t>Able to deposit/withdraw money from their personal account.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r>
              <a:rPr lang="en-US" sz="1800" dirty="0"/>
              <a:t>All the data will be stored and can be fetched from the database (MySQL) in Realtime.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rabicParenR"/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0FA27-3AC4-264E-AA13-9D9A60B08D65}"/>
              </a:ext>
            </a:extLst>
          </p:cNvPr>
          <p:cNvSpPr/>
          <p:nvPr/>
        </p:nvSpPr>
        <p:spPr>
          <a:xfrm>
            <a:off x="5932768" y="512782"/>
            <a:ext cx="159433" cy="63452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058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1B9B0DB-888D-4697-94EB-A386490F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1845"/>
            <a:ext cx="12191999" cy="4396155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******Thank You******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					Malreddy Sai Prasad Reddy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	               		        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MR00934292@TechMahindra.com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6250418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2097B-6DA8-43F8-806B-F597A2A25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1187-99A3-400E-BC23-FB3A3E7B2C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create a Spring Boot application for manipulating and tracking the customer bank account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data, by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MySQL database, based on client requirement.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 Requirements: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Able to fetch account details with one click.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grant access to customers, allowing them to edit their personal details.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Allowing customers to make transactions, deposit, withdrawals.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Storing all the customer transaction history in the database.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repositories will extend CrudRepository.</a:t>
            </a:r>
          </a:p>
        </p:txBody>
      </p:sp>
    </p:spTree>
    <p:extLst>
      <p:ext uri="{BB962C8B-B14F-4D97-AF65-F5344CB8AC3E}">
        <p14:creationId xmlns:p14="http://schemas.microsoft.com/office/powerpoint/2010/main" val="39752578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EBEE1-209C-20BE-FF9E-EB527EFAC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6909-AFEC-3D90-281E-CBB250A842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349B8-FC12-2A9B-FDC8-14DD8246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1273175"/>
            <a:ext cx="10658678" cy="50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575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FE1F-898D-41A8-9BE3-9D68F9BD80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Requirement -1 : Account details		       Fetching.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632E-D513-4A99-A664-6BCDB179BA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823771"/>
            <a:ext cx="5804452" cy="3942941"/>
          </a:xfrm>
        </p:spPr>
        <p:txBody>
          <a:bodyPr/>
          <a:lstStyle/>
          <a:p>
            <a:pPr lvl="0">
              <a:lnSpc>
                <a:spcPct val="107000"/>
              </a:lnSpc>
            </a:pPr>
            <a:endParaRPr lang="en-IN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Service: Fetching account details. (GET)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Fetching single Account: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http://localhost:9999/getAccountById/{id}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Fetching All Accounts: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3"/>
              </a:rPr>
              <a:t>http://localhost:9999/getAllAccounts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Fetching by Account Number: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4"/>
              </a:rPr>
              <a:t>http://localhost:9999</a:t>
            </a:r>
            <a:r>
              <a:rPr lang="en-IN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/getByAccountNumber/{accountNumber}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57EA3D-02CF-C15D-A13E-208CA3C7F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25" y="1014004"/>
            <a:ext cx="6043849" cy="1876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788027-1461-8932-9AFD-F00BFFD9A3D9}"/>
              </a:ext>
            </a:extLst>
          </p:cNvPr>
          <p:cNvSpPr txBox="1"/>
          <p:nvPr/>
        </p:nvSpPr>
        <p:spPr>
          <a:xfrm>
            <a:off x="6015627" y="644672"/>
            <a:ext cx="60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Fetching single Account: output</a:t>
            </a:r>
            <a:endParaRPr lang="en-IN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8BE9F0-8823-1155-6931-724A134DF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627" y="3260023"/>
            <a:ext cx="6176373" cy="1527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C8B43C-85FA-8E85-7562-BE80380FE2BB}"/>
              </a:ext>
            </a:extLst>
          </p:cNvPr>
          <p:cNvSpPr txBox="1"/>
          <p:nvPr/>
        </p:nvSpPr>
        <p:spPr>
          <a:xfrm>
            <a:off x="6015625" y="2894577"/>
            <a:ext cx="37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Fetching All Accounts: output</a:t>
            </a:r>
            <a:endParaRPr lang="en-IN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83C34-F94B-46A7-B603-3774B9A3091E}"/>
              </a:ext>
            </a:extLst>
          </p:cNvPr>
          <p:cNvSpPr txBox="1"/>
          <p:nvPr/>
        </p:nvSpPr>
        <p:spPr>
          <a:xfrm>
            <a:off x="6015625" y="4783450"/>
            <a:ext cx="459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Fetching by Account Number: output</a:t>
            </a:r>
            <a:endParaRPr lang="en-IN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BEE611-8E3E-FBA0-E77B-F22482F0A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5624" y="5152782"/>
            <a:ext cx="6176376" cy="15273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0E7942-6C9A-66BC-69B9-EC0F1F31699C}"/>
              </a:ext>
            </a:extLst>
          </p:cNvPr>
          <p:cNvSpPr/>
          <p:nvPr/>
        </p:nvSpPr>
        <p:spPr>
          <a:xfrm>
            <a:off x="6096000" y="2890691"/>
            <a:ext cx="6096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87497-0C84-05D5-7773-BCAA04125EAA}"/>
              </a:ext>
            </a:extLst>
          </p:cNvPr>
          <p:cNvSpPr/>
          <p:nvPr/>
        </p:nvSpPr>
        <p:spPr>
          <a:xfrm>
            <a:off x="6096000" y="4787336"/>
            <a:ext cx="6096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B880FA-8FFA-EB98-1DFE-FE16B36B7A40}"/>
              </a:ext>
            </a:extLst>
          </p:cNvPr>
          <p:cNvSpPr/>
          <p:nvPr/>
        </p:nvSpPr>
        <p:spPr>
          <a:xfrm>
            <a:off x="5804452" y="644672"/>
            <a:ext cx="78646" cy="603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434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32197-4668-9EBC-388C-07422DB4A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2:    CRUD operations 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      Customer personal details</a:t>
            </a: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F43F8-A5FE-2023-F62D-C7BC01212A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273175"/>
            <a:ext cx="6096000" cy="5072043"/>
          </a:xfrm>
        </p:spPr>
        <p:txBody>
          <a:bodyPr/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Create account: (POST) </a:t>
            </a:r>
            <a:r>
              <a:rPr lang="en-IN" sz="1800" u="sng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Calibri Light" panose="020F0302020204030204" pitchFamily="34" charset="0"/>
                <a:hlinkClick r:id="rId2"/>
              </a:rPr>
              <a:t>http://localhost:9999/addCustomer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"userId"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0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"accountNumber"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0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934292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000" dirty="0">
                <a:solidFill>
                  <a:srgbClr val="0451A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"Malreddy"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"gender"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000" dirty="0">
                <a:solidFill>
                  <a:srgbClr val="0451A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"male"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000" dirty="0">
                <a:solidFill>
                  <a:srgbClr val="0451A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"malreddysaiprasad@gmail.com"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"contact"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0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9553512429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"accountType"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000" dirty="0">
                <a:solidFill>
                  <a:srgbClr val="0451A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"savings"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000" dirty="0">
                <a:solidFill>
                  <a:srgbClr val="A3151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"adharNo"</a:t>
            </a: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000" dirty="0">
                <a:solidFill>
                  <a:srgbClr val="09865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475493340067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N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41C-85D0-1F12-C258-D1FF7EC0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74" y="927652"/>
            <a:ext cx="6559826" cy="59303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D149C-7103-B778-B376-95C5EE5A2047}"/>
              </a:ext>
            </a:extLst>
          </p:cNvPr>
          <p:cNvSpPr/>
          <p:nvPr/>
        </p:nvSpPr>
        <p:spPr>
          <a:xfrm>
            <a:off x="5632174" y="927652"/>
            <a:ext cx="45719" cy="593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059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E342A-EACE-B5BF-BC57-F59EF02D5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704" y="269066"/>
            <a:ext cx="5278295" cy="63311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2:    CRUD operations 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      Customer personal details</a:t>
            </a:r>
            <a:endParaRPr lang="en-IN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6A86E3-C8D7-4996-2112-F5C85D0325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067411"/>
            <a:ext cx="12192000" cy="5712106"/>
          </a:xfrm>
        </p:spPr>
        <p:txBody>
          <a:bodyPr/>
          <a:lstStyle/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IN" sz="18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35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Retrieve/Fetch Customer details: (GET)</a:t>
            </a:r>
          </a:p>
          <a:p>
            <a:pPr lvl="0">
              <a:lnSpc>
                <a:spcPts val="1350"/>
              </a:lnSpc>
            </a:pP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35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 Id: </a:t>
            </a:r>
            <a:r>
              <a:rPr lang="en-IN" sz="18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http://localhost:9999/getCustomerById/{id}</a:t>
            </a:r>
            <a:endParaRPr lang="en-IN" sz="1800" u="sng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endParaRPr lang="en-IN" sz="1800" dirty="0"/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endParaRPr lang="en-IN" sz="1800" dirty="0"/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endParaRPr lang="en-IN" sz="1800" dirty="0"/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endParaRPr lang="en-IN" sz="1800" dirty="0"/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endParaRPr lang="en-IN" sz="1800" dirty="0"/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○   </a:t>
            </a:r>
            <a:r>
              <a:rPr lang="en-IN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All Customers: </a:t>
            </a:r>
            <a:r>
              <a:rPr lang="en-IN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http://localhost:9999/getAllCustomerDetails</a:t>
            </a:r>
            <a:endParaRPr lang="en-IN" sz="18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1350"/>
              </a:lnSpc>
              <a:spcAft>
                <a:spcPts val="800"/>
              </a:spcAft>
              <a:buNone/>
            </a:pPr>
            <a:endParaRPr lang="en-IN" sz="1800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7790E53-A136-BEF0-378A-90CE75068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" y="2316181"/>
            <a:ext cx="12155596" cy="18766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36FB72E-D4AF-C934-CDAB-00932D1D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24102"/>
            <a:ext cx="12127017" cy="21338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A1444D-DD2F-684F-3F7D-05494E23F676}"/>
              </a:ext>
            </a:extLst>
          </p:cNvPr>
          <p:cNvSpPr/>
          <p:nvPr/>
        </p:nvSpPr>
        <p:spPr>
          <a:xfrm>
            <a:off x="0" y="4129228"/>
            <a:ext cx="12192000" cy="12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580A4-4411-935E-6497-1BA6CC4EC870}"/>
              </a:ext>
            </a:extLst>
          </p:cNvPr>
          <p:cNvSpPr/>
          <p:nvPr/>
        </p:nvSpPr>
        <p:spPr>
          <a:xfrm>
            <a:off x="0" y="1775791"/>
            <a:ext cx="12192000" cy="12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13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75C07-ACD0-3221-8436-6F4C2578F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Requirement 2:    CRUD operations on</a:t>
            </a:r>
          </a:p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	            Customer personal details</a:t>
            </a:r>
            <a:endParaRPr lang="en-IN" sz="7200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40C00-AA4B-DF26-6010-5FFF322E24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273175"/>
            <a:ext cx="6096000" cy="5584825"/>
          </a:xfrm>
        </p:spPr>
        <p:txBody>
          <a:bodyPr/>
          <a:lstStyle/>
          <a:p>
            <a:pPr marL="6858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IN" sz="18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35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Customer details: (GET)</a:t>
            </a:r>
          </a:p>
          <a:p>
            <a:pPr lvl="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</a:t>
            </a:r>
            <a:r>
              <a:rPr lang="en-IN" sz="1800" u="sng" dirty="0">
                <a:solidFill>
                  <a:srgbClr val="0563C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http://localhost:9999/updateCustomerDetails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"userId"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"accountNumber"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934293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"M.Saradhi"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"gender"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"male"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"email"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"saradhi123@gmail.com"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"contact"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7815960996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"accountType"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"savings"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"adharNo"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586504451178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4A06EB-F18A-2DC7-8B06-839DA0E6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34" y="1145894"/>
            <a:ext cx="5908765" cy="57121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85559E-06F9-AFA0-E31A-F7BB47991281}"/>
              </a:ext>
            </a:extLst>
          </p:cNvPr>
          <p:cNvSpPr/>
          <p:nvPr/>
        </p:nvSpPr>
        <p:spPr>
          <a:xfrm>
            <a:off x="6096000" y="1007165"/>
            <a:ext cx="92765" cy="585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806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52B6A1-8B07-C0C4-190C-47283B0C5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Requirement 2:    CRUD operations on</a:t>
            </a:r>
          </a:p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	            Customer personal details</a:t>
            </a:r>
            <a:endParaRPr lang="en-IN" sz="4200" dirty="0"/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E8E11-D4DC-CE18-F0D2-39A0985D3A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273175"/>
            <a:ext cx="12191999" cy="5584825"/>
          </a:xfrm>
        </p:spPr>
        <p:txBody>
          <a:bodyPr/>
          <a:lstStyle/>
          <a:p>
            <a:pPr marL="457200">
              <a:lnSpc>
                <a:spcPts val="135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</a:t>
            </a:r>
            <a:r>
              <a:rPr lang="en-IN" sz="18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35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Customer Account: (DELETE)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35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Id: </a:t>
            </a:r>
            <a:r>
              <a:rPr lang="en-IN" sz="1800" u="sng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http://localhost:9999/deleteCustomer/{id}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6DEF2DC-CD6D-6B3A-A28B-B11FADE01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4660"/>
            <a:ext cx="12191999" cy="43533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40C126-D2FD-B3E2-62AD-A37A68981C0D}"/>
              </a:ext>
            </a:extLst>
          </p:cNvPr>
          <p:cNvSpPr/>
          <p:nvPr/>
        </p:nvSpPr>
        <p:spPr>
          <a:xfrm>
            <a:off x="0" y="2504660"/>
            <a:ext cx="121919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182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AEF1-CF5B-EE3B-DB22-05A079611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3: To make Transactions,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Deposits, Withdrawals.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09518-D0E2-0416-E64E-C40A34D67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683026"/>
            <a:ext cx="5556529" cy="51749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Transactions</a:t>
            </a:r>
            <a:r>
              <a:rPr lang="en-US" sz="1800" dirty="0"/>
              <a:t> : From user 1 to user 2 (If enough funds 	       exists).(POST)</a:t>
            </a:r>
          </a:p>
          <a:p>
            <a:r>
              <a:rPr lang="en-IN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        </a:t>
            </a:r>
            <a:r>
              <a:rPr lang="en-IN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http://localhost:9999/makeTransaction</a:t>
            </a:r>
            <a:endParaRPr lang="en-IN" sz="18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"userId"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    </a:t>
            </a:r>
          </a:p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5F8FB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//Sender user Id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"beneficiaryAccountNo"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934293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    </a:t>
            </a:r>
          </a:p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5F8FB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//Receiver Account Number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"amount"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5F8FB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//Amount to Transfer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6D49CB3-2CEC-F27E-8786-694D5BF7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29" y="1485628"/>
            <a:ext cx="6635469" cy="53723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6B0F2E-FED8-5AEE-67C8-F3EA7C703221}"/>
              </a:ext>
            </a:extLst>
          </p:cNvPr>
          <p:cNvSpPr/>
          <p:nvPr/>
        </p:nvSpPr>
        <p:spPr>
          <a:xfrm>
            <a:off x="5459896" y="1485628"/>
            <a:ext cx="96633" cy="537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932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128F3AB7-2375-456C-9CFF-3EE86174D5A6}" vid="{AEBC32E5-30D5-4C78-B167-6874FE76ADC8}"/>
    </a:ext>
  </a:extLst>
</a:theme>
</file>

<file path=ppt/theme/theme2.xml><?xml version="1.0" encoding="utf-8"?>
<a:theme xmlns:a="http://schemas.openxmlformats.org/drawingml/2006/main" name="Tech Mahindra Template 2014">
  <a:themeElements>
    <a:clrScheme name="Custom 25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A7A9AC"/>
      </a:accent2>
      <a:accent3>
        <a:srgbClr val="F3901D"/>
      </a:accent3>
      <a:accent4>
        <a:srgbClr val="FDBC5F"/>
      </a:accent4>
      <a:accent5>
        <a:srgbClr val="3AD531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" id="{128F3AB7-2375-456C-9CFF-3EE86174D5A6}" vid="{BF1313DE-1D8A-45EB-8313-D9840DE144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activity xmlns="07cf5455-f720-4922-a063-fe077991c8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7702238022384187D226BC9D988852" ma:contentTypeVersion="12" ma:contentTypeDescription="Create a new document." ma:contentTypeScope="" ma:versionID="0c09d149cd5297f26001b7a4d58ab345">
  <xsd:schema xmlns:xsd="http://www.w3.org/2001/XMLSchema" xmlns:xs="http://www.w3.org/2001/XMLSchema" xmlns:p="http://schemas.microsoft.com/office/2006/metadata/properties" xmlns:ns3="07cf5455-f720-4922-a063-fe077991c8e3" xmlns:ns4="abab6089-541e-4269-81ca-eb59ede9d3b9" targetNamespace="http://schemas.microsoft.com/office/2006/metadata/properties" ma:root="true" ma:fieldsID="7b06b6fd8eb97157cfc86896ad4a5b46" ns3:_="" ns4:_="">
    <xsd:import namespace="07cf5455-f720-4922-a063-fe077991c8e3"/>
    <xsd:import namespace="abab6089-541e-4269-81ca-eb59ede9d3b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f5455-f720-4922-a063-fe077991c8e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b6089-541e-4269-81ca-eb59ede9d3b9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0B3A14-0F09-4A5A-AEC4-1E6EBA155821}">
  <ds:schemaRefs>
    <ds:schemaRef ds:uri="http://schemas.microsoft.com/office/2006/metadata/properties"/>
    <ds:schemaRef ds:uri="abab6089-541e-4269-81ca-eb59ede9d3b9"/>
    <ds:schemaRef ds:uri="http://schemas.microsoft.com/office/infopath/2007/PartnerControls"/>
    <ds:schemaRef ds:uri="http://purl.org/dc/terms/"/>
    <ds:schemaRef ds:uri="07cf5455-f720-4922-a063-fe077991c8e3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3A8FED-8679-4D50-BB80-7D2A6F727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f5455-f720-4922-a063-fe077991c8e3"/>
    <ds:schemaRef ds:uri="abab6089-541e-4269-81ca-eb59ede9d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1379</TotalTime>
  <Words>878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Symbol</vt:lpstr>
      <vt:lpstr>Times New Roman</vt:lpstr>
      <vt:lpstr>Trebuchet MS</vt:lpstr>
      <vt:lpstr>Wingdings</vt:lpstr>
      <vt:lpstr>Wingdings 3</vt:lpstr>
      <vt:lpstr>Custom Design</vt:lpstr>
      <vt:lpstr>Tech Mahindra Template 2014</vt:lpstr>
      <vt:lpstr>Facet</vt:lpstr>
      <vt:lpstr>Capstone Project On Customer Account Tracker                      By          Malreddy Sai Prasad Reddy                                MR00934292@TechMahindra.com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******Thank You******                      By          Malreddy Sai Prasad Reddy                                MR00934292@TechMahindra.com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On Customer Account Tracker                      By          Malreddy Sai Prasad Reddy                                MR00934292@TechMahindra.com      </dc:title>
  <dc:creator>Malreddy Reddy</dc:creator>
  <cp:lastModifiedBy>Malreddy Reddy</cp:lastModifiedBy>
  <cp:revision>8</cp:revision>
  <dcterms:created xsi:type="dcterms:W3CDTF">2023-05-20T13:39:45Z</dcterms:created>
  <dcterms:modified xsi:type="dcterms:W3CDTF">2023-05-24T11:43:20Z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0x010100A17702238022384187D226BC9D988852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MSIP_Label_7331f486-f8b5-456b-a19a-dbe0d296c5fd_Enabled">
    <vt:lpwstr>true</vt:lpwstr>
  </property>
  <property fmtid="{D5CDD505-2E9C-101B-9397-08002B2CF9AE}" pid="10" name="MSIP_Label_7331f486-f8b5-456b-a19a-dbe0d296c5fd_SetDate">
    <vt:lpwstr>2022-09-20T13:41:11Z</vt:lpwstr>
  </property>
  <property fmtid="{D5CDD505-2E9C-101B-9397-08002B2CF9AE}" pid="11" name="MSIP_Label_7331f486-f8b5-456b-a19a-dbe0d296c5fd_Method">
    <vt:lpwstr>Standard</vt:lpwstr>
  </property>
  <property fmtid="{D5CDD505-2E9C-101B-9397-08002B2CF9AE}" pid="12" name="MSIP_Label_7331f486-f8b5-456b-a19a-dbe0d296c5fd_Name">
    <vt:lpwstr>Company Confidential Internal Use</vt:lpwstr>
  </property>
  <property fmtid="{D5CDD505-2E9C-101B-9397-08002B2CF9AE}" pid="13" name="MSIP_Label_7331f486-f8b5-456b-a19a-dbe0d296c5fd_SiteId">
    <vt:lpwstr>edf442f5-b994-4c86-a131-b42b03a16c95</vt:lpwstr>
  </property>
  <property fmtid="{D5CDD505-2E9C-101B-9397-08002B2CF9AE}" pid="14" name="MSIP_Label_7331f486-f8b5-456b-a19a-dbe0d296c5fd_ActionId">
    <vt:lpwstr>1dccdc25-820b-4398-b43d-c18baf6c0bbb</vt:lpwstr>
  </property>
  <property fmtid="{D5CDD505-2E9C-101B-9397-08002B2CF9AE}" pid="15" name="MSIP_Label_7331f486-f8b5-456b-a19a-dbe0d296c5fd_ContentBits">
    <vt:lpwstr>0</vt:lpwstr>
  </property>
</Properties>
</file>