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7E1"/>
    <a:srgbClr val="FFFFFF"/>
    <a:srgbClr val="3368AF"/>
    <a:srgbClr val="6493D2"/>
    <a:srgbClr val="437CC9"/>
    <a:srgbClr val="DFE8F5"/>
    <a:srgbClr val="C9D9EF"/>
    <a:srgbClr val="2C5A98"/>
    <a:srgbClr val="F3F6F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7731-5F70-499D-AD83-C3801215966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673-69E8-4353-8D48-1B6ED4F0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7731-5F70-499D-AD83-C3801215966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673-69E8-4353-8D48-1B6ED4F0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7731-5F70-499D-AD83-C3801215966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673-69E8-4353-8D48-1B6ED4F0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6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7731-5F70-499D-AD83-C3801215966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673-69E8-4353-8D48-1B6ED4F0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(1170p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lumn 1"/>
          <p:cNvSpPr/>
          <p:nvPr userDrawn="1"/>
        </p:nvSpPr>
        <p:spPr>
          <a:xfrm>
            <a:off x="5238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7" name="Column 2"/>
          <p:cNvSpPr/>
          <p:nvPr userDrawn="1"/>
        </p:nvSpPr>
        <p:spPr>
          <a:xfrm>
            <a:off x="14763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8" name="Column 3"/>
          <p:cNvSpPr/>
          <p:nvPr userDrawn="1"/>
        </p:nvSpPr>
        <p:spPr>
          <a:xfrm>
            <a:off x="24288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9" name="Column 4"/>
          <p:cNvSpPr/>
          <p:nvPr userDrawn="1"/>
        </p:nvSpPr>
        <p:spPr>
          <a:xfrm>
            <a:off x="33813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0" name="Column 5"/>
          <p:cNvSpPr/>
          <p:nvPr userDrawn="1"/>
        </p:nvSpPr>
        <p:spPr>
          <a:xfrm>
            <a:off x="43338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1" name="Column 6"/>
          <p:cNvSpPr/>
          <p:nvPr userDrawn="1"/>
        </p:nvSpPr>
        <p:spPr>
          <a:xfrm>
            <a:off x="52863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2" name="Column 7"/>
          <p:cNvSpPr/>
          <p:nvPr userDrawn="1"/>
        </p:nvSpPr>
        <p:spPr>
          <a:xfrm>
            <a:off x="62388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3" name="Column 8"/>
          <p:cNvSpPr/>
          <p:nvPr userDrawn="1"/>
        </p:nvSpPr>
        <p:spPr>
          <a:xfrm>
            <a:off x="71913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4" name="Column 9"/>
          <p:cNvSpPr/>
          <p:nvPr userDrawn="1"/>
        </p:nvSpPr>
        <p:spPr>
          <a:xfrm>
            <a:off x="81438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5" name="Column 10"/>
          <p:cNvSpPr/>
          <p:nvPr userDrawn="1"/>
        </p:nvSpPr>
        <p:spPr>
          <a:xfrm>
            <a:off x="90963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6" name="Column 11"/>
          <p:cNvSpPr/>
          <p:nvPr userDrawn="1"/>
        </p:nvSpPr>
        <p:spPr>
          <a:xfrm>
            <a:off x="100488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7" name="Column 12"/>
          <p:cNvSpPr/>
          <p:nvPr userDrawn="1"/>
        </p:nvSpPr>
        <p:spPr>
          <a:xfrm>
            <a:off x="11001375" y="0"/>
            <a:ext cx="6667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8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(940p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lumn 1"/>
          <p:cNvSpPr/>
          <p:nvPr userDrawn="1"/>
        </p:nvSpPr>
        <p:spPr>
          <a:xfrm>
            <a:off x="1619250" y="0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7" name="Column 2"/>
          <p:cNvSpPr/>
          <p:nvPr userDrawn="1"/>
        </p:nvSpPr>
        <p:spPr>
          <a:xfrm>
            <a:off x="2381249" y="-1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8" name="Column 3"/>
          <p:cNvSpPr/>
          <p:nvPr userDrawn="1"/>
        </p:nvSpPr>
        <p:spPr>
          <a:xfrm>
            <a:off x="3143248" y="-2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9" name="Column 4"/>
          <p:cNvSpPr/>
          <p:nvPr userDrawn="1"/>
        </p:nvSpPr>
        <p:spPr>
          <a:xfrm>
            <a:off x="3905247" y="1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0" name="Column 5"/>
          <p:cNvSpPr/>
          <p:nvPr userDrawn="1"/>
        </p:nvSpPr>
        <p:spPr>
          <a:xfrm>
            <a:off x="4667246" y="0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1" name="Column 6"/>
          <p:cNvSpPr/>
          <p:nvPr userDrawn="1"/>
        </p:nvSpPr>
        <p:spPr>
          <a:xfrm>
            <a:off x="5429245" y="1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2" name="Column 7"/>
          <p:cNvSpPr/>
          <p:nvPr userDrawn="1"/>
        </p:nvSpPr>
        <p:spPr>
          <a:xfrm>
            <a:off x="6191244" y="0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3" name="Column 8"/>
          <p:cNvSpPr/>
          <p:nvPr userDrawn="1"/>
        </p:nvSpPr>
        <p:spPr>
          <a:xfrm>
            <a:off x="6953243" y="3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4" name="Column 9"/>
          <p:cNvSpPr/>
          <p:nvPr userDrawn="1"/>
        </p:nvSpPr>
        <p:spPr>
          <a:xfrm>
            <a:off x="7715242" y="2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5" name="Column 10"/>
          <p:cNvSpPr/>
          <p:nvPr userDrawn="1"/>
        </p:nvSpPr>
        <p:spPr>
          <a:xfrm>
            <a:off x="8477241" y="0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6" name="Column 11"/>
          <p:cNvSpPr/>
          <p:nvPr userDrawn="1"/>
        </p:nvSpPr>
        <p:spPr>
          <a:xfrm>
            <a:off x="9239240" y="3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7" name="Column 12"/>
          <p:cNvSpPr/>
          <p:nvPr userDrawn="1"/>
        </p:nvSpPr>
        <p:spPr>
          <a:xfrm>
            <a:off x="10001239" y="2"/>
            <a:ext cx="571499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(724p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lumn 1"/>
          <p:cNvSpPr/>
          <p:nvPr userDrawn="1"/>
        </p:nvSpPr>
        <p:spPr>
          <a:xfrm>
            <a:off x="264795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7" name="Column 2"/>
          <p:cNvSpPr/>
          <p:nvPr userDrawn="1"/>
        </p:nvSpPr>
        <p:spPr>
          <a:xfrm>
            <a:off x="323850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8" name="Column 3"/>
          <p:cNvSpPr/>
          <p:nvPr userDrawn="1"/>
        </p:nvSpPr>
        <p:spPr>
          <a:xfrm>
            <a:off x="382905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9" name="Column 4"/>
          <p:cNvSpPr/>
          <p:nvPr userDrawn="1"/>
        </p:nvSpPr>
        <p:spPr>
          <a:xfrm>
            <a:off x="441960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0" name="Column 5"/>
          <p:cNvSpPr/>
          <p:nvPr userDrawn="1"/>
        </p:nvSpPr>
        <p:spPr>
          <a:xfrm>
            <a:off x="501015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1" name="Column 6"/>
          <p:cNvSpPr/>
          <p:nvPr userDrawn="1"/>
        </p:nvSpPr>
        <p:spPr>
          <a:xfrm>
            <a:off x="560070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2" name="Column 7"/>
          <p:cNvSpPr/>
          <p:nvPr userDrawn="1"/>
        </p:nvSpPr>
        <p:spPr>
          <a:xfrm>
            <a:off x="619125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3" name="Column 8"/>
          <p:cNvSpPr/>
          <p:nvPr userDrawn="1"/>
        </p:nvSpPr>
        <p:spPr>
          <a:xfrm>
            <a:off x="678180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4" name="Column 9"/>
          <p:cNvSpPr/>
          <p:nvPr userDrawn="1"/>
        </p:nvSpPr>
        <p:spPr>
          <a:xfrm>
            <a:off x="737235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5" name="Column 10"/>
          <p:cNvSpPr/>
          <p:nvPr userDrawn="1"/>
        </p:nvSpPr>
        <p:spPr>
          <a:xfrm>
            <a:off x="796290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6" name="Column 11"/>
          <p:cNvSpPr/>
          <p:nvPr userDrawn="1"/>
        </p:nvSpPr>
        <p:spPr>
          <a:xfrm>
            <a:off x="855345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7" name="Column 12"/>
          <p:cNvSpPr/>
          <p:nvPr userDrawn="1"/>
        </p:nvSpPr>
        <p:spPr>
          <a:xfrm>
            <a:off x="9144000" y="0"/>
            <a:ext cx="400050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3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407AC0"/>
          </a:fgClr>
          <a:bgClr>
            <a:srgbClr val="3368A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833" y="194271"/>
            <a:ext cx="11660335" cy="48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33" y="803189"/>
            <a:ext cx="11660335" cy="537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833" y="6418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731-5F70-499D-AD83-C3801215966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5708" y="6423112"/>
            <a:ext cx="5700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2967" y="64181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0673-69E8-4353-8D48-1B6ED4F0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4" r:id="rId4"/>
    <p:sldLayoutId id="2147483656" r:id="rId5"/>
    <p:sldLayoutId id="2147483657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avbar"/>
          <p:cNvGrpSpPr/>
          <p:nvPr/>
        </p:nvGrpSpPr>
        <p:grpSpPr>
          <a:xfrm>
            <a:off x="0" y="0"/>
            <a:ext cx="12191999" cy="385563"/>
            <a:chOff x="0" y="0"/>
            <a:chExt cx="12191999" cy="385563"/>
          </a:xfrm>
        </p:grpSpPr>
        <p:sp>
          <p:nvSpPr>
            <p:cNvPr id="5" name="Navbar Shape"/>
            <p:cNvSpPr/>
            <p:nvPr/>
          </p:nvSpPr>
          <p:spPr>
            <a:xfrm>
              <a:off x="0" y="0"/>
              <a:ext cx="12191999" cy="383182"/>
            </a:xfrm>
            <a:prstGeom prst="roundRect">
              <a:avLst>
                <a:gd name="adj" fmla="val 0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k 1"/>
            <p:cNvSpPr/>
            <p:nvPr/>
          </p:nvSpPr>
          <p:spPr>
            <a:xfrm>
              <a:off x="1977723" y="0"/>
              <a:ext cx="619207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</a:p>
          </p:txBody>
        </p:sp>
        <p:sp>
          <p:nvSpPr>
            <p:cNvPr id="7" name="Link 2"/>
            <p:cNvSpPr/>
            <p:nvPr/>
          </p:nvSpPr>
          <p:spPr>
            <a:xfrm>
              <a:off x="2600936" y="2381"/>
              <a:ext cx="611193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</a:t>
              </a:r>
            </a:p>
          </p:txBody>
        </p:sp>
        <p:sp>
          <p:nvSpPr>
            <p:cNvPr id="8" name="Link 3"/>
            <p:cNvSpPr/>
            <p:nvPr/>
          </p:nvSpPr>
          <p:spPr>
            <a:xfrm>
              <a:off x="3140719" y="0"/>
              <a:ext cx="723403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sp>
          <p:nvSpPr>
            <p:cNvPr id="10" name="Link 3"/>
            <p:cNvSpPr/>
            <p:nvPr/>
          </p:nvSpPr>
          <p:spPr>
            <a:xfrm>
              <a:off x="3839847" y="0"/>
              <a:ext cx="965457" cy="383182"/>
            </a:xfrm>
            <a:prstGeom prst="rect">
              <a:avLst/>
            </a:prstGeom>
            <a:solidFill>
              <a:srgbClr val="3368A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9658" y="30008"/>
              <a:ext cx="141795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r>
                <a:rPr lang="en-US" sz="15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Tasty</a:t>
              </a:r>
              <a:r>
                <a:rPr lang="en-US" sz="800" b="1" i="1" dirty="0">
                  <a:solidFill>
                    <a:schemeClr val="bg1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energise your taste buds!!</a:t>
              </a:r>
            </a:p>
          </p:txBody>
        </p:sp>
        <p:sp>
          <p:nvSpPr>
            <p:cNvPr id="13" name="Button"/>
            <p:cNvSpPr/>
            <p:nvPr/>
          </p:nvSpPr>
          <p:spPr>
            <a:xfrm>
              <a:off x="11055842" y="50362"/>
              <a:ext cx="640564" cy="280928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00584" tIns="45720" rIns="100584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</a:p>
          </p:txBody>
        </p:sp>
        <p:sp>
          <p:nvSpPr>
            <p:cNvPr id="14" name="Arrow Down Icon"/>
            <p:cNvSpPr>
              <a:spLocks noChangeAspect="1"/>
            </p:cNvSpPr>
            <p:nvPr/>
          </p:nvSpPr>
          <p:spPr>
            <a:xfrm rot="10800000">
              <a:off x="4692103" y="167247"/>
              <a:ext cx="87184" cy="45719"/>
            </a:xfrm>
            <a:prstGeom prst="triangl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Hero Unit"/>
          <p:cNvGrpSpPr/>
          <p:nvPr/>
        </p:nvGrpSpPr>
        <p:grpSpPr>
          <a:xfrm>
            <a:off x="519639" y="531600"/>
            <a:ext cx="11148486" cy="2963119"/>
            <a:chOff x="519639" y="578734"/>
            <a:chExt cx="11148486" cy="2963119"/>
          </a:xfrm>
        </p:grpSpPr>
        <p:sp>
          <p:nvSpPr>
            <p:cNvPr id="17" name="Rounded Rectangle 16"/>
            <p:cNvSpPr/>
            <p:nvPr/>
          </p:nvSpPr>
          <p:spPr>
            <a:xfrm>
              <a:off x="519639" y="578734"/>
              <a:ext cx="11148486" cy="2963119"/>
            </a:xfrm>
            <a:prstGeom prst="roundRect">
              <a:avLst>
                <a:gd name="adj" fmla="val 1452"/>
              </a:avLst>
            </a:prstGeom>
            <a:pattFill prst="ltUpDiag">
              <a:fgClr>
                <a:srgbClr val="6493D2"/>
              </a:fgClr>
              <a:bgClr>
                <a:srgbClr val="437CC9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Hero h1"/>
            <p:cNvSpPr txBox="1"/>
            <p:nvPr/>
          </p:nvSpPr>
          <p:spPr>
            <a:xfrm>
              <a:off x="997816" y="1110730"/>
              <a:ext cx="4320413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5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Hello, Foodies!</a:t>
              </a:r>
            </a:p>
          </p:txBody>
        </p:sp>
        <p:sp>
          <p:nvSpPr>
            <p:cNvPr id="16" name="Hero p"/>
            <p:cNvSpPr/>
            <p:nvPr/>
          </p:nvSpPr>
          <p:spPr>
            <a:xfrm>
              <a:off x="997816" y="1793084"/>
              <a:ext cx="10229627" cy="739433"/>
            </a:xfrm>
            <a:prstGeom prst="rect">
              <a:avLst/>
            </a:prstGeom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lang="en-US" sz="1350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deserve the best always. </a:t>
              </a:r>
              <a:r>
                <a:rPr lang="en-US" sz="1500" b="1" i="1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Tasty</a:t>
              </a:r>
              <a:r>
                <a:rPr lang="en-US" sz="1350" i="1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50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finds the top rated restaurants that suits your tastes and choices. What are you waiting for…!!!</a:t>
              </a:r>
            </a:p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lang="en-US" sz="1350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Indulge in the feast now</a:t>
              </a:r>
            </a:p>
          </p:txBody>
        </p:sp>
        <p:sp>
          <p:nvSpPr>
            <p:cNvPr id="18" name="Button (Large)"/>
            <p:cNvSpPr/>
            <p:nvPr/>
          </p:nvSpPr>
          <p:spPr>
            <a:xfrm>
              <a:off x="1082662" y="2545433"/>
              <a:ext cx="1385392" cy="427848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73736" tIns="91440" rIns="173736" bIns="9144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313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 »</a:t>
              </a:r>
            </a:p>
          </p:txBody>
        </p:sp>
      </p:grpSp>
      <p:grpSp>
        <p:nvGrpSpPr>
          <p:cNvPr id="2" name="Span"/>
          <p:cNvGrpSpPr/>
          <p:nvPr/>
        </p:nvGrpSpPr>
        <p:grpSpPr>
          <a:xfrm>
            <a:off x="510212" y="3918317"/>
            <a:ext cx="3484272" cy="2129145"/>
            <a:chOff x="510212" y="3918317"/>
            <a:chExt cx="3484272" cy="2129145"/>
          </a:xfrm>
        </p:grpSpPr>
        <p:sp>
          <p:nvSpPr>
            <p:cNvPr id="21" name="h2"/>
            <p:cNvSpPr txBox="1"/>
            <p:nvPr/>
          </p:nvSpPr>
          <p:spPr>
            <a:xfrm>
              <a:off x="519639" y="3918317"/>
              <a:ext cx="2473434" cy="4559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rtlCol="0">
              <a:spAutoFit/>
            </a:bodyPr>
            <a:lstStyle/>
            <a:p>
              <a:r>
                <a:rPr lang="en-US" sz="2363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Restaurants</a:t>
              </a:r>
            </a:p>
          </p:txBody>
        </p:sp>
        <p:sp>
          <p:nvSpPr>
            <p:cNvPr id="19" name="Body Copy"/>
            <p:cNvSpPr/>
            <p:nvPr/>
          </p:nvSpPr>
          <p:spPr>
            <a:xfrm>
              <a:off x="519640" y="4374366"/>
              <a:ext cx="3474844" cy="1388072"/>
            </a:xfrm>
            <a:prstGeom prst="rect">
              <a:avLst/>
            </a:prstGeom>
            <a:ln w="9525">
              <a:noFill/>
            </a:ln>
          </p:spPr>
          <p:txBody>
            <a:bodyPr wrap="square" lIns="0" rIns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sz="1500" b="1" i="1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Tasty </a:t>
              </a:r>
              <a:r>
                <a:rPr lang="en-US" sz="1050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finds the top rated restaurants that suits your tastes and choices. </a:t>
              </a:r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sz="1500" b="1" i="1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Tasty </a:t>
              </a:r>
              <a:r>
                <a:rPr lang="en-US" sz="1050" b="1" i="1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50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llows you make reservations or order online. </a:t>
              </a:r>
              <a:r>
                <a:rPr lang="en-US" sz="1500" b="1" i="1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Tasty</a:t>
              </a:r>
              <a:r>
                <a:rPr lang="en-US" sz="1050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future will also make recommendations based on occasion and your moods</a:t>
              </a:r>
            </a:p>
          </p:txBody>
        </p:sp>
        <p:sp>
          <p:nvSpPr>
            <p:cNvPr id="20" name="Button"/>
            <p:cNvSpPr/>
            <p:nvPr/>
          </p:nvSpPr>
          <p:spPr>
            <a:xfrm>
              <a:off x="510212" y="5766534"/>
              <a:ext cx="586837" cy="280928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»</a:t>
              </a:r>
            </a:p>
          </p:txBody>
        </p:sp>
      </p:grpSp>
      <p:grpSp>
        <p:nvGrpSpPr>
          <p:cNvPr id="26" name="Span"/>
          <p:cNvGrpSpPr/>
          <p:nvPr/>
        </p:nvGrpSpPr>
        <p:grpSpPr>
          <a:xfrm>
            <a:off x="8146980" y="3918317"/>
            <a:ext cx="3474845" cy="724456"/>
            <a:chOff x="519639" y="3918317"/>
            <a:chExt cx="3474845" cy="724456"/>
          </a:xfrm>
        </p:grpSpPr>
        <p:sp>
          <p:nvSpPr>
            <p:cNvPr id="27" name="h2"/>
            <p:cNvSpPr txBox="1"/>
            <p:nvPr/>
          </p:nvSpPr>
          <p:spPr>
            <a:xfrm>
              <a:off x="519639" y="3918317"/>
              <a:ext cx="2707472" cy="4559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rtlCol="0">
              <a:spAutoFit/>
            </a:bodyPr>
            <a:lstStyle/>
            <a:p>
              <a:r>
                <a:rPr lang="en-US" sz="2363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</a:p>
          </p:txBody>
        </p:sp>
        <p:sp>
          <p:nvSpPr>
            <p:cNvPr id="28" name="Body Copy"/>
            <p:cNvSpPr/>
            <p:nvPr/>
          </p:nvSpPr>
          <p:spPr>
            <a:xfrm>
              <a:off x="519640" y="4374366"/>
              <a:ext cx="3474844" cy="268407"/>
            </a:xfrm>
            <a:prstGeom prst="rect">
              <a:avLst/>
            </a:prstGeom>
            <a:ln w="9525">
              <a:noFill/>
            </a:ln>
          </p:spPr>
          <p:txBody>
            <a:bodyPr wrap="square" lIns="0" rIns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sz="1050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 recommendations based on preferences</a:t>
              </a:r>
            </a:p>
          </p:txBody>
        </p:sp>
      </p:grpSp>
      <p:grpSp>
        <p:nvGrpSpPr>
          <p:cNvPr id="30" name="Span"/>
          <p:cNvGrpSpPr/>
          <p:nvPr/>
        </p:nvGrpSpPr>
        <p:grpSpPr>
          <a:xfrm>
            <a:off x="4283777" y="3918317"/>
            <a:ext cx="3524377" cy="1476070"/>
            <a:chOff x="470107" y="3918317"/>
            <a:chExt cx="3524377" cy="1476070"/>
          </a:xfrm>
        </p:grpSpPr>
        <p:sp>
          <p:nvSpPr>
            <p:cNvPr id="31" name="h2"/>
            <p:cNvSpPr txBox="1"/>
            <p:nvPr/>
          </p:nvSpPr>
          <p:spPr>
            <a:xfrm>
              <a:off x="519639" y="3918317"/>
              <a:ext cx="2843727" cy="4559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rtlCol="0">
              <a:spAutoFit/>
            </a:bodyPr>
            <a:lstStyle/>
            <a:p>
              <a:r>
                <a:rPr lang="en-US" sz="2363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Happenings Nearby</a:t>
              </a:r>
            </a:p>
          </p:txBody>
        </p:sp>
        <p:sp>
          <p:nvSpPr>
            <p:cNvPr id="32" name="Body Copy"/>
            <p:cNvSpPr/>
            <p:nvPr/>
          </p:nvSpPr>
          <p:spPr>
            <a:xfrm>
              <a:off x="519640" y="4374366"/>
              <a:ext cx="3474844" cy="480131"/>
            </a:xfrm>
            <a:prstGeom prst="rect">
              <a:avLst/>
            </a:prstGeom>
            <a:ln w="9525">
              <a:noFill/>
            </a:ln>
          </p:spPr>
          <p:txBody>
            <a:bodyPr wrap="square" lIns="0" rIns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sz="1050" noProof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could be rolling stream of foodie events , sports and entertainment news</a:t>
              </a:r>
            </a:p>
          </p:txBody>
        </p:sp>
        <p:sp>
          <p:nvSpPr>
            <p:cNvPr id="33" name="Button"/>
            <p:cNvSpPr/>
            <p:nvPr/>
          </p:nvSpPr>
          <p:spPr>
            <a:xfrm>
              <a:off x="470107" y="5113459"/>
              <a:ext cx="2703229" cy="280928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 – include social network icons here</a:t>
              </a:r>
            </a:p>
          </p:txBody>
        </p:sp>
      </p:grpSp>
      <p:sp>
        <p:nvSpPr>
          <p:cNvPr id="22" name="Copyright"/>
          <p:cNvSpPr/>
          <p:nvPr/>
        </p:nvSpPr>
        <p:spPr>
          <a:xfrm>
            <a:off x="519640" y="6199550"/>
            <a:ext cx="1053173" cy="286232"/>
          </a:xfrm>
          <a:prstGeom prst="rect">
            <a:avLst/>
          </a:prstGeom>
          <a:ln w="9525">
            <a:noFill/>
          </a:ln>
        </p:spPr>
        <p:txBody>
          <a:bodyPr wrap="none" lIns="0" r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050" noProof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Company 2013</a:t>
            </a:r>
          </a:p>
        </p:txBody>
      </p:sp>
      <p:sp>
        <p:nvSpPr>
          <p:cNvPr id="34" name="User Icon">
            <a:extLst>
              <a:ext uri="{FF2B5EF4-FFF2-40B4-BE49-F238E27FC236}">
                <a16:creationId xmlns:a16="http://schemas.microsoft.com/office/drawing/2014/main" id="{79272535-E6B8-4034-8478-8F1A4464A4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87178" y="62178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k 3">
            <a:extLst>
              <a:ext uri="{FF2B5EF4-FFF2-40B4-BE49-F238E27FC236}">
                <a16:creationId xmlns:a16="http://schemas.microsoft.com/office/drawing/2014/main" id="{285D8EF1-0171-4538-8EEA-8C2805C4A229}"/>
              </a:ext>
            </a:extLst>
          </p:cNvPr>
          <p:cNvSpPr/>
          <p:nvPr/>
        </p:nvSpPr>
        <p:spPr>
          <a:xfrm>
            <a:off x="9748946" y="19052"/>
            <a:ext cx="619208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47950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print">
      <a:dk1>
        <a:srgbClr val="FFFFFF"/>
      </a:dk1>
      <a:lt1>
        <a:srgbClr val="FFFFFF"/>
      </a:lt1>
      <a:dk2>
        <a:srgbClr val="3368AF"/>
      </a:dk2>
      <a:lt2>
        <a:srgbClr val="6493D2"/>
      </a:lt2>
      <a:accent1>
        <a:srgbClr val="437CC9"/>
      </a:accent1>
      <a:accent2>
        <a:srgbClr val="6493D2"/>
      </a:accent2>
      <a:accent3>
        <a:srgbClr val="97B7E1"/>
      </a:accent3>
      <a:accent4>
        <a:srgbClr val="2C5A98"/>
      </a:accent4>
      <a:accent5>
        <a:srgbClr val="4472C4"/>
      </a:accent5>
      <a:accent6>
        <a:srgbClr val="1F406B"/>
      </a:accent6>
      <a:hlink>
        <a:srgbClr val="D5E2F3"/>
      </a:hlink>
      <a:folHlink>
        <a:srgbClr val="AEC7E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ltUpDiag">
          <a:fgClr>
            <a:schemeClr val="bg2"/>
          </a:fgClr>
          <a:bgClr>
            <a:schemeClr val="accent1"/>
          </a:bgClr>
        </a:pattFill>
        <a:ln>
          <a:solidFill>
            <a:schemeClr val="bg1"/>
          </a:solidFill>
        </a:ln>
      </a:spPr>
      <a:bodyPr rtlCol="0" anchor="ctr"/>
      <a:lstStyle>
        <a:defPPr algn="ctr">
          <a:defRPr sz="1050" dirty="0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5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</TotalTime>
  <Words>119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Agency FB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Wireframing Set</dc:title>
  <dc:creator>Andreas</dc:creator>
  <cp:lastModifiedBy>Ramamurthy, Ramprasad</cp:lastModifiedBy>
  <cp:revision>86</cp:revision>
  <dcterms:created xsi:type="dcterms:W3CDTF">2013-04-23T21:07:24Z</dcterms:created>
  <dcterms:modified xsi:type="dcterms:W3CDTF">2018-04-24T02:42:44Z</dcterms:modified>
</cp:coreProperties>
</file>