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57" r:id="rId8"/>
    <p:sldId id="264" r:id="rId9"/>
    <p:sldId id="265" r:id="rId10"/>
    <p:sldId id="266" r:id="rId11"/>
    <p:sldId id="271" r:id="rId12"/>
    <p:sldId id="272"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B7E1"/>
    <a:srgbClr val="FFFFFF"/>
    <a:srgbClr val="3368AF"/>
    <a:srgbClr val="6493D2"/>
    <a:srgbClr val="437CC9"/>
    <a:srgbClr val="DFE8F5"/>
    <a:srgbClr val="C9D9EF"/>
    <a:srgbClr val="2C5A98"/>
    <a:srgbClr val="F3F6FB"/>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68" d="100"/>
          <a:sy n="68" d="100"/>
        </p:scale>
        <p:origin x="50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C337731-5F70-499D-AD83-C38012159666}"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3650329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37731-5F70-499D-AD83-C38012159666}" type="datetimeFigureOut">
              <a:rPr lang="en-US" smtClean="0"/>
              <a:t>4/24/2018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3979923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marL="3657600" indent="0">
              <a:buNone/>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C337731-5F70-499D-AD83-C38012159666}"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1787963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C337731-5F70-499D-AD83-C38012159666}" type="datetimeFigureOut">
              <a:rPr lang="en-US" smtClean="0"/>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2027104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id (1170px)">
    <p:spTree>
      <p:nvGrpSpPr>
        <p:cNvPr id="1" name=""/>
        <p:cNvGrpSpPr/>
        <p:nvPr/>
      </p:nvGrpSpPr>
      <p:grpSpPr>
        <a:xfrm>
          <a:off x="0" y="0"/>
          <a:ext cx="0" cy="0"/>
          <a:chOff x="0" y="0"/>
          <a:chExt cx="0" cy="0"/>
        </a:xfrm>
      </p:grpSpPr>
      <p:sp>
        <p:nvSpPr>
          <p:cNvPr id="6" name="Column 1"/>
          <p:cNvSpPr/>
          <p:nvPr userDrawn="1"/>
        </p:nvSpPr>
        <p:spPr>
          <a:xfrm>
            <a:off x="52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7" name="Column 2"/>
          <p:cNvSpPr/>
          <p:nvPr userDrawn="1"/>
        </p:nvSpPr>
        <p:spPr>
          <a:xfrm>
            <a:off x="147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8" name="Column 3"/>
          <p:cNvSpPr/>
          <p:nvPr userDrawn="1"/>
        </p:nvSpPr>
        <p:spPr>
          <a:xfrm>
            <a:off x="242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9" name="Column 4"/>
          <p:cNvSpPr/>
          <p:nvPr userDrawn="1"/>
        </p:nvSpPr>
        <p:spPr>
          <a:xfrm>
            <a:off x="338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0" name="Column 5"/>
          <p:cNvSpPr/>
          <p:nvPr userDrawn="1"/>
        </p:nvSpPr>
        <p:spPr>
          <a:xfrm>
            <a:off x="433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1" name="Column 6"/>
          <p:cNvSpPr/>
          <p:nvPr userDrawn="1"/>
        </p:nvSpPr>
        <p:spPr>
          <a:xfrm>
            <a:off x="528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2" name="Column 7"/>
          <p:cNvSpPr/>
          <p:nvPr userDrawn="1"/>
        </p:nvSpPr>
        <p:spPr>
          <a:xfrm>
            <a:off x="623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3" name="Column 8"/>
          <p:cNvSpPr/>
          <p:nvPr userDrawn="1"/>
        </p:nvSpPr>
        <p:spPr>
          <a:xfrm>
            <a:off x="719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4" name="Column 9"/>
          <p:cNvSpPr/>
          <p:nvPr userDrawn="1"/>
        </p:nvSpPr>
        <p:spPr>
          <a:xfrm>
            <a:off x="814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5" name="Column 10"/>
          <p:cNvSpPr/>
          <p:nvPr userDrawn="1"/>
        </p:nvSpPr>
        <p:spPr>
          <a:xfrm>
            <a:off x="909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6" name="Column 11"/>
          <p:cNvSpPr/>
          <p:nvPr userDrawn="1"/>
        </p:nvSpPr>
        <p:spPr>
          <a:xfrm>
            <a:off x="1004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7" name="Column 12"/>
          <p:cNvSpPr/>
          <p:nvPr userDrawn="1"/>
        </p:nvSpPr>
        <p:spPr>
          <a:xfrm>
            <a:off x="1100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Tree>
    <p:extLst>
      <p:ext uri="{BB962C8B-B14F-4D97-AF65-F5344CB8AC3E}">
        <p14:creationId xmlns:p14="http://schemas.microsoft.com/office/powerpoint/2010/main" val="1158789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id (940px)">
    <p:spTree>
      <p:nvGrpSpPr>
        <p:cNvPr id="1" name=""/>
        <p:cNvGrpSpPr/>
        <p:nvPr/>
      </p:nvGrpSpPr>
      <p:grpSpPr>
        <a:xfrm>
          <a:off x="0" y="0"/>
          <a:ext cx="0" cy="0"/>
          <a:chOff x="0" y="0"/>
          <a:chExt cx="0" cy="0"/>
        </a:xfrm>
      </p:grpSpPr>
      <p:sp>
        <p:nvSpPr>
          <p:cNvPr id="6" name="Column 1"/>
          <p:cNvSpPr/>
          <p:nvPr userDrawn="1"/>
        </p:nvSpPr>
        <p:spPr>
          <a:xfrm>
            <a:off x="1619250"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7" name="Column 2"/>
          <p:cNvSpPr/>
          <p:nvPr userDrawn="1"/>
        </p:nvSpPr>
        <p:spPr>
          <a:xfrm>
            <a:off x="2381249" y="-1"/>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8" name="Column 3"/>
          <p:cNvSpPr/>
          <p:nvPr userDrawn="1"/>
        </p:nvSpPr>
        <p:spPr>
          <a:xfrm>
            <a:off x="3143248" y="-2"/>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9" name="Column 4"/>
          <p:cNvSpPr/>
          <p:nvPr userDrawn="1"/>
        </p:nvSpPr>
        <p:spPr>
          <a:xfrm>
            <a:off x="3905247" y="1"/>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0" name="Column 5"/>
          <p:cNvSpPr/>
          <p:nvPr userDrawn="1"/>
        </p:nvSpPr>
        <p:spPr>
          <a:xfrm>
            <a:off x="4667246"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1" name="Column 6"/>
          <p:cNvSpPr/>
          <p:nvPr userDrawn="1"/>
        </p:nvSpPr>
        <p:spPr>
          <a:xfrm>
            <a:off x="5429245" y="1"/>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2" name="Column 7"/>
          <p:cNvSpPr/>
          <p:nvPr userDrawn="1"/>
        </p:nvSpPr>
        <p:spPr>
          <a:xfrm>
            <a:off x="6191244"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3" name="Column 8"/>
          <p:cNvSpPr/>
          <p:nvPr userDrawn="1"/>
        </p:nvSpPr>
        <p:spPr>
          <a:xfrm>
            <a:off x="6953243" y="3"/>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4" name="Column 9"/>
          <p:cNvSpPr/>
          <p:nvPr userDrawn="1"/>
        </p:nvSpPr>
        <p:spPr>
          <a:xfrm>
            <a:off x="7715242" y="2"/>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5" name="Column 10"/>
          <p:cNvSpPr/>
          <p:nvPr userDrawn="1"/>
        </p:nvSpPr>
        <p:spPr>
          <a:xfrm>
            <a:off x="8477241"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6" name="Column 11"/>
          <p:cNvSpPr/>
          <p:nvPr userDrawn="1"/>
        </p:nvSpPr>
        <p:spPr>
          <a:xfrm>
            <a:off x="9239240" y="3"/>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7" name="Column 12"/>
          <p:cNvSpPr/>
          <p:nvPr userDrawn="1"/>
        </p:nvSpPr>
        <p:spPr>
          <a:xfrm>
            <a:off x="10001239" y="2"/>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Tree>
    <p:extLst>
      <p:ext uri="{BB962C8B-B14F-4D97-AF65-F5344CB8AC3E}">
        <p14:creationId xmlns:p14="http://schemas.microsoft.com/office/powerpoint/2010/main" val="3980401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id (724px)">
    <p:spTree>
      <p:nvGrpSpPr>
        <p:cNvPr id="1" name=""/>
        <p:cNvGrpSpPr/>
        <p:nvPr/>
      </p:nvGrpSpPr>
      <p:grpSpPr>
        <a:xfrm>
          <a:off x="0" y="0"/>
          <a:ext cx="0" cy="0"/>
          <a:chOff x="0" y="0"/>
          <a:chExt cx="0" cy="0"/>
        </a:xfrm>
      </p:grpSpPr>
      <p:sp>
        <p:nvSpPr>
          <p:cNvPr id="6" name="Column 1"/>
          <p:cNvSpPr/>
          <p:nvPr userDrawn="1"/>
        </p:nvSpPr>
        <p:spPr>
          <a:xfrm>
            <a:off x="26479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7" name="Column 2"/>
          <p:cNvSpPr/>
          <p:nvPr userDrawn="1"/>
        </p:nvSpPr>
        <p:spPr>
          <a:xfrm>
            <a:off x="32385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8" name="Column 3"/>
          <p:cNvSpPr/>
          <p:nvPr userDrawn="1"/>
        </p:nvSpPr>
        <p:spPr>
          <a:xfrm>
            <a:off x="38290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9" name="Column 4"/>
          <p:cNvSpPr/>
          <p:nvPr userDrawn="1"/>
        </p:nvSpPr>
        <p:spPr>
          <a:xfrm>
            <a:off x="44196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0" name="Column 5"/>
          <p:cNvSpPr/>
          <p:nvPr userDrawn="1"/>
        </p:nvSpPr>
        <p:spPr>
          <a:xfrm>
            <a:off x="50101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1" name="Column 6"/>
          <p:cNvSpPr/>
          <p:nvPr userDrawn="1"/>
        </p:nvSpPr>
        <p:spPr>
          <a:xfrm>
            <a:off x="56007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2" name="Column 7"/>
          <p:cNvSpPr/>
          <p:nvPr userDrawn="1"/>
        </p:nvSpPr>
        <p:spPr>
          <a:xfrm>
            <a:off x="61912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3" name="Column 8"/>
          <p:cNvSpPr/>
          <p:nvPr userDrawn="1"/>
        </p:nvSpPr>
        <p:spPr>
          <a:xfrm>
            <a:off x="67818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4" name="Column 9"/>
          <p:cNvSpPr/>
          <p:nvPr userDrawn="1"/>
        </p:nvSpPr>
        <p:spPr>
          <a:xfrm>
            <a:off x="73723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5" name="Column 10"/>
          <p:cNvSpPr/>
          <p:nvPr userDrawn="1"/>
        </p:nvSpPr>
        <p:spPr>
          <a:xfrm>
            <a:off x="79629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6" name="Column 11"/>
          <p:cNvSpPr/>
          <p:nvPr userDrawn="1"/>
        </p:nvSpPr>
        <p:spPr>
          <a:xfrm>
            <a:off x="85534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7" name="Column 12"/>
          <p:cNvSpPr/>
          <p:nvPr userDrawn="1"/>
        </p:nvSpPr>
        <p:spPr>
          <a:xfrm>
            <a:off x="91440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Tree>
    <p:extLst>
      <p:ext uri="{BB962C8B-B14F-4D97-AF65-F5344CB8AC3E}">
        <p14:creationId xmlns:p14="http://schemas.microsoft.com/office/powerpoint/2010/main" val="1852732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otGrid">
          <a:fgClr>
            <a:srgbClr val="407AC0"/>
          </a:fgClr>
          <a:bgClr>
            <a:srgbClr val="3368AF"/>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5833" y="194271"/>
            <a:ext cx="11660335" cy="480130"/>
          </a:xfrm>
          <a:prstGeom prst="rect">
            <a:avLst/>
          </a:prstGeom>
        </p:spPr>
        <p:txBody>
          <a:bodyPr vert="horz" lIns="91440" tIns="45720" rIns="91440" bIns="45720" rtlCol="0" anchor="t" anchorCtr="0">
            <a:spAutoFit/>
          </a:bodyPr>
          <a:lstStyle/>
          <a:p>
            <a:r>
              <a:rPr lang="en-US" dirty="0"/>
              <a:t>Click to edit Master title style</a:t>
            </a:r>
          </a:p>
        </p:txBody>
      </p:sp>
      <p:sp>
        <p:nvSpPr>
          <p:cNvPr id="3" name="Text Placeholder 2"/>
          <p:cNvSpPr>
            <a:spLocks noGrp="1"/>
          </p:cNvSpPr>
          <p:nvPr>
            <p:ph type="body" idx="1"/>
          </p:nvPr>
        </p:nvSpPr>
        <p:spPr>
          <a:xfrm>
            <a:off x="265833" y="803189"/>
            <a:ext cx="11660335" cy="53737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5833" y="641813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337731-5F70-499D-AD83-C38012159666}" type="datetimeFigureOut">
              <a:rPr lang="en-US" smtClean="0"/>
              <a:t>4/24/2018</a:t>
            </a:fld>
            <a:endParaRPr lang="en-US"/>
          </a:p>
        </p:txBody>
      </p:sp>
      <p:sp>
        <p:nvSpPr>
          <p:cNvPr id="5" name="Footer Placeholder 4"/>
          <p:cNvSpPr>
            <a:spLocks noGrp="1"/>
          </p:cNvSpPr>
          <p:nvPr>
            <p:ph type="ftr" sz="quarter" idx="3"/>
          </p:nvPr>
        </p:nvSpPr>
        <p:spPr>
          <a:xfrm>
            <a:off x="3245708" y="6423112"/>
            <a:ext cx="570058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182967" y="641813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D0673-69E8-4353-8D48-1B6ED4F028E7}" type="slidenum">
              <a:rPr lang="en-US" smtClean="0"/>
              <a:t>‹#›</a:t>
            </a:fld>
            <a:endParaRPr lang="en-US"/>
          </a:p>
        </p:txBody>
      </p:sp>
    </p:spTree>
    <p:extLst>
      <p:ext uri="{BB962C8B-B14F-4D97-AF65-F5344CB8AC3E}">
        <p14:creationId xmlns:p14="http://schemas.microsoft.com/office/powerpoint/2010/main" val="1096920555"/>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4" r:id="rId4"/>
    <p:sldLayoutId id="2147483656" r:id="rId5"/>
    <p:sldLayoutId id="2147483657" r:id="rId6"/>
    <p:sldLayoutId id="2147483658" r:id="rId7"/>
  </p:sldLayoutIdLst>
  <p:txStyles>
    <p:title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powermockup.com/" TargetMode="External"/><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hyperlink" Target="http://www.onextrapixel.co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powermockup.com/" TargetMode="External"/><Relationship Id="rId2" Type="http://schemas.openxmlformats.org/officeDocument/2006/relationships/hyperlink" Target="http://creativecommons.org/licenses/by-sa/3.0/" TargetMode="Externa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fortawesome.github.com/Font-Awes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Typography</a:t>
            </a:r>
          </a:p>
        </p:txBody>
      </p:sp>
      <p:sp>
        <p:nvSpPr>
          <p:cNvPr id="3" name="h1"/>
          <p:cNvSpPr txBox="1"/>
          <p:nvPr/>
        </p:nvSpPr>
        <p:spPr>
          <a:xfrm>
            <a:off x="265836" y="898953"/>
            <a:ext cx="2587568" cy="536750"/>
          </a:xfrm>
          <a:prstGeom prst="rect">
            <a:avLst/>
          </a:prstGeom>
          <a:noFill/>
          <a:ln w="9525">
            <a:noFill/>
          </a:ln>
        </p:spPr>
        <p:txBody>
          <a:bodyPr wrap="none" rtlCol="0">
            <a:spAutoFit/>
          </a:bodyPr>
          <a:lstStyle/>
          <a:p>
            <a:r>
              <a:rPr lang="en-US" sz="2888" b="1" dirty="0">
                <a:solidFill>
                  <a:srgbClr val="FFFFFF"/>
                </a:solidFill>
                <a:latin typeface="Arial" panose="020B0604020202020204" pitchFamily="34" charset="0"/>
                <a:cs typeface="Arial" panose="020B0604020202020204" pitchFamily="34" charset="0"/>
              </a:rPr>
              <a:t>h1. Heading 1</a:t>
            </a:r>
          </a:p>
        </p:txBody>
      </p:sp>
      <p:sp>
        <p:nvSpPr>
          <p:cNvPr id="4" name="h2"/>
          <p:cNvSpPr txBox="1"/>
          <p:nvPr/>
        </p:nvSpPr>
        <p:spPr>
          <a:xfrm>
            <a:off x="265836" y="1410303"/>
            <a:ext cx="2154757" cy="455959"/>
          </a:xfrm>
          <a:prstGeom prst="rect">
            <a:avLst/>
          </a:prstGeom>
          <a:noFill/>
          <a:ln w="9525">
            <a:noFill/>
          </a:ln>
        </p:spPr>
        <p:txBody>
          <a:bodyPr wrap="none" rtlCol="0">
            <a:spAutoFit/>
          </a:bodyPr>
          <a:lstStyle/>
          <a:p>
            <a:r>
              <a:rPr lang="en-US" sz="2363" b="1" dirty="0">
                <a:solidFill>
                  <a:srgbClr val="FFFFFF"/>
                </a:solidFill>
                <a:latin typeface="Arial" panose="020B0604020202020204" pitchFamily="34" charset="0"/>
                <a:cs typeface="Arial" panose="020B0604020202020204" pitchFamily="34" charset="0"/>
              </a:rPr>
              <a:t>h2. Heading 2</a:t>
            </a:r>
          </a:p>
        </p:txBody>
      </p:sp>
      <p:sp>
        <p:nvSpPr>
          <p:cNvPr id="5" name="h3"/>
          <p:cNvSpPr txBox="1"/>
          <p:nvPr/>
        </p:nvSpPr>
        <p:spPr>
          <a:xfrm>
            <a:off x="265836" y="1904362"/>
            <a:ext cx="1720343" cy="375167"/>
          </a:xfrm>
          <a:prstGeom prst="rect">
            <a:avLst/>
          </a:prstGeom>
          <a:noFill/>
          <a:ln w="9525">
            <a:noFill/>
          </a:ln>
        </p:spPr>
        <p:txBody>
          <a:bodyPr wrap="none" rtlCol="0">
            <a:spAutoFit/>
          </a:bodyPr>
          <a:lstStyle/>
          <a:p>
            <a:r>
              <a:rPr lang="en-US" sz="1838" b="1" dirty="0">
                <a:solidFill>
                  <a:srgbClr val="FFFFFF"/>
                </a:solidFill>
                <a:latin typeface="Arial" panose="020B0604020202020204" pitchFamily="34" charset="0"/>
                <a:cs typeface="Arial" panose="020B0604020202020204" pitchFamily="34" charset="0"/>
              </a:rPr>
              <a:t>h3. Heading 3</a:t>
            </a:r>
          </a:p>
        </p:txBody>
      </p:sp>
      <p:sp>
        <p:nvSpPr>
          <p:cNvPr id="6" name="h4"/>
          <p:cNvSpPr txBox="1"/>
          <p:nvPr/>
        </p:nvSpPr>
        <p:spPr>
          <a:xfrm>
            <a:off x="265836" y="2334921"/>
            <a:ext cx="1274708" cy="294376"/>
          </a:xfrm>
          <a:prstGeom prst="rect">
            <a:avLst/>
          </a:prstGeom>
          <a:noFill/>
          <a:ln w="9525">
            <a:noFill/>
          </a:ln>
        </p:spPr>
        <p:txBody>
          <a:bodyPr wrap="none" rtlCol="0">
            <a:spAutoFit/>
          </a:bodyPr>
          <a:lstStyle/>
          <a:p>
            <a:r>
              <a:rPr lang="en-US" sz="1313" b="1" dirty="0">
                <a:solidFill>
                  <a:srgbClr val="FFFFFF"/>
                </a:solidFill>
                <a:latin typeface="Arial" panose="020B0604020202020204" pitchFamily="34" charset="0"/>
                <a:cs typeface="Arial" panose="020B0604020202020204" pitchFamily="34" charset="0"/>
              </a:rPr>
              <a:t>h4. Heading 4</a:t>
            </a:r>
          </a:p>
        </p:txBody>
      </p:sp>
      <p:sp>
        <p:nvSpPr>
          <p:cNvPr id="7" name="h5"/>
          <p:cNvSpPr txBox="1"/>
          <p:nvPr/>
        </p:nvSpPr>
        <p:spPr>
          <a:xfrm>
            <a:off x="265836" y="2641997"/>
            <a:ext cx="1058303" cy="253916"/>
          </a:xfrm>
          <a:prstGeom prst="rect">
            <a:avLst/>
          </a:prstGeom>
          <a:noFill/>
          <a:ln w="9525">
            <a:noFill/>
          </a:ln>
        </p:spPr>
        <p:txBody>
          <a:bodyPr wrap="none" rtlCol="0">
            <a:spAutoFit/>
          </a:bodyPr>
          <a:lstStyle/>
          <a:p>
            <a:r>
              <a:rPr lang="en-US" sz="1050" b="1" dirty="0">
                <a:solidFill>
                  <a:srgbClr val="FFFFFF"/>
                </a:solidFill>
                <a:latin typeface="Arial" panose="020B0604020202020204" pitchFamily="34" charset="0"/>
                <a:cs typeface="Arial" panose="020B0604020202020204" pitchFamily="34" charset="0"/>
              </a:rPr>
              <a:t>h5. Heading 5</a:t>
            </a:r>
          </a:p>
        </p:txBody>
      </p:sp>
      <p:sp>
        <p:nvSpPr>
          <p:cNvPr id="8" name="h6"/>
          <p:cNvSpPr txBox="1"/>
          <p:nvPr/>
        </p:nvSpPr>
        <p:spPr>
          <a:xfrm>
            <a:off x="265836" y="2935146"/>
            <a:ext cx="934871" cy="229743"/>
          </a:xfrm>
          <a:prstGeom prst="rect">
            <a:avLst/>
          </a:prstGeom>
          <a:noFill/>
          <a:ln w="9525">
            <a:noFill/>
          </a:ln>
        </p:spPr>
        <p:txBody>
          <a:bodyPr wrap="none" rtlCol="0">
            <a:spAutoFit/>
          </a:bodyPr>
          <a:lstStyle/>
          <a:p>
            <a:r>
              <a:rPr lang="en-US" sz="893" b="1" dirty="0">
                <a:solidFill>
                  <a:srgbClr val="FFFFFF"/>
                </a:solidFill>
                <a:latin typeface="Arial" panose="020B0604020202020204" pitchFamily="34" charset="0"/>
                <a:cs typeface="Arial" panose="020B0604020202020204" pitchFamily="34" charset="0"/>
              </a:rPr>
              <a:t>h6. Heading 6</a:t>
            </a:r>
          </a:p>
        </p:txBody>
      </p:sp>
      <p:sp>
        <p:nvSpPr>
          <p:cNvPr id="9" name="Body Copy"/>
          <p:cNvSpPr/>
          <p:nvPr/>
        </p:nvSpPr>
        <p:spPr>
          <a:xfrm>
            <a:off x="265835" y="3297792"/>
            <a:ext cx="7904833" cy="415498"/>
          </a:xfrm>
          <a:prstGeom prst="rect">
            <a:avLst/>
          </a:prstGeom>
          <a:ln w="9525">
            <a:noFill/>
          </a:ln>
        </p:spPr>
        <p:txBody>
          <a:bodyPr wrap="square">
            <a:spAutoFit/>
          </a:bodyPr>
          <a:lstStyle/>
          <a:p>
            <a:pPr>
              <a:spcAft>
                <a:spcPts val="600"/>
              </a:spcAft>
            </a:pPr>
            <a:r>
              <a:rPr lang="en-US" sz="1050" noProof="1">
                <a:solidFill>
                  <a:srgbClr val="FFFFFF"/>
                </a:solidFill>
                <a:latin typeface="Arial" panose="020B0604020202020204" pitchFamily="34" charset="0"/>
                <a:cs typeface="Arial" panose="020B0604020202020204" pitchFamily="34" charset="0"/>
              </a:rPr>
              <a:t>Nullam quis risus eget urna mollis ornare vel eu leo. Cum sociis natoque penatibus et magnis dis parturient montes, nascetur ridiculus mus. Nullam id dolor id nibh ultricies vehicula.</a:t>
            </a:r>
          </a:p>
        </p:txBody>
      </p:sp>
      <p:sp>
        <p:nvSpPr>
          <p:cNvPr id="10" name="Lead Body Copy"/>
          <p:cNvSpPr/>
          <p:nvPr/>
        </p:nvSpPr>
        <p:spPr>
          <a:xfrm>
            <a:off x="265833" y="3749322"/>
            <a:ext cx="7904833" cy="577081"/>
          </a:xfrm>
          <a:prstGeom prst="rect">
            <a:avLst/>
          </a:prstGeom>
          <a:ln w="9525">
            <a:noFill/>
          </a:ln>
        </p:spPr>
        <p:txBody>
          <a:bodyPr wrap="square">
            <a:spAutoFit/>
          </a:bodyPr>
          <a:lstStyle/>
          <a:p>
            <a:pPr>
              <a:spcAft>
                <a:spcPts val="600"/>
              </a:spcAft>
            </a:pPr>
            <a:r>
              <a:rPr lang="en-US" sz="1575" noProof="1">
                <a:solidFill>
                  <a:srgbClr val="FFFFFF"/>
                </a:solidFill>
                <a:latin typeface="Arial" panose="020B0604020202020204" pitchFamily="34" charset="0"/>
                <a:cs typeface="Arial" panose="020B0604020202020204" pitchFamily="34" charset="0"/>
              </a:rPr>
              <a:t>Vivamus sagittis lacus vel augue laoreet rutrum faucibus dolor auctor. Duis mollis, est non commodo luctus.</a:t>
            </a:r>
          </a:p>
        </p:txBody>
      </p:sp>
      <p:sp>
        <p:nvSpPr>
          <p:cNvPr id="11" name="Fine Print"/>
          <p:cNvSpPr/>
          <p:nvPr/>
        </p:nvSpPr>
        <p:spPr>
          <a:xfrm>
            <a:off x="265833" y="4403149"/>
            <a:ext cx="7904833" cy="229743"/>
          </a:xfrm>
          <a:prstGeom prst="rect">
            <a:avLst/>
          </a:prstGeom>
          <a:ln w="9525">
            <a:noFill/>
          </a:ln>
        </p:spPr>
        <p:txBody>
          <a:bodyPr wrap="square">
            <a:spAutoFit/>
          </a:bodyPr>
          <a:lstStyle/>
          <a:p>
            <a:pPr>
              <a:spcAft>
                <a:spcPts val="600"/>
              </a:spcAft>
            </a:pPr>
            <a:r>
              <a:rPr lang="en-US" sz="893" noProof="1">
                <a:solidFill>
                  <a:srgbClr val="FFFFFF"/>
                </a:solidFill>
                <a:latin typeface="Arial" panose="020B0604020202020204" pitchFamily="34" charset="0"/>
                <a:cs typeface="Arial" panose="020B0604020202020204" pitchFamily="34" charset="0"/>
              </a:rPr>
              <a:t>This line of text is meant to be treated as fine print.</a:t>
            </a:r>
          </a:p>
        </p:txBody>
      </p:sp>
      <p:sp>
        <p:nvSpPr>
          <p:cNvPr id="12" name="Muted Text"/>
          <p:cNvSpPr txBox="1"/>
          <p:nvPr/>
        </p:nvSpPr>
        <p:spPr>
          <a:xfrm>
            <a:off x="265833" y="4687691"/>
            <a:ext cx="3658374" cy="253916"/>
          </a:xfrm>
          <a:prstGeom prst="rect">
            <a:avLst/>
          </a:prstGeom>
          <a:noFill/>
          <a:ln w="9525">
            <a:noFill/>
          </a:ln>
        </p:spPr>
        <p:txBody>
          <a:bodyPr wrap="none" rtlCol="0">
            <a:spAutoFit/>
          </a:bodyPr>
          <a:lstStyle/>
          <a:p>
            <a:r>
              <a:rPr lang="en-US" sz="1050" dirty="0">
                <a:solidFill>
                  <a:srgbClr val="999999"/>
                </a:solidFill>
                <a:latin typeface="Arial" panose="020B0604020202020204" pitchFamily="34" charset="0"/>
                <a:cs typeface="Arial" panose="020B0604020202020204" pitchFamily="34" charset="0"/>
              </a:rPr>
              <a:t>Muted text. Muted text. Muted text. Muted text. Muted text.</a:t>
            </a:r>
          </a:p>
        </p:txBody>
      </p:sp>
      <p:sp>
        <p:nvSpPr>
          <p:cNvPr id="13" name="Warning Text"/>
          <p:cNvSpPr txBox="1"/>
          <p:nvPr/>
        </p:nvSpPr>
        <p:spPr>
          <a:xfrm>
            <a:off x="265833" y="4925888"/>
            <a:ext cx="4299575" cy="253916"/>
          </a:xfrm>
          <a:prstGeom prst="rect">
            <a:avLst/>
          </a:prstGeom>
          <a:noFill/>
          <a:ln w="9525">
            <a:noFill/>
          </a:ln>
        </p:spPr>
        <p:txBody>
          <a:bodyPr wrap="none" rtlCol="0">
            <a:spAutoFit/>
          </a:bodyPr>
          <a:lstStyle/>
          <a:p>
            <a:r>
              <a:rPr lang="en-US" sz="1050" dirty="0">
                <a:solidFill>
                  <a:srgbClr val="EFA725"/>
                </a:solidFill>
                <a:latin typeface="Arial" panose="020B0604020202020204" pitchFamily="34" charset="0"/>
                <a:cs typeface="Arial" panose="020B0604020202020204" pitchFamily="34" charset="0"/>
              </a:rPr>
              <a:t>Warning text. Warning text. Warning text. Warning text. Warning text.</a:t>
            </a:r>
          </a:p>
        </p:txBody>
      </p:sp>
      <p:sp>
        <p:nvSpPr>
          <p:cNvPr id="14" name="Error Text"/>
          <p:cNvSpPr txBox="1"/>
          <p:nvPr/>
        </p:nvSpPr>
        <p:spPr>
          <a:xfrm>
            <a:off x="265833" y="5164085"/>
            <a:ext cx="3318537" cy="253916"/>
          </a:xfrm>
          <a:prstGeom prst="rect">
            <a:avLst/>
          </a:prstGeom>
          <a:noFill/>
          <a:ln w="9525">
            <a:noFill/>
          </a:ln>
        </p:spPr>
        <p:txBody>
          <a:bodyPr wrap="none" rtlCol="0">
            <a:spAutoFit/>
          </a:bodyPr>
          <a:lstStyle/>
          <a:p>
            <a:r>
              <a:rPr lang="en-US" sz="1050" dirty="0">
                <a:solidFill>
                  <a:srgbClr val="ED706D"/>
                </a:solidFill>
                <a:latin typeface="Arial" panose="020B0604020202020204" pitchFamily="34" charset="0"/>
                <a:cs typeface="Arial" panose="020B0604020202020204" pitchFamily="34" charset="0"/>
              </a:rPr>
              <a:t>Error text. Error text. Error text. Error text. Error text.</a:t>
            </a:r>
          </a:p>
        </p:txBody>
      </p:sp>
      <p:sp>
        <p:nvSpPr>
          <p:cNvPr id="15" name="Info Text"/>
          <p:cNvSpPr txBox="1"/>
          <p:nvPr/>
        </p:nvSpPr>
        <p:spPr>
          <a:xfrm>
            <a:off x="265833" y="5402282"/>
            <a:ext cx="2904962" cy="253916"/>
          </a:xfrm>
          <a:prstGeom prst="rect">
            <a:avLst/>
          </a:prstGeom>
          <a:noFill/>
          <a:ln w="9525">
            <a:noFill/>
          </a:ln>
        </p:spPr>
        <p:txBody>
          <a:bodyPr wrap="none" rtlCol="0">
            <a:spAutoFit/>
          </a:bodyPr>
          <a:lstStyle/>
          <a:p>
            <a:r>
              <a:rPr lang="en-US" sz="1050" dirty="0">
                <a:solidFill>
                  <a:srgbClr val="5BC0F3"/>
                </a:solidFill>
                <a:latin typeface="Arial" panose="020B0604020202020204" pitchFamily="34" charset="0"/>
                <a:cs typeface="Arial" panose="020B0604020202020204" pitchFamily="34" charset="0"/>
              </a:rPr>
              <a:t>Info text. Info text. Info text. Info text. Info text.</a:t>
            </a:r>
          </a:p>
        </p:txBody>
      </p:sp>
      <p:sp>
        <p:nvSpPr>
          <p:cNvPr id="16" name="Success Text"/>
          <p:cNvSpPr txBox="1"/>
          <p:nvPr/>
        </p:nvSpPr>
        <p:spPr>
          <a:xfrm>
            <a:off x="265833" y="5640478"/>
            <a:ext cx="3494867" cy="253916"/>
          </a:xfrm>
          <a:prstGeom prst="rect">
            <a:avLst/>
          </a:prstGeom>
          <a:noFill/>
          <a:ln w="9525">
            <a:noFill/>
          </a:ln>
        </p:spPr>
        <p:txBody>
          <a:bodyPr wrap="none" rtlCol="0">
            <a:spAutoFit/>
          </a:bodyPr>
          <a:lstStyle/>
          <a:p>
            <a:r>
              <a:rPr lang="en-US" sz="1050" dirty="0">
                <a:solidFill>
                  <a:srgbClr val="7ADC7C"/>
                </a:solidFill>
                <a:latin typeface="Arial" panose="020B0604020202020204" pitchFamily="34" charset="0"/>
                <a:cs typeface="Arial" panose="020B0604020202020204" pitchFamily="34" charset="0"/>
              </a:rPr>
              <a:t>Success text. Success text. Success text. Success text.</a:t>
            </a:r>
          </a:p>
        </p:txBody>
      </p:sp>
      <p:sp>
        <p:nvSpPr>
          <p:cNvPr id="17" name="Code"/>
          <p:cNvSpPr/>
          <p:nvPr/>
        </p:nvSpPr>
        <p:spPr>
          <a:xfrm>
            <a:off x="318393" y="6017960"/>
            <a:ext cx="2047734" cy="276017"/>
          </a:xfrm>
          <a:prstGeom prst="roundRect">
            <a:avLst>
              <a:gd name="adj" fmla="val 14891"/>
            </a:avLst>
          </a:prstGeom>
          <a:solidFill>
            <a:srgbClr val="2C5A98"/>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sz="1050" dirty="0">
                <a:solidFill>
                  <a:srgbClr val="FFFFFF"/>
                </a:solidFill>
                <a:latin typeface="Consolas" panose="020B0609020204030204" pitchFamily="49" charset="0"/>
                <a:cs typeface="Consolas" panose="020B0609020204030204" pitchFamily="49" charset="0"/>
              </a:rPr>
              <a:t>&lt;code&gt;Example code&lt;/code&gt;</a:t>
            </a:r>
          </a:p>
        </p:txBody>
      </p:sp>
      <p:grpSp>
        <p:nvGrpSpPr>
          <p:cNvPr id="19" name="Comment"/>
          <p:cNvGrpSpPr/>
          <p:nvPr/>
        </p:nvGrpSpPr>
        <p:grpSpPr>
          <a:xfrm>
            <a:off x="8272266" y="3276203"/>
            <a:ext cx="1330891" cy="280876"/>
            <a:chOff x="8536190" y="3244410"/>
            <a:chExt cx="1330891" cy="280876"/>
          </a:xfrm>
        </p:grpSpPr>
        <p:grpSp>
          <p:nvGrpSpPr>
            <p:cNvPr id="20" name="Arrow"/>
            <p:cNvGrpSpPr/>
            <p:nvPr/>
          </p:nvGrpSpPr>
          <p:grpSpPr>
            <a:xfrm>
              <a:off x="8536190" y="3314062"/>
              <a:ext cx="251469" cy="143513"/>
              <a:chOff x="8753476" y="3324225"/>
              <a:chExt cx="514611" cy="293688"/>
            </a:xfrm>
          </p:grpSpPr>
          <p:sp>
            <p:nvSpPr>
              <p:cNvPr id="22"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p>
            </p:txBody>
          </p:sp>
          <p:sp>
            <p:nvSpPr>
              <p:cNvPr id="23"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p>
            </p:txBody>
          </p:sp>
        </p:grpSp>
        <p:sp>
          <p:nvSpPr>
            <p:cNvPr id="21" name="Label"/>
            <p:cNvSpPr>
              <a:spLocks/>
            </p:cNvSpPr>
            <p:nvPr/>
          </p:nvSpPr>
          <p:spPr bwMode="auto">
            <a:xfrm>
              <a:off x="8798519" y="3244410"/>
              <a:ext cx="1068562"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FFFFFF"/>
                  </a:solidFill>
                  <a:effectLst/>
                  <a:latin typeface="Segoe Print" pitchFamily="2" charset="0"/>
                  <a:ea typeface="Segoe UI" pitchFamily="34" charset="0"/>
                  <a:cs typeface="Segoe UI" pitchFamily="34" charset="0"/>
                </a:rPr>
                <a:t>Body Copy</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24" name="Comment"/>
          <p:cNvGrpSpPr/>
          <p:nvPr/>
        </p:nvGrpSpPr>
        <p:grpSpPr>
          <a:xfrm>
            <a:off x="8283126" y="3783124"/>
            <a:ext cx="1303640" cy="280876"/>
            <a:chOff x="8536190" y="3244410"/>
            <a:chExt cx="1303640" cy="280876"/>
          </a:xfrm>
        </p:grpSpPr>
        <p:grpSp>
          <p:nvGrpSpPr>
            <p:cNvPr id="25" name="Arrow"/>
            <p:cNvGrpSpPr/>
            <p:nvPr/>
          </p:nvGrpSpPr>
          <p:grpSpPr>
            <a:xfrm>
              <a:off x="8536190" y="3314062"/>
              <a:ext cx="251469" cy="143513"/>
              <a:chOff x="8753476" y="3324225"/>
              <a:chExt cx="514611" cy="293688"/>
            </a:xfrm>
          </p:grpSpPr>
          <p:sp>
            <p:nvSpPr>
              <p:cNvPr id="27"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p>
            </p:txBody>
          </p:sp>
          <p:sp>
            <p:nvSpPr>
              <p:cNvPr id="28"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p>
            </p:txBody>
          </p:sp>
        </p:grpSp>
        <p:sp>
          <p:nvSpPr>
            <p:cNvPr id="26" name="Label"/>
            <p:cNvSpPr>
              <a:spLocks/>
            </p:cNvSpPr>
            <p:nvPr/>
          </p:nvSpPr>
          <p:spPr bwMode="auto">
            <a:xfrm>
              <a:off x="8798519" y="3244410"/>
              <a:ext cx="1041311"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FFFFFF"/>
                  </a:solidFill>
                  <a:effectLst/>
                  <a:latin typeface="Segoe Print" pitchFamily="2" charset="0"/>
                  <a:ea typeface="Segoe UI" pitchFamily="34" charset="0"/>
                  <a:cs typeface="Segoe UI" pitchFamily="34" charset="0"/>
                </a:rPr>
                <a:t>Lead Copy</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1836534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r>
              <a:rPr lang="en-US" dirty="0"/>
              <a:t>724 Grid</a:t>
            </a:r>
          </a:p>
        </p:txBody>
      </p:sp>
    </p:spTree>
    <p:extLst>
      <p:ext uri="{BB962C8B-B14F-4D97-AF65-F5344CB8AC3E}">
        <p14:creationId xmlns:p14="http://schemas.microsoft.com/office/powerpoint/2010/main" val="3434094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Navbar"/>
          <p:cNvGrpSpPr/>
          <p:nvPr/>
        </p:nvGrpSpPr>
        <p:grpSpPr>
          <a:xfrm>
            <a:off x="0" y="0"/>
            <a:ext cx="12191999" cy="385563"/>
            <a:chOff x="0" y="0"/>
            <a:chExt cx="12191999" cy="385563"/>
          </a:xfrm>
        </p:grpSpPr>
        <p:sp>
          <p:nvSpPr>
            <p:cNvPr id="5" name="Navbar Shape"/>
            <p:cNvSpPr/>
            <p:nvPr/>
          </p:nvSpPr>
          <p:spPr>
            <a:xfrm>
              <a:off x="0" y="0"/>
              <a:ext cx="12191999" cy="383182"/>
            </a:xfrm>
            <a:prstGeom prst="roundRect">
              <a:avLst>
                <a:gd name="adj" fmla="val 0"/>
              </a:avLst>
            </a:prstGeom>
            <a:pattFill prst="ltUpDiag">
              <a:fgClr>
                <a:srgbClr val="437CC9"/>
              </a:fgClr>
              <a:bgClr>
                <a:srgbClr val="6493D2"/>
              </a:bgClr>
            </a:patt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a:solidFill>
                  <a:srgbClr val="FFFFFF"/>
                </a:solidFill>
                <a:latin typeface="Arial" panose="020B0604020202020204" pitchFamily="34" charset="0"/>
                <a:cs typeface="Arial" panose="020B0604020202020204" pitchFamily="34" charset="0"/>
              </a:endParaRPr>
            </a:p>
          </p:txBody>
        </p:sp>
        <p:sp>
          <p:nvSpPr>
            <p:cNvPr id="6" name="Link 1"/>
            <p:cNvSpPr/>
            <p:nvPr/>
          </p:nvSpPr>
          <p:spPr>
            <a:xfrm>
              <a:off x="1817464" y="0"/>
              <a:ext cx="619207" cy="383182"/>
            </a:xfrm>
            <a:prstGeom prst="rect">
              <a:avLst/>
            </a:prstGeom>
            <a:solidFill>
              <a:srgbClr val="3368A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Home</a:t>
              </a:r>
            </a:p>
          </p:txBody>
        </p:sp>
        <p:sp>
          <p:nvSpPr>
            <p:cNvPr id="7" name="Link 2"/>
            <p:cNvSpPr/>
            <p:nvPr/>
          </p:nvSpPr>
          <p:spPr>
            <a:xfrm>
              <a:off x="2459531" y="2381"/>
              <a:ext cx="611193"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About</a:t>
              </a:r>
            </a:p>
          </p:txBody>
        </p:sp>
        <p:sp>
          <p:nvSpPr>
            <p:cNvPr id="8" name="Link 3"/>
            <p:cNvSpPr/>
            <p:nvPr/>
          </p:nvSpPr>
          <p:spPr>
            <a:xfrm>
              <a:off x="3093584" y="0"/>
              <a:ext cx="723403"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Contact</a:t>
              </a:r>
            </a:p>
          </p:txBody>
        </p:sp>
        <p:sp>
          <p:nvSpPr>
            <p:cNvPr id="9" name="Email Input"/>
            <p:cNvSpPr/>
            <p:nvPr/>
          </p:nvSpPr>
          <p:spPr>
            <a:xfrm>
              <a:off x="7713663" y="51890"/>
              <a:ext cx="1616868" cy="279400"/>
            </a:xfrm>
            <a:prstGeom prst="roundRect">
              <a:avLst>
                <a:gd name="adj" fmla="val 11648"/>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08" tIns="45720" rIns="64008" bIns="45720" numCol="1" spcCol="0" rtlCol="0" fromWordArt="0" anchor="ctr" anchorCtr="0" forceAA="0" compatLnSpc="1">
              <a:prstTxWarp prst="textNoShape">
                <a:avLst/>
              </a:prstTxWarp>
              <a:noAutofit/>
            </a:bodyPr>
            <a:lstStyle/>
            <a:p>
              <a:r>
                <a:rPr lang="en-US" sz="975" dirty="0">
                  <a:solidFill>
                    <a:srgbClr val="6493D2"/>
                  </a:solidFill>
                  <a:latin typeface="Arial" panose="020B0604020202020204" pitchFamily="34" charset="0"/>
                  <a:cs typeface="Arial" panose="020B0604020202020204" pitchFamily="34" charset="0"/>
                </a:rPr>
                <a:t>Email</a:t>
              </a:r>
            </a:p>
          </p:txBody>
        </p:sp>
        <p:sp>
          <p:nvSpPr>
            <p:cNvPr id="10" name="Link 3"/>
            <p:cNvSpPr/>
            <p:nvPr/>
          </p:nvSpPr>
          <p:spPr>
            <a:xfrm>
              <a:off x="3839847" y="0"/>
              <a:ext cx="875689"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Dropdown</a:t>
              </a:r>
            </a:p>
          </p:txBody>
        </p:sp>
        <p:sp>
          <p:nvSpPr>
            <p:cNvPr id="11" name="TextBox 10"/>
            <p:cNvSpPr txBox="1"/>
            <p:nvPr/>
          </p:nvSpPr>
          <p:spPr>
            <a:xfrm>
              <a:off x="519658" y="30008"/>
              <a:ext cx="1134926" cy="323165"/>
            </a:xfrm>
            <a:prstGeom prst="rect">
              <a:avLst/>
            </a:prstGeom>
            <a:noFill/>
            <a:ln>
              <a:noFill/>
            </a:ln>
          </p:spPr>
          <p:txBody>
            <a:bodyPr wrap="none" lIns="0" rIns="0" rtlCol="0">
              <a:spAutoFit/>
            </a:bodyPr>
            <a:lstStyle/>
            <a:p>
              <a:r>
                <a:rPr lang="en-US" sz="1500" dirty="0">
                  <a:solidFill>
                    <a:srgbClr val="FFFFFF"/>
                  </a:solidFill>
                  <a:latin typeface="Arial" panose="020B0604020202020204" pitchFamily="34" charset="0"/>
                  <a:cs typeface="Arial" panose="020B0604020202020204" pitchFamily="34" charset="0"/>
                </a:rPr>
                <a:t>Project name</a:t>
              </a:r>
            </a:p>
          </p:txBody>
        </p:sp>
        <p:sp>
          <p:nvSpPr>
            <p:cNvPr id="12" name="Password Input"/>
            <p:cNvSpPr/>
            <p:nvPr/>
          </p:nvSpPr>
          <p:spPr>
            <a:xfrm>
              <a:off x="9371013" y="51890"/>
              <a:ext cx="1616868" cy="279400"/>
            </a:xfrm>
            <a:prstGeom prst="roundRect">
              <a:avLst>
                <a:gd name="adj" fmla="val 11648"/>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08" tIns="45720" rIns="64008" bIns="45720" numCol="1" spcCol="0" rtlCol="0" fromWordArt="0" anchor="ctr" anchorCtr="0" forceAA="0" compatLnSpc="1">
              <a:prstTxWarp prst="textNoShape">
                <a:avLst/>
              </a:prstTxWarp>
              <a:noAutofit/>
            </a:bodyPr>
            <a:lstStyle/>
            <a:p>
              <a:r>
                <a:rPr lang="en-US" sz="975" dirty="0">
                  <a:solidFill>
                    <a:srgbClr val="6493D2"/>
                  </a:solidFill>
                  <a:latin typeface="Arial" panose="020B0604020202020204" pitchFamily="34" charset="0"/>
                  <a:cs typeface="Arial" panose="020B0604020202020204" pitchFamily="34" charset="0"/>
                </a:rPr>
                <a:t>Email</a:t>
              </a:r>
            </a:p>
          </p:txBody>
        </p:sp>
        <p:sp>
          <p:nvSpPr>
            <p:cNvPr id="13" name="Button"/>
            <p:cNvSpPr/>
            <p:nvPr/>
          </p:nvSpPr>
          <p:spPr>
            <a:xfrm>
              <a:off x="11027561" y="50362"/>
              <a:ext cx="640564"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45720" rIns="100584" bIns="45720" numCol="1" spcCol="0" rtlCol="0" fromWordArt="0" anchor="ctr" anchorCtr="0" forceAA="0" compatLnSpc="1">
              <a:prstTxWarp prst="textNoShape">
                <a:avLst/>
              </a:prstTxWarp>
              <a:spAutoFit/>
            </a:bodyPr>
            <a:lstStyle/>
            <a:p>
              <a:pPr algn="r"/>
              <a:r>
                <a:rPr lang="en-US" sz="1050" dirty="0">
                  <a:solidFill>
                    <a:srgbClr val="FFFFFF"/>
                  </a:solidFill>
                  <a:latin typeface="Arial" panose="020B0604020202020204" pitchFamily="34" charset="0"/>
                  <a:cs typeface="Arial" panose="020B0604020202020204" pitchFamily="34" charset="0"/>
                </a:rPr>
                <a:t>Sign in</a:t>
              </a:r>
            </a:p>
          </p:txBody>
        </p:sp>
        <p:sp>
          <p:nvSpPr>
            <p:cNvPr id="14" name="Arrow Down Icon"/>
            <p:cNvSpPr>
              <a:spLocks noChangeAspect="1"/>
            </p:cNvSpPr>
            <p:nvPr/>
          </p:nvSpPr>
          <p:spPr>
            <a:xfrm rot="10800000">
              <a:off x="4644968" y="167247"/>
              <a:ext cx="87184" cy="45719"/>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grpSp>
      <p:grpSp>
        <p:nvGrpSpPr>
          <p:cNvPr id="3" name="Hero Unit"/>
          <p:cNvGrpSpPr/>
          <p:nvPr/>
        </p:nvGrpSpPr>
        <p:grpSpPr>
          <a:xfrm>
            <a:off x="519639" y="578734"/>
            <a:ext cx="11148486" cy="2963119"/>
            <a:chOff x="519639" y="578734"/>
            <a:chExt cx="11148486" cy="2963119"/>
          </a:xfrm>
        </p:grpSpPr>
        <p:sp>
          <p:nvSpPr>
            <p:cNvPr id="17" name="Rounded Rectangle 16"/>
            <p:cNvSpPr/>
            <p:nvPr/>
          </p:nvSpPr>
          <p:spPr>
            <a:xfrm>
              <a:off x="519639" y="578734"/>
              <a:ext cx="11148486" cy="2963119"/>
            </a:xfrm>
            <a:prstGeom prst="roundRect">
              <a:avLst>
                <a:gd name="adj" fmla="val 1452"/>
              </a:avLst>
            </a:prstGeom>
            <a:pattFill prst="ltUpDiag">
              <a:fgClr>
                <a:srgbClr val="6493D2"/>
              </a:fgClr>
              <a:bgClr>
                <a:srgbClr val="437CC9"/>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15" name="Hero h1"/>
            <p:cNvSpPr txBox="1"/>
            <p:nvPr/>
          </p:nvSpPr>
          <p:spPr>
            <a:xfrm>
              <a:off x="997816" y="1110730"/>
              <a:ext cx="3647152" cy="784830"/>
            </a:xfrm>
            <a:prstGeom prst="rect">
              <a:avLst/>
            </a:prstGeom>
            <a:noFill/>
            <a:ln w="9525">
              <a:noFill/>
            </a:ln>
          </p:spPr>
          <p:txBody>
            <a:bodyPr wrap="none" rtlCol="0">
              <a:spAutoFit/>
            </a:bodyPr>
            <a:lstStyle/>
            <a:p>
              <a:r>
                <a:rPr lang="en-US" sz="4500" b="1" dirty="0">
                  <a:solidFill>
                    <a:srgbClr val="FFFFFF"/>
                  </a:solidFill>
                  <a:latin typeface="Arial" panose="020B0604020202020204" pitchFamily="34" charset="0"/>
                  <a:cs typeface="Arial" panose="020B0604020202020204" pitchFamily="34" charset="0"/>
                </a:rPr>
                <a:t>Hello, world!</a:t>
              </a:r>
            </a:p>
          </p:txBody>
        </p:sp>
        <p:sp>
          <p:nvSpPr>
            <p:cNvPr id="16" name="Hero p"/>
            <p:cNvSpPr/>
            <p:nvPr/>
          </p:nvSpPr>
          <p:spPr>
            <a:xfrm>
              <a:off x="997816" y="1793084"/>
              <a:ext cx="10229627" cy="632481"/>
            </a:xfrm>
            <a:prstGeom prst="rect">
              <a:avLst/>
            </a:prstGeom>
            <a:ln w="9525">
              <a:noFill/>
            </a:ln>
          </p:spPr>
          <p:txBody>
            <a:bodyPr wrap="square">
              <a:spAutoFit/>
            </a:bodyPr>
            <a:lstStyle/>
            <a:p>
              <a:pPr>
                <a:lnSpc>
                  <a:spcPct val="130000"/>
                </a:lnSpc>
                <a:spcAft>
                  <a:spcPts val="600"/>
                </a:spcAft>
              </a:pPr>
              <a:r>
                <a:rPr lang="en-US" sz="1350" noProof="1">
                  <a:solidFill>
                    <a:srgbClr val="FFFFFF"/>
                  </a:solidFill>
                  <a:latin typeface="Arial" panose="020B0604020202020204" pitchFamily="34" charset="0"/>
                  <a:cs typeface="Arial" panose="020B0604020202020204" pitchFamily="34" charset="0"/>
                </a:rPr>
                <a:t>This is a template for a simple marketing or informational website. It includes a large callout called the hero unit and three supporting pieces of content. Use it as a starting point to create something more unique.</a:t>
              </a:r>
            </a:p>
          </p:txBody>
        </p:sp>
        <p:sp>
          <p:nvSpPr>
            <p:cNvPr id="18" name="Button (Large)"/>
            <p:cNvSpPr/>
            <p:nvPr/>
          </p:nvSpPr>
          <p:spPr>
            <a:xfrm>
              <a:off x="1082662" y="2470017"/>
              <a:ext cx="1385392" cy="42784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a:solidFill>
                    <a:srgbClr val="FFFFFF"/>
                  </a:solidFill>
                  <a:latin typeface="Arial" panose="020B0604020202020204" pitchFamily="34" charset="0"/>
                  <a:cs typeface="Arial" panose="020B0604020202020204" pitchFamily="34" charset="0"/>
                </a:rPr>
                <a:t>Learn more »</a:t>
              </a:r>
            </a:p>
          </p:txBody>
        </p:sp>
      </p:grpSp>
      <p:grpSp>
        <p:nvGrpSpPr>
          <p:cNvPr id="2" name="Span"/>
          <p:cNvGrpSpPr/>
          <p:nvPr/>
        </p:nvGrpSpPr>
        <p:grpSpPr>
          <a:xfrm>
            <a:off x="519639" y="3918317"/>
            <a:ext cx="3474845" cy="1818056"/>
            <a:chOff x="519639" y="3918317"/>
            <a:chExt cx="3474845" cy="1818056"/>
          </a:xfrm>
        </p:grpSpPr>
        <p:sp>
          <p:nvSpPr>
            <p:cNvPr id="21" name="h2"/>
            <p:cNvSpPr txBox="1"/>
            <p:nvPr/>
          </p:nvSpPr>
          <p:spPr>
            <a:xfrm>
              <a:off x="519639" y="3918317"/>
              <a:ext cx="1194238" cy="455959"/>
            </a:xfrm>
            <a:prstGeom prst="rect">
              <a:avLst/>
            </a:prstGeom>
            <a:noFill/>
            <a:ln w="9525">
              <a:noFill/>
            </a:ln>
          </p:spPr>
          <p:txBody>
            <a:bodyPr wrap="none" lIns="0" rIns="0" rtlCol="0">
              <a:spAutoFit/>
            </a:bodyPr>
            <a:lstStyle/>
            <a:p>
              <a:r>
                <a:rPr lang="en-US" sz="2363" b="1" dirty="0">
                  <a:solidFill>
                    <a:srgbClr val="FFFFFF"/>
                  </a:solidFill>
                  <a:latin typeface="Arial" panose="020B0604020202020204" pitchFamily="34" charset="0"/>
                  <a:cs typeface="Arial" panose="020B0604020202020204" pitchFamily="34" charset="0"/>
                </a:rPr>
                <a:t>Heading</a:t>
              </a:r>
            </a:p>
          </p:txBody>
        </p:sp>
        <p:sp>
          <p:nvSpPr>
            <p:cNvPr id="19" name="Body Copy"/>
            <p:cNvSpPr/>
            <p:nvPr/>
          </p:nvSpPr>
          <p:spPr>
            <a:xfrm>
              <a:off x="519640" y="4374366"/>
              <a:ext cx="3474844" cy="1061829"/>
            </a:xfrm>
            <a:prstGeom prst="rect">
              <a:avLst/>
            </a:prstGeom>
            <a:ln w="9525">
              <a:noFill/>
            </a:ln>
          </p:spPr>
          <p:txBody>
            <a:bodyPr wrap="squar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Donec id elit non mi porta gravida at eget metus. Fusce dapibus, tellus ac cursus commodo, tortor mauris condimentum nibh, ut fermentum massa justo sit amet risus. Etiam porta sem malesuada magna mollis euismod. Donec sed odio dui. </a:t>
              </a:r>
            </a:p>
          </p:txBody>
        </p:sp>
        <p:sp>
          <p:nvSpPr>
            <p:cNvPr id="20" name="Button"/>
            <p:cNvSpPr/>
            <p:nvPr/>
          </p:nvSpPr>
          <p:spPr>
            <a:xfrm>
              <a:off x="519639" y="5455445"/>
              <a:ext cx="1037922"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View details »</a:t>
              </a:r>
            </a:p>
          </p:txBody>
        </p:sp>
      </p:grpSp>
      <p:grpSp>
        <p:nvGrpSpPr>
          <p:cNvPr id="26" name="Span"/>
          <p:cNvGrpSpPr/>
          <p:nvPr/>
        </p:nvGrpSpPr>
        <p:grpSpPr>
          <a:xfrm>
            <a:off x="8146980" y="3918317"/>
            <a:ext cx="3474845" cy="1818056"/>
            <a:chOff x="519639" y="3918317"/>
            <a:chExt cx="3474845" cy="1818056"/>
          </a:xfrm>
        </p:grpSpPr>
        <p:sp>
          <p:nvSpPr>
            <p:cNvPr id="27" name="h2"/>
            <p:cNvSpPr txBox="1"/>
            <p:nvPr/>
          </p:nvSpPr>
          <p:spPr>
            <a:xfrm>
              <a:off x="519639" y="3918317"/>
              <a:ext cx="1194238" cy="455959"/>
            </a:xfrm>
            <a:prstGeom prst="rect">
              <a:avLst/>
            </a:prstGeom>
            <a:noFill/>
            <a:ln w="9525">
              <a:noFill/>
            </a:ln>
          </p:spPr>
          <p:txBody>
            <a:bodyPr wrap="none" lIns="0" rIns="0" rtlCol="0">
              <a:spAutoFit/>
            </a:bodyPr>
            <a:lstStyle/>
            <a:p>
              <a:r>
                <a:rPr lang="en-US" sz="2363" b="1" dirty="0">
                  <a:solidFill>
                    <a:srgbClr val="FFFFFF"/>
                  </a:solidFill>
                  <a:latin typeface="Arial" panose="020B0604020202020204" pitchFamily="34" charset="0"/>
                  <a:cs typeface="Arial" panose="020B0604020202020204" pitchFamily="34" charset="0"/>
                </a:rPr>
                <a:t>Heading</a:t>
              </a:r>
            </a:p>
          </p:txBody>
        </p:sp>
        <p:sp>
          <p:nvSpPr>
            <p:cNvPr id="28" name="Body Copy"/>
            <p:cNvSpPr/>
            <p:nvPr/>
          </p:nvSpPr>
          <p:spPr>
            <a:xfrm>
              <a:off x="519640" y="4374366"/>
              <a:ext cx="3474844" cy="1061829"/>
            </a:xfrm>
            <a:prstGeom prst="rect">
              <a:avLst/>
            </a:prstGeom>
            <a:ln w="9525">
              <a:noFill/>
            </a:ln>
          </p:spPr>
          <p:txBody>
            <a:bodyPr wrap="squar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Donec id elit non mi porta gravida at eget metus. Fusce dapibus, tellus ac cursus commodo, tortor mauris condimentum nibh, ut fermentum massa justo sit amet risus. Etiam porta sem malesuada magna mollis euismod. Donec sed odio dui. </a:t>
              </a:r>
            </a:p>
          </p:txBody>
        </p:sp>
        <p:sp>
          <p:nvSpPr>
            <p:cNvPr id="29" name="Button"/>
            <p:cNvSpPr/>
            <p:nvPr/>
          </p:nvSpPr>
          <p:spPr>
            <a:xfrm>
              <a:off x="519639" y="5455445"/>
              <a:ext cx="1037922"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View details »</a:t>
              </a:r>
            </a:p>
          </p:txBody>
        </p:sp>
      </p:grpSp>
      <p:grpSp>
        <p:nvGrpSpPr>
          <p:cNvPr id="30" name="Span"/>
          <p:cNvGrpSpPr/>
          <p:nvPr/>
        </p:nvGrpSpPr>
        <p:grpSpPr>
          <a:xfrm>
            <a:off x="4333309" y="3918317"/>
            <a:ext cx="3474845" cy="1818056"/>
            <a:chOff x="519639" y="3918317"/>
            <a:chExt cx="3474845" cy="1818056"/>
          </a:xfrm>
        </p:grpSpPr>
        <p:sp>
          <p:nvSpPr>
            <p:cNvPr id="31" name="h2"/>
            <p:cNvSpPr txBox="1"/>
            <p:nvPr/>
          </p:nvSpPr>
          <p:spPr>
            <a:xfrm>
              <a:off x="519639" y="3918317"/>
              <a:ext cx="1194238" cy="455959"/>
            </a:xfrm>
            <a:prstGeom prst="rect">
              <a:avLst/>
            </a:prstGeom>
            <a:noFill/>
            <a:ln w="9525">
              <a:noFill/>
            </a:ln>
          </p:spPr>
          <p:txBody>
            <a:bodyPr wrap="none" lIns="0" rIns="0" rtlCol="0">
              <a:spAutoFit/>
            </a:bodyPr>
            <a:lstStyle/>
            <a:p>
              <a:r>
                <a:rPr lang="en-US" sz="2363" b="1" dirty="0">
                  <a:solidFill>
                    <a:srgbClr val="FFFFFF"/>
                  </a:solidFill>
                  <a:latin typeface="Arial" panose="020B0604020202020204" pitchFamily="34" charset="0"/>
                  <a:cs typeface="Arial" panose="020B0604020202020204" pitchFamily="34" charset="0"/>
                </a:rPr>
                <a:t>Heading</a:t>
              </a:r>
            </a:p>
          </p:txBody>
        </p:sp>
        <p:sp>
          <p:nvSpPr>
            <p:cNvPr id="32" name="Body Copy"/>
            <p:cNvSpPr/>
            <p:nvPr/>
          </p:nvSpPr>
          <p:spPr>
            <a:xfrm>
              <a:off x="519640" y="4374366"/>
              <a:ext cx="3474844" cy="1061829"/>
            </a:xfrm>
            <a:prstGeom prst="rect">
              <a:avLst/>
            </a:prstGeom>
            <a:ln w="9525">
              <a:noFill/>
            </a:ln>
          </p:spPr>
          <p:txBody>
            <a:bodyPr wrap="squar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Donec id elit non mi porta gravida at eget metus. Fusce dapibus, tellus ac cursus commodo, tortor mauris condimentum nibh, ut fermentum massa justo sit amet risus. Etiam porta sem malesuada magna mollis euismod. Donec sed odio dui. </a:t>
              </a:r>
            </a:p>
          </p:txBody>
        </p:sp>
        <p:sp>
          <p:nvSpPr>
            <p:cNvPr id="33" name="Button"/>
            <p:cNvSpPr/>
            <p:nvPr/>
          </p:nvSpPr>
          <p:spPr>
            <a:xfrm>
              <a:off x="519639" y="5455445"/>
              <a:ext cx="1037922"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View details »</a:t>
              </a:r>
            </a:p>
          </p:txBody>
        </p:sp>
      </p:grpSp>
      <p:sp>
        <p:nvSpPr>
          <p:cNvPr id="22" name="Copyright"/>
          <p:cNvSpPr/>
          <p:nvPr/>
        </p:nvSpPr>
        <p:spPr>
          <a:xfrm>
            <a:off x="519640" y="6199550"/>
            <a:ext cx="1053173" cy="286232"/>
          </a:xfrm>
          <a:prstGeom prst="rect">
            <a:avLst/>
          </a:prstGeom>
          <a:ln w="9525">
            <a:noFill/>
          </a:ln>
        </p:spPr>
        <p:txBody>
          <a:bodyPr wrap="non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 Company 2013</a:t>
            </a:r>
          </a:p>
        </p:txBody>
      </p:sp>
    </p:spTree>
    <p:extLst>
      <p:ext uri="{BB962C8B-B14F-4D97-AF65-F5344CB8AC3E}">
        <p14:creationId xmlns:p14="http://schemas.microsoft.com/office/powerpoint/2010/main" val="1959057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owerMockup Screensho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4342" y="2479589"/>
            <a:ext cx="5708875" cy="3826161"/>
          </a:xfrm>
          <a:prstGeom prst="rect">
            <a:avLst/>
          </a:prstGeom>
        </p:spPr>
      </p:pic>
      <p:sp>
        <p:nvSpPr>
          <p:cNvPr id="2" name="Title 1"/>
          <p:cNvSpPr>
            <a:spLocks noGrp="1"/>
          </p:cNvSpPr>
          <p:nvPr>
            <p:ph type="title"/>
          </p:nvPr>
        </p:nvSpPr>
        <p:spPr/>
        <p:txBody>
          <a:bodyPr/>
          <a:lstStyle/>
          <a:p>
            <a:r>
              <a:rPr lang="en-US" dirty="0"/>
              <a:t>Get more out of PowerPoint with PowerMockup!</a:t>
            </a:r>
          </a:p>
        </p:txBody>
      </p:sp>
      <p:sp>
        <p:nvSpPr>
          <p:cNvPr id="3" name="Content Placeholder 2"/>
          <p:cNvSpPr>
            <a:spLocks noGrp="1"/>
          </p:cNvSpPr>
          <p:nvPr>
            <p:ph idx="1"/>
          </p:nvPr>
        </p:nvSpPr>
        <p:spPr/>
        <p:txBody>
          <a:bodyPr/>
          <a:lstStyle/>
          <a:p>
            <a:pPr marL="346075" indent="-346075">
              <a:lnSpc>
                <a:spcPct val="120000"/>
              </a:lnSpc>
              <a:buFont typeface="Wingdings" panose="05000000000000000000" pitchFamily="2" charset="2"/>
              <a:buChar char="ü"/>
            </a:pPr>
            <a:r>
              <a:rPr lang="en-US" dirty="0"/>
              <a:t>Library of over 250 wireframe shapes and icons</a:t>
            </a:r>
          </a:p>
          <a:p>
            <a:pPr marL="346075" indent="-346075">
              <a:lnSpc>
                <a:spcPct val="120000"/>
              </a:lnSpc>
              <a:buFont typeface="Wingdings" panose="05000000000000000000" pitchFamily="2" charset="2"/>
              <a:buChar char="ü"/>
            </a:pPr>
            <a:r>
              <a:rPr lang="en-US" dirty="0"/>
              <a:t>Easy to use via drag and drop</a:t>
            </a:r>
          </a:p>
          <a:p>
            <a:pPr marL="346075" indent="-346075">
              <a:lnSpc>
                <a:spcPct val="120000"/>
              </a:lnSpc>
              <a:buFont typeface="Wingdings" panose="05000000000000000000" pitchFamily="2" charset="2"/>
              <a:buChar char="ü"/>
            </a:pPr>
            <a:r>
              <a:rPr lang="en-US" dirty="0"/>
              <a:t>“Instant search” feature</a:t>
            </a:r>
          </a:p>
          <a:p>
            <a:pPr marL="346075" indent="-346075">
              <a:lnSpc>
                <a:spcPct val="120000"/>
              </a:lnSpc>
              <a:buFont typeface="Wingdings" panose="05000000000000000000" pitchFamily="2" charset="2"/>
              <a:buChar char="ü"/>
            </a:pPr>
            <a:r>
              <a:rPr lang="en-US" dirty="0"/>
              <a:t>Ability to add custom shapes and categories</a:t>
            </a:r>
          </a:p>
          <a:p>
            <a:pPr marL="346075" indent="-346075">
              <a:lnSpc>
                <a:spcPct val="120000"/>
              </a:lnSpc>
              <a:buFont typeface="Wingdings" panose="05000000000000000000" pitchFamily="2" charset="2"/>
              <a:buChar char="ü"/>
            </a:pPr>
            <a:r>
              <a:rPr lang="en-US" dirty="0"/>
              <a:t>Import and export functions for sharing</a:t>
            </a:r>
            <a:br>
              <a:rPr lang="en-US" dirty="0"/>
            </a:br>
            <a:r>
              <a:rPr lang="en-US" dirty="0"/>
              <a:t>custom shapes with others</a:t>
            </a:r>
          </a:p>
          <a:p>
            <a:pPr marL="346075" indent="-346075">
              <a:lnSpc>
                <a:spcPct val="120000"/>
              </a:lnSpc>
              <a:buFont typeface="Wingdings" panose="05000000000000000000" pitchFamily="2" charset="2"/>
              <a:buChar char="ü"/>
            </a:pPr>
            <a:r>
              <a:rPr lang="en-US" dirty="0"/>
              <a:t>Works with PowerPoint 2007, 2010, and 2013</a:t>
            </a:r>
          </a:p>
          <a:p>
            <a:pPr marL="346075" indent="-346075">
              <a:lnSpc>
                <a:spcPct val="120000"/>
              </a:lnSpc>
              <a:spcBef>
                <a:spcPts val="2400"/>
              </a:spcBef>
              <a:buFont typeface="Arial" panose="020B0604020202020204" pitchFamily="34" charset="0"/>
              <a:buChar char="►"/>
            </a:pPr>
            <a:r>
              <a:rPr lang="en-US" dirty="0"/>
              <a:t>Give it a try: </a:t>
            </a:r>
            <a:r>
              <a:rPr lang="en-US" dirty="0">
                <a:hlinkClick r:id="rId3"/>
              </a:rPr>
              <a:t>http://www.powermockup.com/</a:t>
            </a:r>
            <a:endParaRPr lang="en-US" dirty="0"/>
          </a:p>
          <a:p>
            <a:pPr marL="346075" indent="-346075">
              <a:lnSpc>
                <a:spcPct val="120000"/>
              </a:lnSpc>
              <a:spcBef>
                <a:spcPts val="2400"/>
              </a:spcBef>
              <a:buFont typeface="Arial" panose="020B0604020202020204" pitchFamily="34" charset="0"/>
              <a:buChar char="►"/>
            </a:pPr>
            <a:r>
              <a:rPr lang="en-US" dirty="0"/>
              <a:t>Created for: </a:t>
            </a:r>
            <a:r>
              <a:rPr lang="en-US" dirty="0">
                <a:hlinkClick r:id="rId4"/>
              </a:rPr>
              <a:t>http://www.onextrapixel.com</a:t>
            </a:r>
            <a:endParaRPr lang="en-US" dirty="0"/>
          </a:p>
        </p:txBody>
      </p:sp>
    </p:spTree>
    <p:extLst>
      <p:ext uri="{BB962C8B-B14F-4D97-AF65-F5344CB8AC3E}">
        <p14:creationId xmlns:p14="http://schemas.microsoft.com/office/powerpoint/2010/main" val="2154488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lstStyle/>
          <a:p>
            <a:pPr>
              <a:lnSpc>
                <a:spcPct val="120000"/>
              </a:lnSpc>
            </a:pPr>
            <a:r>
              <a:rPr lang="en-US" dirty="0"/>
              <a:t>This work is licensed under a </a:t>
            </a:r>
            <a:r>
              <a:rPr lang="en-US" dirty="0">
                <a:hlinkClick r:id="rId2"/>
              </a:rPr>
              <a:t>Creative Commons Attribution-</a:t>
            </a:r>
            <a:r>
              <a:rPr lang="en-US" dirty="0" err="1">
                <a:hlinkClick r:id="rId2"/>
              </a:rPr>
              <a:t>ShareAlike</a:t>
            </a:r>
            <a:r>
              <a:rPr lang="en-US" dirty="0">
                <a:hlinkClick r:id="rId2"/>
              </a:rPr>
              <a:t> 3.0 </a:t>
            </a:r>
            <a:r>
              <a:rPr lang="en-US" dirty="0" err="1">
                <a:hlinkClick r:id="rId2"/>
              </a:rPr>
              <a:t>Unported</a:t>
            </a:r>
            <a:r>
              <a:rPr lang="en-US" dirty="0">
                <a:hlinkClick r:id="rId2"/>
              </a:rPr>
              <a:t> License</a:t>
            </a:r>
            <a:r>
              <a:rPr lang="en-US" dirty="0"/>
              <a:t>.</a:t>
            </a:r>
          </a:p>
          <a:p>
            <a:pPr>
              <a:lnSpc>
                <a:spcPct val="120000"/>
              </a:lnSpc>
            </a:pPr>
            <a:endParaRPr lang="en-US" dirty="0"/>
          </a:p>
          <a:p>
            <a:pPr>
              <a:lnSpc>
                <a:spcPct val="120000"/>
              </a:lnSpc>
            </a:pPr>
            <a:r>
              <a:rPr lang="en-US" dirty="0"/>
              <a:t>Please link back to </a:t>
            </a:r>
            <a:r>
              <a:rPr lang="en-US" dirty="0">
                <a:hlinkClick r:id="rId3"/>
              </a:rPr>
              <a:t>http://www.powermockup.com/</a:t>
            </a:r>
            <a:r>
              <a:rPr lang="en-US" dirty="0"/>
              <a:t> when used.</a:t>
            </a:r>
          </a:p>
          <a:p>
            <a:pPr>
              <a:lnSpc>
                <a:spcPct val="120000"/>
              </a:lnSpc>
            </a:pPr>
            <a:r>
              <a:rPr lang="en-US" dirty="0"/>
              <a:t>Attribution:</a:t>
            </a:r>
          </a:p>
          <a:p>
            <a:pPr lvl="1">
              <a:lnSpc>
                <a:spcPct val="120000"/>
              </a:lnSpc>
            </a:pPr>
            <a:r>
              <a:rPr lang="en-US" dirty="0"/>
              <a:t>Icons: Based on the “Font Awesome” font by Dave Gandy, </a:t>
            </a:r>
            <a:r>
              <a:rPr lang="en-US" dirty="0">
                <a:hlinkClick r:id="rId4"/>
              </a:rPr>
              <a:t>http://fortawesome.github.com/Font-Awesome</a:t>
            </a:r>
            <a:endParaRPr lang="en-US"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9018" y="1270150"/>
            <a:ext cx="1227411" cy="429442"/>
          </a:xfrm>
          <a:prstGeom prst="rect">
            <a:avLst/>
          </a:prstGeom>
        </p:spPr>
      </p:pic>
    </p:spTree>
    <p:extLst>
      <p:ext uri="{BB962C8B-B14F-4D97-AF65-F5344CB8AC3E}">
        <p14:creationId xmlns:p14="http://schemas.microsoft.com/office/powerpoint/2010/main" val="2668339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 Tooltips, Labels, Alerts, Popovers</a:t>
            </a:r>
          </a:p>
        </p:txBody>
      </p:sp>
      <p:sp>
        <p:nvSpPr>
          <p:cNvPr id="3" name="Unordered List"/>
          <p:cNvSpPr txBox="1">
            <a:spLocks/>
          </p:cNvSpPr>
          <p:nvPr/>
        </p:nvSpPr>
        <p:spPr>
          <a:xfrm>
            <a:off x="265833" y="898953"/>
            <a:ext cx="1602042" cy="900246"/>
          </a:xfrm>
          <a:prstGeom prst="rect">
            <a:avLst/>
          </a:prstGeom>
          <a:ln w="9525">
            <a:noFill/>
          </a:ln>
        </p:spPr>
        <p:txBody>
          <a:bodyPr vert="horz" wrap="none" lIns="91440" tIns="45720" rIns="91440" bIns="45720" rtlCol="0">
            <a:spAutoFit/>
          </a:bodyPr>
          <a:lstStyle>
            <a:lvl1pPr marL="119063" indent="-119063" algn="l" defTabSz="914400" rtl="0" eaLnBrk="1" latinLnBrk="0" hangingPunct="1">
              <a:lnSpc>
                <a:spcPct val="90000"/>
              </a:lnSpc>
              <a:spcBef>
                <a:spcPts val="1000"/>
              </a:spcBef>
              <a:buFont typeface="Arial" panose="020B0604020202020204" pitchFamily="34" charset="0"/>
              <a:buChar char="•"/>
              <a:defRPr sz="1050" kern="1200">
                <a:solidFill>
                  <a:schemeClr val="tx1"/>
                </a:solidFill>
                <a:latin typeface="+mn-lt"/>
                <a:ea typeface="+mn-ea"/>
                <a:cs typeface="+mn-cs"/>
              </a:defRPr>
            </a:lvl1pPr>
            <a:lvl2pPr marL="347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2pPr>
            <a:lvl3pPr marL="576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3pPr>
            <a:lvl4pPr marL="804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4pPr>
            <a:lvl5pPr marL="10334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5pPr>
            <a:lvl6pPr marL="12620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6pPr>
            <a:lvl7pPr marL="1490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7pPr>
            <a:lvl8pPr marL="1719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8pPr>
            <a:lvl9pPr marL="1947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9pPr>
          </a:lstStyle>
          <a:p>
            <a:pPr>
              <a:lnSpc>
                <a:spcPct val="100000"/>
              </a:lnSpc>
              <a:spcBef>
                <a:spcPts val="0"/>
              </a:spcBef>
            </a:pPr>
            <a:r>
              <a:rPr lang="en-US" dirty="0">
                <a:solidFill>
                  <a:srgbClr val="FFFFFF"/>
                </a:solidFill>
                <a:latin typeface="Arial" panose="020B0604020202020204" pitchFamily="34" charset="0"/>
                <a:cs typeface="Arial" panose="020B0604020202020204" pitchFamily="34" charset="0"/>
              </a:rPr>
              <a:t>Unordered List Item 1</a:t>
            </a:r>
          </a:p>
          <a:p>
            <a:pPr lvl="1">
              <a:lnSpc>
                <a:spcPct val="100000"/>
              </a:lnSpc>
              <a:spcBef>
                <a:spcPts val="0"/>
              </a:spcBef>
            </a:pPr>
            <a:r>
              <a:rPr lang="en-US" dirty="0">
                <a:solidFill>
                  <a:srgbClr val="FFFFFF"/>
                </a:solidFill>
                <a:latin typeface="Arial" panose="020B0604020202020204" pitchFamily="34" charset="0"/>
                <a:cs typeface="Arial" panose="020B0604020202020204" pitchFamily="34" charset="0"/>
              </a:rPr>
              <a:t>Sub Item 1.1</a:t>
            </a:r>
          </a:p>
          <a:p>
            <a:pPr lvl="1">
              <a:lnSpc>
                <a:spcPct val="100000"/>
              </a:lnSpc>
              <a:spcBef>
                <a:spcPts val="0"/>
              </a:spcBef>
            </a:pPr>
            <a:r>
              <a:rPr lang="en-US" dirty="0">
                <a:solidFill>
                  <a:srgbClr val="FFFFFF"/>
                </a:solidFill>
                <a:latin typeface="Arial" panose="020B0604020202020204" pitchFamily="34" charset="0"/>
                <a:cs typeface="Arial" panose="020B0604020202020204" pitchFamily="34" charset="0"/>
              </a:rPr>
              <a:t>Sub Item 1.2</a:t>
            </a:r>
          </a:p>
          <a:p>
            <a:pPr>
              <a:lnSpc>
                <a:spcPct val="100000"/>
              </a:lnSpc>
              <a:spcBef>
                <a:spcPts val="0"/>
              </a:spcBef>
            </a:pPr>
            <a:r>
              <a:rPr lang="en-US" dirty="0">
                <a:solidFill>
                  <a:srgbClr val="FFFFFF"/>
                </a:solidFill>
                <a:latin typeface="Arial" panose="020B0604020202020204" pitchFamily="34" charset="0"/>
                <a:cs typeface="Arial" panose="020B0604020202020204" pitchFamily="34" charset="0"/>
              </a:rPr>
              <a:t>Unordered List Item 2</a:t>
            </a:r>
          </a:p>
          <a:p>
            <a:pPr>
              <a:lnSpc>
                <a:spcPct val="100000"/>
              </a:lnSpc>
              <a:spcBef>
                <a:spcPts val="0"/>
              </a:spcBef>
            </a:pPr>
            <a:r>
              <a:rPr lang="en-US" dirty="0">
                <a:solidFill>
                  <a:srgbClr val="FFFFFF"/>
                </a:solidFill>
                <a:latin typeface="Arial" panose="020B0604020202020204" pitchFamily="34" charset="0"/>
                <a:cs typeface="Arial" panose="020B0604020202020204" pitchFamily="34" charset="0"/>
              </a:rPr>
              <a:t>Unordered List Item 3</a:t>
            </a:r>
          </a:p>
        </p:txBody>
      </p:sp>
      <p:sp>
        <p:nvSpPr>
          <p:cNvPr id="5" name="Ordered List"/>
          <p:cNvSpPr txBox="1">
            <a:spLocks/>
          </p:cNvSpPr>
          <p:nvPr/>
        </p:nvSpPr>
        <p:spPr>
          <a:xfrm>
            <a:off x="265833" y="1967948"/>
            <a:ext cx="1568058" cy="900246"/>
          </a:xfrm>
          <a:prstGeom prst="rect">
            <a:avLst/>
          </a:prstGeom>
          <a:ln w="9525">
            <a:noFill/>
          </a:ln>
        </p:spPr>
        <p:txBody>
          <a:bodyPr vert="horz" wrap="none" lIns="91440" tIns="45720" rIns="91440" bIns="45720" rtlCol="0">
            <a:spAutoFit/>
          </a:bodyPr>
          <a:lstStyle>
            <a:lvl1pPr marL="119063" indent="-119063" algn="l" defTabSz="914400" rtl="0" eaLnBrk="1" latinLnBrk="0" hangingPunct="1">
              <a:lnSpc>
                <a:spcPct val="90000"/>
              </a:lnSpc>
              <a:spcBef>
                <a:spcPts val="1000"/>
              </a:spcBef>
              <a:buFont typeface="Arial" panose="020B0604020202020204" pitchFamily="34" charset="0"/>
              <a:buChar char="•"/>
              <a:defRPr sz="1050" kern="1200">
                <a:solidFill>
                  <a:schemeClr val="tx1"/>
                </a:solidFill>
                <a:latin typeface="+mn-lt"/>
                <a:ea typeface="+mn-ea"/>
                <a:cs typeface="+mn-cs"/>
              </a:defRPr>
            </a:lvl1pPr>
            <a:lvl2pPr marL="347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2pPr>
            <a:lvl3pPr marL="576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3pPr>
            <a:lvl4pPr marL="804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4pPr>
            <a:lvl5pPr marL="10334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5pPr>
            <a:lvl6pPr marL="12620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6pPr>
            <a:lvl7pPr marL="1490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7pPr>
            <a:lvl8pPr marL="1719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8pPr>
            <a:lvl9pPr marL="1947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9pPr>
          </a:lstStyle>
          <a:p>
            <a:pPr marL="228600" indent="-228600">
              <a:lnSpc>
                <a:spcPct val="100000"/>
              </a:lnSpc>
              <a:spcBef>
                <a:spcPts val="0"/>
              </a:spcBef>
              <a:buFont typeface="+mj-lt"/>
              <a:buAutoNum type="arabicPeriod"/>
            </a:pPr>
            <a:r>
              <a:rPr lang="en-US" dirty="0">
                <a:solidFill>
                  <a:srgbClr val="FFFFFF"/>
                </a:solidFill>
                <a:latin typeface="Arial" panose="020B0604020202020204" pitchFamily="34" charset="0"/>
                <a:cs typeface="Arial" panose="020B0604020202020204" pitchFamily="34" charset="0"/>
              </a:rPr>
              <a:t>Ordered List Item 1</a:t>
            </a:r>
          </a:p>
          <a:p>
            <a:pPr marL="457200" lvl="1" indent="-228600">
              <a:lnSpc>
                <a:spcPct val="100000"/>
              </a:lnSpc>
              <a:spcBef>
                <a:spcPts val="0"/>
              </a:spcBef>
              <a:buFont typeface="+mj-lt"/>
              <a:buAutoNum type="arabicPeriod"/>
            </a:pPr>
            <a:r>
              <a:rPr lang="en-US" dirty="0">
                <a:solidFill>
                  <a:srgbClr val="FFFFFF"/>
                </a:solidFill>
                <a:latin typeface="Arial" panose="020B0604020202020204" pitchFamily="34" charset="0"/>
                <a:cs typeface="Arial" panose="020B0604020202020204" pitchFamily="34" charset="0"/>
              </a:rPr>
              <a:t>Sub Item 1.1</a:t>
            </a:r>
          </a:p>
          <a:p>
            <a:pPr marL="457200" lvl="1" indent="-228600">
              <a:lnSpc>
                <a:spcPct val="100000"/>
              </a:lnSpc>
              <a:spcBef>
                <a:spcPts val="0"/>
              </a:spcBef>
              <a:buFont typeface="+mj-lt"/>
              <a:buAutoNum type="arabicPeriod"/>
            </a:pPr>
            <a:r>
              <a:rPr lang="en-US" dirty="0">
                <a:solidFill>
                  <a:srgbClr val="FFFFFF"/>
                </a:solidFill>
                <a:latin typeface="Arial" panose="020B0604020202020204" pitchFamily="34" charset="0"/>
                <a:cs typeface="Arial" panose="020B0604020202020204" pitchFamily="34" charset="0"/>
              </a:rPr>
              <a:t>Sub Item 1.2</a:t>
            </a:r>
          </a:p>
          <a:p>
            <a:pPr marL="228600" indent="-228600">
              <a:lnSpc>
                <a:spcPct val="100000"/>
              </a:lnSpc>
              <a:spcBef>
                <a:spcPts val="0"/>
              </a:spcBef>
              <a:buFont typeface="+mj-lt"/>
              <a:buAutoNum type="arabicPeriod"/>
            </a:pPr>
            <a:r>
              <a:rPr lang="en-US" dirty="0">
                <a:solidFill>
                  <a:srgbClr val="FFFFFF"/>
                </a:solidFill>
                <a:latin typeface="Arial" panose="020B0604020202020204" pitchFamily="34" charset="0"/>
                <a:cs typeface="Arial" panose="020B0604020202020204" pitchFamily="34" charset="0"/>
              </a:rPr>
              <a:t>Ordered List Item 2</a:t>
            </a:r>
          </a:p>
          <a:p>
            <a:pPr marL="228600" indent="-228600">
              <a:lnSpc>
                <a:spcPct val="100000"/>
              </a:lnSpc>
              <a:spcBef>
                <a:spcPts val="0"/>
              </a:spcBef>
              <a:buFont typeface="+mj-lt"/>
              <a:buAutoNum type="arabicPeriod"/>
            </a:pPr>
            <a:r>
              <a:rPr lang="en-US" dirty="0">
                <a:solidFill>
                  <a:srgbClr val="FFFFFF"/>
                </a:solidFill>
                <a:latin typeface="Arial" panose="020B0604020202020204" pitchFamily="34" charset="0"/>
                <a:cs typeface="Arial" panose="020B0604020202020204" pitchFamily="34" charset="0"/>
              </a:rPr>
              <a:t>Ordered List Item 3</a:t>
            </a:r>
          </a:p>
        </p:txBody>
      </p:sp>
      <p:sp>
        <p:nvSpPr>
          <p:cNvPr id="6" name="Label"/>
          <p:cNvSpPr/>
          <p:nvPr/>
        </p:nvSpPr>
        <p:spPr>
          <a:xfrm>
            <a:off x="4769012" y="939004"/>
            <a:ext cx="405946" cy="199203"/>
          </a:xfrm>
          <a:prstGeom prst="roundRect">
            <a:avLst/>
          </a:pr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7432" tIns="9144" rIns="27432" bIns="9144"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Label</a:t>
            </a:r>
          </a:p>
        </p:txBody>
      </p:sp>
      <p:sp>
        <p:nvSpPr>
          <p:cNvPr id="7" name="Label"/>
          <p:cNvSpPr/>
          <p:nvPr/>
        </p:nvSpPr>
        <p:spPr>
          <a:xfrm>
            <a:off x="5234944" y="952624"/>
            <a:ext cx="471035" cy="171962"/>
          </a:xfrm>
          <a:prstGeom prst="roundRect">
            <a:avLst/>
          </a:pr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7432" tIns="9144" rIns="27432" bIns="9144" numCol="1" spcCol="0" rtlCol="0" fromWordArt="0" anchor="ctr" anchorCtr="0" forceAA="0" compatLnSpc="1">
            <a:prstTxWarp prst="textNoShape">
              <a:avLst/>
            </a:prstTxWarp>
            <a:spAutoFit/>
          </a:bodyPr>
          <a:lstStyle/>
          <a:p>
            <a:r>
              <a:rPr lang="en-US" sz="890" b="1" dirty="0">
                <a:solidFill>
                  <a:srgbClr val="3368AF"/>
                </a:solidFill>
                <a:latin typeface="Arial" panose="020B0604020202020204" pitchFamily="34" charset="0"/>
                <a:cs typeface="Arial" panose="020B0604020202020204" pitchFamily="34" charset="0"/>
              </a:rPr>
              <a:t>Inverse</a:t>
            </a:r>
          </a:p>
        </p:txBody>
      </p:sp>
      <p:grpSp>
        <p:nvGrpSpPr>
          <p:cNvPr id="8" name="Alert"/>
          <p:cNvGrpSpPr/>
          <p:nvPr/>
        </p:nvGrpSpPr>
        <p:grpSpPr>
          <a:xfrm>
            <a:off x="342033" y="3759196"/>
            <a:ext cx="7892415" cy="787397"/>
            <a:chOff x="733425" y="5171974"/>
            <a:chExt cx="7892415" cy="787397"/>
          </a:xfrm>
          <a:pattFill prst="ltUpDiag">
            <a:fgClr>
              <a:srgbClr val="437CC9"/>
            </a:fgClr>
            <a:bgClr>
              <a:srgbClr val="6493D2"/>
            </a:bgClr>
          </a:pattFill>
        </p:grpSpPr>
        <p:sp>
          <p:nvSpPr>
            <p:cNvPr id="9" name="Alert Shape"/>
            <p:cNvSpPr/>
            <p:nvPr/>
          </p:nvSpPr>
          <p:spPr>
            <a:xfrm>
              <a:off x="733425" y="5171974"/>
              <a:ext cx="7892415" cy="787397"/>
            </a:xfrm>
            <a:prstGeom prst="roundRect">
              <a:avLst>
                <a:gd name="adj" fmla="val 3349"/>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spcAft>
                  <a:spcPts val="200"/>
                </a:spcAft>
              </a:pPr>
              <a:r>
                <a:rPr lang="en-US" sz="1313" b="1" noProof="1">
                  <a:solidFill>
                    <a:srgbClr val="FFFFFF"/>
                  </a:solidFill>
                  <a:latin typeface="Arial" panose="020B0604020202020204" pitchFamily="34" charset="0"/>
                  <a:cs typeface="Arial" panose="020B0604020202020204" pitchFamily="34" charset="0"/>
                </a:rPr>
                <a:t>Alert!</a:t>
              </a:r>
            </a:p>
            <a:p>
              <a:r>
                <a:rPr lang="en-US" sz="1050" noProof="1">
                  <a:solidFill>
                    <a:srgbClr val="FFFFFF"/>
                  </a:solidFill>
                  <a:latin typeface="Arial" panose="020B0604020202020204" pitchFamily="34" charset="0"/>
                  <a:cs typeface="Arial" panose="020B0604020202020204" pitchFamily="34" charset="0"/>
                </a:rPr>
                <a:t>This is an alert. This is an alert. Nulla vitae elit libero, a pharetra augue. Praesent commodo cursus magna, vel scelerisque nisl consectetur et.</a:t>
              </a:r>
            </a:p>
          </p:txBody>
        </p:sp>
        <p:sp>
          <p:nvSpPr>
            <p:cNvPr id="10" name="Close Icon"/>
            <p:cNvSpPr>
              <a:spLocks noChangeAspect="1"/>
            </p:cNvSpPr>
            <p:nvPr/>
          </p:nvSpPr>
          <p:spPr bwMode="auto">
            <a:xfrm>
              <a:off x="8367714" y="5329718"/>
              <a:ext cx="88838" cy="95299"/>
            </a:xfrm>
            <a:custGeom>
              <a:avLst/>
              <a:gdLst>
                <a:gd name="T0" fmla="*/ 10 w 55"/>
                <a:gd name="T1" fmla="*/ 0 h 59"/>
                <a:gd name="T2" fmla="*/ 0 w 55"/>
                <a:gd name="T3" fmla="*/ 11 h 59"/>
                <a:gd name="T4" fmla="*/ 18 w 55"/>
                <a:gd name="T5" fmla="*/ 30 h 59"/>
                <a:gd name="T6" fmla="*/ 0 w 55"/>
                <a:gd name="T7" fmla="*/ 48 h 59"/>
                <a:gd name="T8" fmla="*/ 10 w 55"/>
                <a:gd name="T9" fmla="*/ 59 h 59"/>
                <a:gd name="T10" fmla="*/ 28 w 55"/>
                <a:gd name="T11" fmla="*/ 40 h 59"/>
                <a:gd name="T12" fmla="*/ 45 w 55"/>
                <a:gd name="T13" fmla="*/ 59 h 59"/>
                <a:gd name="T14" fmla="*/ 55 w 55"/>
                <a:gd name="T15" fmla="*/ 48 h 59"/>
                <a:gd name="T16" fmla="*/ 37 w 55"/>
                <a:gd name="T17" fmla="*/ 30 h 59"/>
                <a:gd name="T18" fmla="*/ 55 w 55"/>
                <a:gd name="T19" fmla="*/ 11 h 59"/>
                <a:gd name="T20" fmla="*/ 45 w 55"/>
                <a:gd name="T21" fmla="*/ 0 h 59"/>
                <a:gd name="T22" fmla="*/ 28 w 55"/>
                <a:gd name="T23" fmla="*/ 19 h 59"/>
                <a:gd name="T24" fmla="*/ 10 w 55"/>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59">
                  <a:moveTo>
                    <a:pt x="10" y="0"/>
                  </a:moveTo>
                  <a:lnTo>
                    <a:pt x="0" y="11"/>
                  </a:lnTo>
                  <a:lnTo>
                    <a:pt x="18" y="30"/>
                  </a:lnTo>
                  <a:lnTo>
                    <a:pt x="0" y="48"/>
                  </a:lnTo>
                  <a:lnTo>
                    <a:pt x="10" y="59"/>
                  </a:lnTo>
                  <a:lnTo>
                    <a:pt x="28" y="40"/>
                  </a:lnTo>
                  <a:lnTo>
                    <a:pt x="45" y="59"/>
                  </a:lnTo>
                  <a:lnTo>
                    <a:pt x="55" y="48"/>
                  </a:lnTo>
                  <a:lnTo>
                    <a:pt x="37" y="30"/>
                  </a:lnTo>
                  <a:lnTo>
                    <a:pt x="55" y="11"/>
                  </a:lnTo>
                  <a:lnTo>
                    <a:pt x="45" y="0"/>
                  </a:lnTo>
                  <a:lnTo>
                    <a:pt x="28" y="19"/>
                  </a:lnTo>
                  <a:lnTo>
                    <a:pt x="10"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grpSp>
      <p:grpSp>
        <p:nvGrpSpPr>
          <p:cNvPr id="11" name="Alert"/>
          <p:cNvGrpSpPr/>
          <p:nvPr/>
        </p:nvGrpSpPr>
        <p:grpSpPr>
          <a:xfrm>
            <a:off x="342033" y="3237954"/>
            <a:ext cx="7892415" cy="390593"/>
            <a:chOff x="736208" y="4208913"/>
            <a:chExt cx="7892415" cy="390593"/>
          </a:xfrm>
          <a:pattFill prst="ltUpDiag">
            <a:fgClr>
              <a:srgbClr val="437CC9"/>
            </a:fgClr>
            <a:bgClr>
              <a:srgbClr val="6493D2"/>
            </a:bgClr>
          </a:pattFill>
        </p:grpSpPr>
        <p:sp>
          <p:nvSpPr>
            <p:cNvPr id="12" name="Alert Shape"/>
            <p:cNvSpPr/>
            <p:nvPr/>
          </p:nvSpPr>
          <p:spPr>
            <a:xfrm>
              <a:off x="736208" y="4208913"/>
              <a:ext cx="7892415" cy="390593"/>
            </a:xfrm>
            <a:prstGeom prst="roundRect">
              <a:avLst>
                <a:gd name="adj" fmla="val 3349"/>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spcAft>
                  <a:spcPts val="200"/>
                </a:spcAft>
              </a:pPr>
              <a:r>
                <a:rPr lang="en-US" sz="1050" b="1" noProof="1">
                  <a:solidFill>
                    <a:srgbClr val="FFFFFF"/>
                  </a:solidFill>
                  <a:latin typeface="Arial" panose="020B0604020202020204" pitchFamily="34" charset="0"/>
                  <a:cs typeface="Arial" panose="020B0604020202020204" pitchFamily="34" charset="0"/>
                </a:rPr>
                <a:t>Alert!</a:t>
              </a:r>
              <a:r>
                <a:rPr lang="en-US" sz="1050" noProof="1">
                  <a:solidFill>
                    <a:srgbClr val="FFFFFF"/>
                  </a:solidFill>
                  <a:latin typeface="Arial" panose="020B0604020202020204" pitchFamily="34" charset="0"/>
                  <a:cs typeface="Arial" panose="020B0604020202020204" pitchFamily="34" charset="0"/>
                </a:rPr>
                <a:t> This is an alert. This is an alert. This is an alert.</a:t>
              </a:r>
              <a:endParaRPr lang="en-US" sz="1050" b="1" noProof="1">
                <a:solidFill>
                  <a:srgbClr val="FFFFFF"/>
                </a:solidFill>
                <a:latin typeface="Arial" panose="020B0604020202020204" pitchFamily="34" charset="0"/>
                <a:cs typeface="Arial" panose="020B0604020202020204" pitchFamily="34" charset="0"/>
              </a:endParaRPr>
            </a:p>
          </p:txBody>
        </p:sp>
        <p:sp>
          <p:nvSpPr>
            <p:cNvPr id="13" name="Close Icon"/>
            <p:cNvSpPr>
              <a:spLocks noChangeAspect="1"/>
            </p:cNvSpPr>
            <p:nvPr/>
          </p:nvSpPr>
          <p:spPr bwMode="auto">
            <a:xfrm>
              <a:off x="8370497" y="4366657"/>
              <a:ext cx="88838" cy="95299"/>
            </a:xfrm>
            <a:custGeom>
              <a:avLst/>
              <a:gdLst>
                <a:gd name="T0" fmla="*/ 10 w 55"/>
                <a:gd name="T1" fmla="*/ 0 h 59"/>
                <a:gd name="T2" fmla="*/ 0 w 55"/>
                <a:gd name="T3" fmla="*/ 11 h 59"/>
                <a:gd name="T4" fmla="*/ 18 w 55"/>
                <a:gd name="T5" fmla="*/ 30 h 59"/>
                <a:gd name="T6" fmla="*/ 0 w 55"/>
                <a:gd name="T7" fmla="*/ 48 h 59"/>
                <a:gd name="T8" fmla="*/ 10 w 55"/>
                <a:gd name="T9" fmla="*/ 59 h 59"/>
                <a:gd name="T10" fmla="*/ 28 w 55"/>
                <a:gd name="T11" fmla="*/ 40 h 59"/>
                <a:gd name="T12" fmla="*/ 45 w 55"/>
                <a:gd name="T13" fmla="*/ 59 h 59"/>
                <a:gd name="T14" fmla="*/ 55 w 55"/>
                <a:gd name="T15" fmla="*/ 48 h 59"/>
                <a:gd name="T16" fmla="*/ 37 w 55"/>
                <a:gd name="T17" fmla="*/ 30 h 59"/>
                <a:gd name="T18" fmla="*/ 55 w 55"/>
                <a:gd name="T19" fmla="*/ 11 h 59"/>
                <a:gd name="T20" fmla="*/ 45 w 55"/>
                <a:gd name="T21" fmla="*/ 0 h 59"/>
                <a:gd name="T22" fmla="*/ 28 w 55"/>
                <a:gd name="T23" fmla="*/ 19 h 59"/>
                <a:gd name="T24" fmla="*/ 10 w 55"/>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59">
                  <a:moveTo>
                    <a:pt x="10" y="0"/>
                  </a:moveTo>
                  <a:lnTo>
                    <a:pt x="0" y="11"/>
                  </a:lnTo>
                  <a:lnTo>
                    <a:pt x="18" y="30"/>
                  </a:lnTo>
                  <a:lnTo>
                    <a:pt x="0" y="48"/>
                  </a:lnTo>
                  <a:lnTo>
                    <a:pt x="10" y="59"/>
                  </a:lnTo>
                  <a:lnTo>
                    <a:pt x="28" y="40"/>
                  </a:lnTo>
                  <a:lnTo>
                    <a:pt x="45" y="59"/>
                  </a:lnTo>
                  <a:lnTo>
                    <a:pt x="55" y="48"/>
                  </a:lnTo>
                  <a:lnTo>
                    <a:pt x="37" y="30"/>
                  </a:lnTo>
                  <a:lnTo>
                    <a:pt x="55" y="11"/>
                  </a:lnTo>
                  <a:lnTo>
                    <a:pt x="45" y="0"/>
                  </a:lnTo>
                  <a:lnTo>
                    <a:pt x="28" y="19"/>
                  </a:lnTo>
                  <a:lnTo>
                    <a:pt x="10"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grpSp>
      <p:sp>
        <p:nvSpPr>
          <p:cNvPr id="14" name="Tooltip Top"/>
          <p:cNvSpPr/>
          <p:nvPr/>
        </p:nvSpPr>
        <p:spPr>
          <a:xfrm>
            <a:off x="2588629" y="952624"/>
            <a:ext cx="771524" cy="362402"/>
          </a:xfrm>
          <a:custGeom>
            <a:avLst/>
            <a:gdLst>
              <a:gd name="connsiteX0" fmla="*/ 49742 w 771524"/>
              <a:gd name="connsiteY0" fmla="*/ 0 h 362402"/>
              <a:gd name="connsiteX1" fmla="*/ 721782 w 771524"/>
              <a:gd name="connsiteY1" fmla="*/ 0 h 362402"/>
              <a:gd name="connsiteX2" fmla="*/ 771524 w 771524"/>
              <a:gd name="connsiteY2" fmla="*/ 49742 h 362402"/>
              <a:gd name="connsiteX3" fmla="*/ 771524 w 771524"/>
              <a:gd name="connsiteY3" fmla="*/ 248708 h 362402"/>
              <a:gd name="connsiteX4" fmla="*/ 721782 w 771524"/>
              <a:gd name="connsiteY4" fmla="*/ 298450 h 362402"/>
              <a:gd name="connsiteX5" fmla="*/ 450700 w 771524"/>
              <a:gd name="connsiteY5" fmla="*/ 298450 h 362402"/>
              <a:gd name="connsiteX6" fmla="*/ 385762 w 771524"/>
              <a:gd name="connsiteY6" fmla="*/ 362402 h 362402"/>
              <a:gd name="connsiteX7" fmla="*/ 320825 w 771524"/>
              <a:gd name="connsiteY7" fmla="*/ 298450 h 362402"/>
              <a:gd name="connsiteX8" fmla="*/ 49742 w 771524"/>
              <a:gd name="connsiteY8" fmla="*/ 298450 h 362402"/>
              <a:gd name="connsiteX9" fmla="*/ 0 w 771524"/>
              <a:gd name="connsiteY9" fmla="*/ 248708 h 362402"/>
              <a:gd name="connsiteX10" fmla="*/ 0 w 771524"/>
              <a:gd name="connsiteY10" fmla="*/ 49742 h 362402"/>
              <a:gd name="connsiteX11" fmla="*/ 49742 w 771524"/>
              <a:gd name="connsiteY11" fmla="*/ 0 h 362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1524" h="362402">
                <a:moveTo>
                  <a:pt x="49742" y="0"/>
                </a:moveTo>
                <a:lnTo>
                  <a:pt x="721782" y="0"/>
                </a:lnTo>
                <a:cubicBezTo>
                  <a:pt x="749254" y="0"/>
                  <a:pt x="771524" y="22270"/>
                  <a:pt x="771524" y="49742"/>
                </a:cubicBezTo>
                <a:lnTo>
                  <a:pt x="771524" y="248708"/>
                </a:lnTo>
                <a:cubicBezTo>
                  <a:pt x="771524" y="276180"/>
                  <a:pt x="749254" y="298450"/>
                  <a:pt x="721782" y="298450"/>
                </a:cubicBezTo>
                <a:lnTo>
                  <a:pt x="450700" y="298450"/>
                </a:lnTo>
                <a:lnTo>
                  <a:pt x="385762" y="362402"/>
                </a:lnTo>
                <a:lnTo>
                  <a:pt x="320825" y="298450"/>
                </a:lnTo>
                <a:lnTo>
                  <a:pt x="49742" y="298450"/>
                </a:lnTo>
                <a:cubicBezTo>
                  <a:pt x="22270" y="298450"/>
                  <a:pt x="0" y="276180"/>
                  <a:pt x="0" y="248708"/>
                </a:cubicBezTo>
                <a:lnTo>
                  <a:pt x="0" y="49742"/>
                </a:lnTo>
                <a:cubicBezTo>
                  <a:pt x="0" y="22270"/>
                  <a:pt x="22270" y="0"/>
                  <a:pt x="49742" y="0"/>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54864"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5" name="Tooltip Right"/>
          <p:cNvSpPr/>
          <p:nvPr/>
        </p:nvSpPr>
        <p:spPr>
          <a:xfrm>
            <a:off x="2524673" y="1441315"/>
            <a:ext cx="835480" cy="298450"/>
          </a:xfrm>
          <a:custGeom>
            <a:avLst/>
            <a:gdLst>
              <a:gd name="connsiteX0" fmla="*/ 113698 w 835480"/>
              <a:gd name="connsiteY0" fmla="*/ 0 h 298450"/>
              <a:gd name="connsiteX1" fmla="*/ 785738 w 835480"/>
              <a:gd name="connsiteY1" fmla="*/ 0 h 298450"/>
              <a:gd name="connsiteX2" fmla="*/ 835480 w 835480"/>
              <a:gd name="connsiteY2" fmla="*/ 49742 h 298450"/>
              <a:gd name="connsiteX3" fmla="*/ 835480 w 835480"/>
              <a:gd name="connsiteY3" fmla="*/ 248708 h 298450"/>
              <a:gd name="connsiteX4" fmla="*/ 785738 w 835480"/>
              <a:gd name="connsiteY4" fmla="*/ 298450 h 298450"/>
              <a:gd name="connsiteX5" fmla="*/ 113698 w 835480"/>
              <a:gd name="connsiteY5" fmla="*/ 298450 h 298450"/>
              <a:gd name="connsiteX6" fmla="*/ 63956 w 835480"/>
              <a:gd name="connsiteY6" fmla="*/ 248708 h 298450"/>
              <a:gd name="connsiteX7" fmla="*/ 63956 w 835480"/>
              <a:gd name="connsiteY7" fmla="*/ 200549 h 298450"/>
              <a:gd name="connsiteX8" fmla="*/ 0 w 835480"/>
              <a:gd name="connsiteY8" fmla="*/ 149225 h 298450"/>
              <a:gd name="connsiteX9" fmla="*/ 63956 w 835480"/>
              <a:gd name="connsiteY9" fmla="*/ 97901 h 298450"/>
              <a:gd name="connsiteX10" fmla="*/ 63956 w 835480"/>
              <a:gd name="connsiteY10" fmla="*/ 49742 h 298450"/>
              <a:gd name="connsiteX11" fmla="*/ 113698 w 835480"/>
              <a:gd name="connsiteY11" fmla="*/ 0 h 29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5480" h="298450">
                <a:moveTo>
                  <a:pt x="113698" y="0"/>
                </a:moveTo>
                <a:lnTo>
                  <a:pt x="785738" y="0"/>
                </a:lnTo>
                <a:cubicBezTo>
                  <a:pt x="813210" y="0"/>
                  <a:pt x="835480" y="22270"/>
                  <a:pt x="835480" y="49742"/>
                </a:cubicBezTo>
                <a:lnTo>
                  <a:pt x="835480" y="248708"/>
                </a:lnTo>
                <a:cubicBezTo>
                  <a:pt x="835480" y="276180"/>
                  <a:pt x="813210" y="298450"/>
                  <a:pt x="785738" y="298450"/>
                </a:cubicBezTo>
                <a:lnTo>
                  <a:pt x="113698" y="298450"/>
                </a:lnTo>
                <a:cubicBezTo>
                  <a:pt x="86226" y="298450"/>
                  <a:pt x="63956" y="276180"/>
                  <a:pt x="63956" y="248708"/>
                </a:cubicBezTo>
                <a:lnTo>
                  <a:pt x="63956" y="200549"/>
                </a:lnTo>
                <a:lnTo>
                  <a:pt x="0" y="149225"/>
                </a:lnTo>
                <a:lnTo>
                  <a:pt x="63956" y="97901"/>
                </a:lnTo>
                <a:lnTo>
                  <a:pt x="63956" y="49742"/>
                </a:lnTo>
                <a:cubicBezTo>
                  <a:pt x="63956" y="22270"/>
                  <a:pt x="86226" y="0"/>
                  <a:pt x="113698" y="0"/>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6" name="Tooltip Bottom"/>
          <p:cNvSpPr>
            <a:spLocks/>
          </p:cNvSpPr>
          <p:nvPr/>
        </p:nvSpPr>
        <p:spPr bwMode="auto">
          <a:xfrm>
            <a:off x="3451319" y="889918"/>
            <a:ext cx="774700" cy="363537"/>
          </a:xfrm>
          <a:custGeom>
            <a:avLst/>
            <a:gdLst>
              <a:gd name="T0" fmla="*/ 7575 w 8096"/>
              <a:gd name="T1" fmla="*/ 3808 h 3808"/>
              <a:gd name="T2" fmla="*/ 522 w 8096"/>
              <a:gd name="T3" fmla="*/ 3808 h 3808"/>
              <a:gd name="T4" fmla="*/ 0 w 8096"/>
              <a:gd name="T5" fmla="*/ 3286 h 3808"/>
              <a:gd name="T6" fmla="*/ 0 w 8096"/>
              <a:gd name="T7" fmla="*/ 1195 h 3808"/>
              <a:gd name="T8" fmla="*/ 522 w 8096"/>
              <a:gd name="T9" fmla="*/ 672 h 3808"/>
              <a:gd name="T10" fmla="*/ 3367 w 8096"/>
              <a:gd name="T11" fmla="*/ 672 h 3808"/>
              <a:gd name="T12" fmla="*/ 4048 w 8096"/>
              <a:gd name="T13" fmla="*/ 0 h 3808"/>
              <a:gd name="T14" fmla="*/ 4730 w 8096"/>
              <a:gd name="T15" fmla="*/ 672 h 3808"/>
              <a:gd name="T16" fmla="*/ 7575 w 8096"/>
              <a:gd name="T17" fmla="*/ 672 h 3808"/>
              <a:gd name="T18" fmla="*/ 8096 w 8096"/>
              <a:gd name="T19" fmla="*/ 1195 h 3808"/>
              <a:gd name="T20" fmla="*/ 8096 w 8096"/>
              <a:gd name="T21" fmla="*/ 3286 h 3808"/>
              <a:gd name="T22" fmla="*/ 7575 w 8096"/>
              <a:gd name="T23" fmla="*/ 3808 h 3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96" h="3808">
                <a:moveTo>
                  <a:pt x="7575" y="3808"/>
                </a:moveTo>
                <a:lnTo>
                  <a:pt x="522" y="3808"/>
                </a:lnTo>
                <a:cubicBezTo>
                  <a:pt x="234" y="3808"/>
                  <a:pt x="0" y="3574"/>
                  <a:pt x="0" y="3286"/>
                </a:cubicBezTo>
                <a:lnTo>
                  <a:pt x="0" y="1195"/>
                </a:lnTo>
                <a:cubicBezTo>
                  <a:pt x="0" y="906"/>
                  <a:pt x="234" y="672"/>
                  <a:pt x="522" y="672"/>
                </a:cubicBezTo>
                <a:lnTo>
                  <a:pt x="3367" y="672"/>
                </a:lnTo>
                <a:lnTo>
                  <a:pt x="4048" y="0"/>
                </a:lnTo>
                <a:lnTo>
                  <a:pt x="4730" y="672"/>
                </a:lnTo>
                <a:lnTo>
                  <a:pt x="7575" y="672"/>
                </a:lnTo>
                <a:cubicBezTo>
                  <a:pt x="7863" y="672"/>
                  <a:pt x="8096" y="906"/>
                  <a:pt x="8096" y="1195"/>
                </a:cubicBezTo>
                <a:lnTo>
                  <a:pt x="8096" y="3286"/>
                </a:lnTo>
                <a:cubicBezTo>
                  <a:pt x="8096" y="3574"/>
                  <a:pt x="7863" y="3808"/>
                  <a:pt x="7575" y="3808"/>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54864" rIns="91440" bIns="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7" name="Tooltip Left"/>
          <p:cNvSpPr>
            <a:spLocks/>
          </p:cNvSpPr>
          <p:nvPr/>
        </p:nvSpPr>
        <p:spPr bwMode="auto">
          <a:xfrm>
            <a:off x="3451319" y="1438140"/>
            <a:ext cx="838200" cy="301625"/>
          </a:xfrm>
          <a:custGeom>
            <a:avLst/>
            <a:gdLst>
              <a:gd name="T0" fmla="*/ 7575 w 8768"/>
              <a:gd name="T1" fmla="*/ 3136 h 3136"/>
              <a:gd name="T2" fmla="*/ 522 w 8768"/>
              <a:gd name="T3" fmla="*/ 3136 h 3136"/>
              <a:gd name="T4" fmla="*/ 0 w 8768"/>
              <a:gd name="T5" fmla="*/ 2614 h 3136"/>
              <a:gd name="T6" fmla="*/ 0 w 8768"/>
              <a:gd name="T7" fmla="*/ 523 h 3136"/>
              <a:gd name="T8" fmla="*/ 522 w 8768"/>
              <a:gd name="T9" fmla="*/ 0 h 3136"/>
              <a:gd name="T10" fmla="*/ 7575 w 8768"/>
              <a:gd name="T11" fmla="*/ 0 h 3136"/>
              <a:gd name="T12" fmla="*/ 8097 w 8768"/>
              <a:gd name="T13" fmla="*/ 523 h 3136"/>
              <a:gd name="T14" fmla="*/ 8097 w 8768"/>
              <a:gd name="T15" fmla="*/ 1029 h 3136"/>
              <a:gd name="T16" fmla="*/ 8768 w 8768"/>
              <a:gd name="T17" fmla="*/ 1568 h 3136"/>
              <a:gd name="T18" fmla="*/ 8097 w 8768"/>
              <a:gd name="T19" fmla="*/ 2108 h 3136"/>
              <a:gd name="T20" fmla="*/ 8097 w 8768"/>
              <a:gd name="T21" fmla="*/ 2614 h 3136"/>
              <a:gd name="T22" fmla="*/ 7575 w 8768"/>
              <a:gd name="T23" fmla="*/ 3136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68" h="3136">
                <a:moveTo>
                  <a:pt x="7575" y="3136"/>
                </a:moveTo>
                <a:lnTo>
                  <a:pt x="522" y="3136"/>
                </a:lnTo>
                <a:cubicBezTo>
                  <a:pt x="234" y="3136"/>
                  <a:pt x="0" y="2902"/>
                  <a:pt x="0" y="2614"/>
                </a:cubicBezTo>
                <a:lnTo>
                  <a:pt x="0" y="523"/>
                </a:lnTo>
                <a:cubicBezTo>
                  <a:pt x="0" y="234"/>
                  <a:pt x="234" y="0"/>
                  <a:pt x="522" y="0"/>
                </a:cubicBezTo>
                <a:lnTo>
                  <a:pt x="7575" y="0"/>
                </a:lnTo>
                <a:cubicBezTo>
                  <a:pt x="7864" y="0"/>
                  <a:pt x="8097" y="234"/>
                  <a:pt x="8097" y="523"/>
                </a:cubicBezTo>
                <a:lnTo>
                  <a:pt x="8097" y="1029"/>
                </a:lnTo>
                <a:lnTo>
                  <a:pt x="8768" y="1568"/>
                </a:lnTo>
                <a:lnTo>
                  <a:pt x="8097" y="2108"/>
                </a:lnTo>
                <a:lnTo>
                  <a:pt x="8097" y="2614"/>
                </a:lnTo>
                <a:cubicBezTo>
                  <a:pt x="8097" y="2902"/>
                  <a:pt x="7864" y="3136"/>
                  <a:pt x="7575" y="3136"/>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8" name="Tooltip Top"/>
          <p:cNvSpPr/>
          <p:nvPr/>
        </p:nvSpPr>
        <p:spPr>
          <a:xfrm>
            <a:off x="2588629" y="2049589"/>
            <a:ext cx="771524" cy="362402"/>
          </a:xfrm>
          <a:custGeom>
            <a:avLst/>
            <a:gdLst>
              <a:gd name="connsiteX0" fmla="*/ 49742 w 771524"/>
              <a:gd name="connsiteY0" fmla="*/ 0 h 362402"/>
              <a:gd name="connsiteX1" fmla="*/ 721782 w 771524"/>
              <a:gd name="connsiteY1" fmla="*/ 0 h 362402"/>
              <a:gd name="connsiteX2" fmla="*/ 771524 w 771524"/>
              <a:gd name="connsiteY2" fmla="*/ 49742 h 362402"/>
              <a:gd name="connsiteX3" fmla="*/ 771524 w 771524"/>
              <a:gd name="connsiteY3" fmla="*/ 248708 h 362402"/>
              <a:gd name="connsiteX4" fmla="*/ 721782 w 771524"/>
              <a:gd name="connsiteY4" fmla="*/ 298450 h 362402"/>
              <a:gd name="connsiteX5" fmla="*/ 450700 w 771524"/>
              <a:gd name="connsiteY5" fmla="*/ 298450 h 362402"/>
              <a:gd name="connsiteX6" fmla="*/ 385762 w 771524"/>
              <a:gd name="connsiteY6" fmla="*/ 362402 h 362402"/>
              <a:gd name="connsiteX7" fmla="*/ 320825 w 771524"/>
              <a:gd name="connsiteY7" fmla="*/ 298450 h 362402"/>
              <a:gd name="connsiteX8" fmla="*/ 49742 w 771524"/>
              <a:gd name="connsiteY8" fmla="*/ 298450 h 362402"/>
              <a:gd name="connsiteX9" fmla="*/ 0 w 771524"/>
              <a:gd name="connsiteY9" fmla="*/ 248708 h 362402"/>
              <a:gd name="connsiteX10" fmla="*/ 0 w 771524"/>
              <a:gd name="connsiteY10" fmla="*/ 49742 h 362402"/>
              <a:gd name="connsiteX11" fmla="*/ 49742 w 771524"/>
              <a:gd name="connsiteY11" fmla="*/ 0 h 362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1524" h="362402">
                <a:moveTo>
                  <a:pt x="49742" y="0"/>
                </a:moveTo>
                <a:lnTo>
                  <a:pt x="721782" y="0"/>
                </a:lnTo>
                <a:cubicBezTo>
                  <a:pt x="749254" y="0"/>
                  <a:pt x="771524" y="22270"/>
                  <a:pt x="771524" y="49742"/>
                </a:cubicBezTo>
                <a:lnTo>
                  <a:pt x="771524" y="248708"/>
                </a:lnTo>
                <a:cubicBezTo>
                  <a:pt x="771524" y="276180"/>
                  <a:pt x="749254" y="298450"/>
                  <a:pt x="721782" y="298450"/>
                </a:cubicBezTo>
                <a:lnTo>
                  <a:pt x="450700" y="298450"/>
                </a:lnTo>
                <a:lnTo>
                  <a:pt x="385762" y="362402"/>
                </a:lnTo>
                <a:lnTo>
                  <a:pt x="320825" y="298450"/>
                </a:lnTo>
                <a:lnTo>
                  <a:pt x="49742" y="298450"/>
                </a:lnTo>
                <a:cubicBezTo>
                  <a:pt x="22270" y="298450"/>
                  <a:pt x="0" y="276180"/>
                  <a:pt x="0" y="248708"/>
                </a:cubicBezTo>
                <a:lnTo>
                  <a:pt x="0" y="49742"/>
                </a:lnTo>
                <a:cubicBezTo>
                  <a:pt x="0" y="22270"/>
                  <a:pt x="22270" y="0"/>
                  <a:pt x="49742" y="0"/>
                </a:cubicBezTo>
                <a:close/>
              </a:path>
            </a:pathLst>
          </a:cu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54864" numCol="1" spcCol="0" rtlCol="0" fromWordArt="0" anchor="ctr" anchorCtr="0" forceAA="0" compatLnSpc="1">
            <a:prstTxWarp prst="textNoShape">
              <a:avLst/>
            </a:prstTxWarp>
            <a:noAutofit/>
          </a:bodyPr>
          <a:lstStyle/>
          <a:p>
            <a:pPr algn="ctr"/>
            <a:r>
              <a:rPr lang="en-US" sz="1050" dirty="0">
                <a:solidFill>
                  <a:srgbClr val="3368AF"/>
                </a:solidFill>
                <a:latin typeface="Arial" panose="020B0604020202020204" pitchFamily="34" charset="0"/>
                <a:cs typeface="Arial" panose="020B0604020202020204" pitchFamily="34" charset="0"/>
              </a:rPr>
              <a:t>Tooltip</a:t>
            </a:r>
          </a:p>
        </p:txBody>
      </p:sp>
      <p:sp>
        <p:nvSpPr>
          <p:cNvPr id="19" name="Tooltip Right"/>
          <p:cNvSpPr/>
          <p:nvPr/>
        </p:nvSpPr>
        <p:spPr>
          <a:xfrm>
            <a:off x="2524673" y="2538280"/>
            <a:ext cx="835480" cy="298450"/>
          </a:xfrm>
          <a:custGeom>
            <a:avLst/>
            <a:gdLst>
              <a:gd name="connsiteX0" fmla="*/ 113698 w 835480"/>
              <a:gd name="connsiteY0" fmla="*/ 0 h 298450"/>
              <a:gd name="connsiteX1" fmla="*/ 785738 w 835480"/>
              <a:gd name="connsiteY1" fmla="*/ 0 h 298450"/>
              <a:gd name="connsiteX2" fmla="*/ 835480 w 835480"/>
              <a:gd name="connsiteY2" fmla="*/ 49742 h 298450"/>
              <a:gd name="connsiteX3" fmla="*/ 835480 w 835480"/>
              <a:gd name="connsiteY3" fmla="*/ 248708 h 298450"/>
              <a:gd name="connsiteX4" fmla="*/ 785738 w 835480"/>
              <a:gd name="connsiteY4" fmla="*/ 298450 h 298450"/>
              <a:gd name="connsiteX5" fmla="*/ 113698 w 835480"/>
              <a:gd name="connsiteY5" fmla="*/ 298450 h 298450"/>
              <a:gd name="connsiteX6" fmla="*/ 63956 w 835480"/>
              <a:gd name="connsiteY6" fmla="*/ 248708 h 298450"/>
              <a:gd name="connsiteX7" fmla="*/ 63956 w 835480"/>
              <a:gd name="connsiteY7" fmla="*/ 200549 h 298450"/>
              <a:gd name="connsiteX8" fmla="*/ 0 w 835480"/>
              <a:gd name="connsiteY8" fmla="*/ 149225 h 298450"/>
              <a:gd name="connsiteX9" fmla="*/ 63956 w 835480"/>
              <a:gd name="connsiteY9" fmla="*/ 97901 h 298450"/>
              <a:gd name="connsiteX10" fmla="*/ 63956 w 835480"/>
              <a:gd name="connsiteY10" fmla="*/ 49742 h 298450"/>
              <a:gd name="connsiteX11" fmla="*/ 113698 w 835480"/>
              <a:gd name="connsiteY11" fmla="*/ 0 h 29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5480" h="298450">
                <a:moveTo>
                  <a:pt x="113698" y="0"/>
                </a:moveTo>
                <a:lnTo>
                  <a:pt x="785738" y="0"/>
                </a:lnTo>
                <a:cubicBezTo>
                  <a:pt x="813210" y="0"/>
                  <a:pt x="835480" y="22270"/>
                  <a:pt x="835480" y="49742"/>
                </a:cubicBezTo>
                <a:lnTo>
                  <a:pt x="835480" y="248708"/>
                </a:lnTo>
                <a:cubicBezTo>
                  <a:pt x="835480" y="276180"/>
                  <a:pt x="813210" y="298450"/>
                  <a:pt x="785738" y="298450"/>
                </a:cubicBezTo>
                <a:lnTo>
                  <a:pt x="113698" y="298450"/>
                </a:lnTo>
                <a:cubicBezTo>
                  <a:pt x="86226" y="298450"/>
                  <a:pt x="63956" y="276180"/>
                  <a:pt x="63956" y="248708"/>
                </a:cubicBezTo>
                <a:lnTo>
                  <a:pt x="63956" y="200549"/>
                </a:lnTo>
                <a:lnTo>
                  <a:pt x="0" y="149225"/>
                </a:lnTo>
                <a:lnTo>
                  <a:pt x="63956" y="97901"/>
                </a:lnTo>
                <a:lnTo>
                  <a:pt x="63956" y="49742"/>
                </a:lnTo>
                <a:cubicBezTo>
                  <a:pt x="63956" y="22270"/>
                  <a:pt x="86226" y="0"/>
                  <a:pt x="113698" y="0"/>
                </a:cubicBezTo>
                <a:close/>
              </a:path>
            </a:pathLst>
          </a:cu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a:r>
              <a:rPr lang="en-US" sz="1050" dirty="0">
                <a:solidFill>
                  <a:srgbClr val="3368AF"/>
                </a:solidFill>
                <a:latin typeface="Arial" panose="020B0604020202020204" pitchFamily="34" charset="0"/>
                <a:cs typeface="Arial" panose="020B0604020202020204" pitchFamily="34" charset="0"/>
              </a:rPr>
              <a:t>Tooltip</a:t>
            </a:r>
          </a:p>
        </p:txBody>
      </p:sp>
      <p:sp>
        <p:nvSpPr>
          <p:cNvPr id="20" name="Tooltip Bottom"/>
          <p:cNvSpPr>
            <a:spLocks/>
          </p:cNvSpPr>
          <p:nvPr/>
        </p:nvSpPr>
        <p:spPr bwMode="auto">
          <a:xfrm>
            <a:off x="3451319" y="1986883"/>
            <a:ext cx="774700" cy="363537"/>
          </a:xfrm>
          <a:custGeom>
            <a:avLst/>
            <a:gdLst>
              <a:gd name="T0" fmla="*/ 7575 w 8096"/>
              <a:gd name="T1" fmla="*/ 3808 h 3808"/>
              <a:gd name="T2" fmla="*/ 522 w 8096"/>
              <a:gd name="T3" fmla="*/ 3808 h 3808"/>
              <a:gd name="T4" fmla="*/ 0 w 8096"/>
              <a:gd name="T5" fmla="*/ 3286 h 3808"/>
              <a:gd name="T6" fmla="*/ 0 w 8096"/>
              <a:gd name="T7" fmla="*/ 1195 h 3808"/>
              <a:gd name="T8" fmla="*/ 522 w 8096"/>
              <a:gd name="T9" fmla="*/ 672 h 3808"/>
              <a:gd name="T10" fmla="*/ 3367 w 8096"/>
              <a:gd name="T11" fmla="*/ 672 h 3808"/>
              <a:gd name="T12" fmla="*/ 4048 w 8096"/>
              <a:gd name="T13" fmla="*/ 0 h 3808"/>
              <a:gd name="T14" fmla="*/ 4730 w 8096"/>
              <a:gd name="T15" fmla="*/ 672 h 3808"/>
              <a:gd name="T16" fmla="*/ 7575 w 8096"/>
              <a:gd name="T17" fmla="*/ 672 h 3808"/>
              <a:gd name="T18" fmla="*/ 8096 w 8096"/>
              <a:gd name="T19" fmla="*/ 1195 h 3808"/>
              <a:gd name="T20" fmla="*/ 8096 w 8096"/>
              <a:gd name="T21" fmla="*/ 3286 h 3808"/>
              <a:gd name="T22" fmla="*/ 7575 w 8096"/>
              <a:gd name="T23" fmla="*/ 3808 h 3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96" h="3808">
                <a:moveTo>
                  <a:pt x="7575" y="3808"/>
                </a:moveTo>
                <a:lnTo>
                  <a:pt x="522" y="3808"/>
                </a:lnTo>
                <a:cubicBezTo>
                  <a:pt x="234" y="3808"/>
                  <a:pt x="0" y="3574"/>
                  <a:pt x="0" y="3286"/>
                </a:cubicBezTo>
                <a:lnTo>
                  <a:pt x="0" y="1195"/>
                </a:lnTo>
                <a:cubicBezTo>
                  <a:pt x="0" y="906"/>
                  <a:pt x="234" y="672"/>
                  <a:pt x="522" y="672"/>
                </a:cubicBezTo>
                <a:lnTo>
                  <a:pt x="3367" y="672"/>
                </a:lnTo>
                <a:lnTo>
                  <a:pt x="4048" y="0"/>
                </a:lnTo>
                <a:lnTo>
                  <a:pt x="4730" y="672"/>
                </a:lnTo>
                <a:lnTo>
                  <a:pt x="7575" y="672"/>
                </a:lnTo>
                <a:cubicBezTo>
                  <a:pt x="7863" y="672"/>
                  <a:pt x="8096" y="906"/>
                  <a:pt x="8096" y="1195"/>
                </a:cubicBezTo>
                <a:lnTo>
                  <a:pt x="8096" y="3286"/>
                </a:lnTo>
                <a:cubicBezTo>
                  <a:pt x="8096" y="3574"/>
                  <a:pt x="7863" y="3808"/>
                  <a:pt x="7575" y="3808"/>
                </a:cubicBezTo>
                <a:close/>
              </a:path>
            </a:pathLst>
          </a:custGeom>
          <a:solidFill>
            <a:srgbClr val="FFFFFF"/>
          </a:solidFill>
          <a:ln w="12700">
            <a:solidFill>
              <a:srgbClr val="FFFFFF"/>
            </a:solidFill>
            <a:prstDash val="solid"/>
            <a:round/>
            <a:headEnd/>
            <a:tailEnd/>
          </a:ln>
        </p:spPr>
        <p:txBody>
          <a:bodyPr vert="horz" wrap="square" lIns="91440" tIns="54864" rIns="91440" bIns="0" numCol="1" anchor="ctr" anchorCtr="0" compatLnSpc="1">
            <a:prstTxWarp prst="textNoShape">
              <a:avLst/>
            </a:prstTxWarp>
          </a:bodyPr>
          <a:lstStyle/>
          <a:p>
            <a:pPr algn="ctr"/>
            <a:r>
              <a:rPr lang="en-US" sz="1050" dirty="0">
                <a:solidFill>
                  <a:srgbClr val="3368AF"/>
                </a:solidFill>
                <a:latin typeface="Arial" panose="020B0604020202020204" pitchFamily="34" charset="0"/>
                <a:cs typeface="Arial" panose="020B0604020202020204" pitchFamily="34" charset="0"/>
              </a:rPr>
              <a:t>Tooltip</a:t>
            </a:r>
          </a:p>
        </p:txBody>
      </p:sp>
      <p:sp>
        <p:nvSpPr>
          <p:cNvPr id="21" name="Tooltip Left"/>
          <p:cNvSpPr>
            <a:spLocks/>
          </p:cNvSpPr>
          <p:nvPr/>
        </p:nvSpPr>
        <p:spPr bwMode="auto">
          <a:xfrm>
            <a:off x="3451319" y="2535105"/>
            <a:ext cx="838200" cy="301625"/>
          </a:xfrm>
          <a:custGeom>
            <a:avLst/>
            <a:gdLst>
              <a:gd name="T0" fmla="*/ 7575 w 8768"/>
              <a:gd name="T1" fmla="*/ 3136 h 3136"/>
              <a:gd name="T2" fmla="*/ 522 w 8768"/>
              <a:gd name="T3" fmla="*/ 3136 h 3136"/>
              <a:gd name="T4" fmla="*/ 0 w 8768"/>
              <a:gd name="T5" fmla="*/ 2614 h 3136"/>
              <a:gd name="T6" fmla="*/ 0 w 8768"/>
              <a:gd name="T7" fmla="*/ 523 h 3136"/>
              <a:gd name="T8" fmla="*/ 522 w 8768"/>
              <a:gd name="T9" fmla="*/ 0 h 3136"/>
              <a:gd name="T10" fmla="*/ 7575 w 8768"/>
              <a:gd name="T11" fmla="*/ 0 h 3136"/>
              <a:gd name="T12" fmla="*/ 8097 w 8768"/>
              <a:gd name="T13" fmla="*/ 523 h 3136"/>
              <a:gd name="T14" fmla="*/ 8097 w 8768"/>
              <a:gd name="T15" fmla="*/ 1029 h 3136"/>
              <a:gd name="T16" fmla="*/ 8768 w 8768"/>
              <a:gd name="T17" fmla="*/ 1568 h 3136"/>
              <a:gd name="T18" fmla="*/ 8097 w 8768"/>
              <a:gd name="T19" fmla="*/ 2108 h 3136"/>
              <a:gd name="T20" fmla="*/ 8097 w 8768"/>
              <a:gd name="T21" fmla="*/ 2614 h 3136"/>
              <a:gd name="T22" fmla="*/ 7575 w 8768"/>
              <a:gd name="T23" fmla="*/ 3136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68" h="3136">
                <a:moveTo>
                  <a:pt x="7575" y="3136"/>
                </a:moveTo>
                <a:lnTo>
                  <a:pt x="522" y="3136"/>
                </a:lnTo>
                <a:cubicBezTo>
                  <a:pt x="234" y="3136"/>
                  <a:pt x="0" y="2902"/>
                  <a:pt x="0" y="2614"/>
                </a:cubicBezTo>
                <a:lnTo>
                  <a:pt x="0" y="523"/>
                </a:lnTo>
                <a:cubicBezTo>
                  <a:pt x="0" y="234"/>
                  <a:pt x="234" y="0"/>
                  <a:pt x="522" y="0"/>
                </a:cubicBezTo>
                <a:lnTo>
                  <a:pt x="7575" y="0"/>
                </a:lnTo>
                <a:cubicBezTo>
                  <a:pt x="7864" y="0"/>
                  <a:pt x="8097" y="234"/>
                  <a:pt x="8097" y="523"/>
                </a:cubicBezTo>
                <a:lnTo>
                  <a:pt x="8097" y="1029"/>
                </a:lnTo>
                <a:lnTo>
                  <a:pt x="8768" y="1568"/>
                </a:lnTo>
                <a:lnTo>
                  <a:pt x="8097" y="2108"/>
                </a:lnTo>
                <a:lnTo>
                  <a:pt x="8097" y="2614"/>
                </a:lnTo>
                <a:cubicBezTo>
                  <a:pt x="8097" y="2902"/>
                  <a:pt x="7864" y="3136"/>
                  <a:pt x="7575" y="3136"/>
                </a:cubicBezTo>
                <a:close/>
              </a:path>
            </a:pathLst>
          </a:custGeom>
          <a:solidFill>
            <a:srgbClr val="FFFFFF"/>
          </a:solidFill>
          <a:ln w="12700">
            <a:solidFill>
              <a:srgbClr val="FFFFFF"/>
            </a:solidFill>
            <a:prstDash val="solid"/>
            <a:round/>
            <a:headEnd/>
            <a:tailEnd/>
          </a:ln>
        </p:spPr>
        <p:txBody>
          <a:bodyPr vert="horz" wrap="square" lIns="0" tIns="0" rIns="91440" bIns="0" numCol="1" anchor="ctr" anchorCtr="0" compatLnSpc="1">
            <a:prstTxWarp prst="textNoShape">
              <a:avLst/>
            </a:prstTxWarp>
          </a:bodyPr>
          <a:lstStyle/>
          <a:p>
            <a:pPr algn="ctr"/>
            <a:r>
              <a:rPr lang="en-US" sz="1050" dirty="0">
                <a:solidFill>
                  <a:srgbClr val="3368AF"/>
                </a:solidFill>
                <a:latin typeface="Arial" panose="020B0604020202020204" pitchFamily="34" charset="0"/>
                <a:cs typeface="Arial" panose="020B0604020202020204" pitchFamily="34" charset="0"/>
              </a:rPr>
              <a:t>Tooltip</a:t>
            </a:r>
          </a:p>
        </p:txBody>
      </p:sp>
      <p:grpSp>
        <p:nvGrpSpPr>
          <p:cNvPr id="69" name="Popover Top"/>
          <p:cNvGrpSpPr/>
          <p:nvPr/>
        </p:nvGrpSpPr>
        <p:grpSpPr>
          <a:xfrm>
            <a:off x="342032" y="4897485"/>
            <a:ext cx="2673351" cy="1584325"/>
            <a:chOff x="342032" y="4897485"/>
            <a:chExt cx="2673351" cy="1584325"/>
          </a:xfrm>
          <a:pattFill prst="ltUpDiag">
            <a:fgClr>
              <a:srgbClr val="437CC9"/>
            </a:fgClr>
            <a:bgClr>
              <a:srgbClr val="6493D2"/>
            </a:bgClr>
          </a:pattFill>
        </p:grpSpPr>
        <p:sp>
          <p:nvSpPr>
            <p:cNvPr id="47" name="Popover Top Shape"/>
            <p:cNvSpPr>
              <a:spLocks/>
            </p:cNvSpPr>
            <p:nvPr/>
          </p:nvSpPr>
          <p:spPr bwMode="auto">
            <a:xfrm>
              <a:off x="342033" y="4897485"/>
              <a:ext cx="2673350" cy="1584325"/>
            </a:xfrm>
            <a:custGeom>
              <a:avLst/>
              <a:gdLst>
                <a:gd name="T0" fmla="*/ 178 w 7426"/>
                <a:gd name="T1" fmla="*/ 0 h 4398"/>
                <a:gd name="T2" fmla="*/ 0 w 7426"/>
                <a:gd name="T3" fmla="*/ 178 h 4398"/>
                <a:gd name="T4" fmla="*/ 0 w 7426"/>
                <a:gd name="T5" fmla="*/ 3920 h 4398"/>
                <a:gd name="T6" fmla="*/ 178 w 7426"/>
                <a:gd name="T7" fmla="*/ 4098 h 4398"/>
                <a:gd name="T8" fmla="*/ 3413 w 7426"/>
                <a:gd name="T9" fmla="*/ 4098 h 4398"/>
                <a:gd name="T10" fmla="*/ 3712 w 7426"/>
                <a:gd name="T11" fmla="*/ 4398 h 4398"/>
                <a:gd name="T12" fmla="*/ 4012 w 7426"/>
                <a:gd name="T13" fmla="*/ 4098 h 4398"/>
                <a:gd name="T14" fmla="*/ 7248 w 7426"/>
                <a:gd name="T15" fmla="*/ 4098 h 4398"/>
                <a:gd name="T16" fmla="*/ 7426 w 7426"/>
                <a:gd name="T17" fmla="*/ 3920 h 4398"/>
                <a:gd name="T18" fmla="*/ 7426 w 7426"/>
                <a:gd name="T19" fmla="*/ 178 h 4398"/>
                <a:gd name="T20" fmla="*/ 7248 w 7426"/>
                <a:gd name="T21" fmla="*/ 0 h 4398"/>
                <a:gd name="T22" fmla="*/ 178 w 7426"/>
                <a:gd name="T23" fmla="*/ 0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6" h="4398">
                  <a:moveTo>
                    <a:pt x="178" y="0"/>
                  </a:moveTo>
                  <a:cubicBezTo>
                    <a:pt x="79" y="0"/>
                    <a:pt x="0" y="79"/>
                    <a:pt x="0" y="178"/>
                  </a:cubicBezTo>
                  <a:lnTo>
                    <a:pt x="0" y="3920"/>
                  </a:lnTo>
                  <a:cubicBezTo>
                    <a:pt x="0" y="4019"/>
                    <a:pt x="79" y="4098"/>
                    <a:pt x="178" y="4098"/>
                  </a:cubicBezTo>
                  <a:lnTo>
                    <a:pt x="3413" y="4098"/>
                  </a:lnTo>
                  <a:lnTo>
                    <a:pt x="3712" y="4398"/>
                  </a:lnTo>
                  <a:lnTo>
                    <a:pt x="4012" y="4098"/>
                  </a:lnTo>
                  <a:lnTo>
                    <a:pt x="7248" y="4098"/>
                  </a:lnTo>
                  <a:cubicBezTo>
                    <a:pt x="7347" y="4098"/>
                    <a:pt x="7426" y="4019"/>
                    <a:pt x="7426" y="3920"/>
                  </a:cubicBezTo>
                  <a:lnTo>
                    <a:pt x="7426" y="178"/>
                  </a:lnTo>
                  <a:cubicBezTo>
                    <a:pt x="7426" y="79"/>
                    <a:pt x="7347" y="0"/>
                    <a:pt x="7248" y="0"/>
                  </a:cubicBezTo>
                  <a:lnTo>
                    <a:pt x="178" y="0"/>
                  </a:lnTo>
                  <a:close/>
                </a:path>
              </a:pathLst>
            </a:custGeom>
            <a:grpFill/>
            <a:ln w="9525" cap="flat">
              <a:solidFill>
                <a:srgbClr val="FFFFFF"/>
              </a:solidFill>
              <a:prstDash val="solid"/>
              <a:miter lim="800000"/>
              <a:headEnd/>
              <a:tailEnd/>
            </a:ln>
          </p:spPr>
          <p:txBody>
            <a:bodyPr vert="horz" wrap="square" lIns="182880" tIns="91440" rIns="182880" bIns="192024" numCol="1" anchor="t" anchorCtr="0" compatLnSpc="1">
              <a:prstTxWarp prst="textNoShape">
                <a:avLst/>
              </a:prstTxWarp>
            </a:bodyPr>
            <a:lstStyle/>
            <a:p>
              <a:pPr>
                <a:lnSpc>
                  <a:spcPct val="125000"/>
                </a:lnSpc>
                <a:spcAft>
                  <a:spcPts val="1400"/>
                </a:spcAft>
              </a:pPr>
              <a:r>
                <a:rPr lang="en-US" sz="1050" noProof="1">
                  <a:solidFill>
                    <a:srgbClr val="FFFFFF"/>
                  </a:solidFill>
                  <a:latin typeface="Arial" panose="020B0604020202020204" pitchFamily="34" charset="0"/>
                  <a:cs typeface="Arial" panose="020B0604020202020204" pitchFamily="34" charset="0"/>
                </a:rPr>
                <a:t>Popover top</a:t>
              </a:r>
            </a:p>
            <a:p>
              <a:pPr>
                <a:lnSpc>
                  <a:spcPct val="125000"/>
                </a:lnSpc>
              </a:pPr>
              <a:r>
                <a:rPr lang="en-US" sz="1050" noProof="1">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p>
          </p:txBody>
        </p:sp>
        <p:cxnSp>
          <p:nvCxnSpPr>
            <p:cNvPr id="48" name="Popover Divider"/>
            <p:cNvCxnSpPr/>
            <p:nvPr/>
          </p:nvCxnSpPr>
          <p:spPr>
            <a:xfrm>
              <a:off x="342032" y="5250546"/>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0" name="Popover Bottom"/>
          <p:cNvGrpSpPr/>
          <p:nvPr/>
        </p:nvGrpSpPr>
        <p:grpSpPr>
          <a:xfrm>
            <a:off x="3277818" y="4791122"/>
            <a:ext cx="2674938" cy="1582738"/>
            <a:chOff x="3277818" y="4791122"/>
            <a:chExt cx="2674938" cy="1582738"/>
          </a:xfrm>
          <a:pattFill prst="ltUpDiag">
            <a:fgClr>
              <a:srgbClr val="437CC9"/>
            </a:fgClr>
            <a:bgClr>
              <a:srgbClr val="6493D2"/>
            </a:bgClr>
          </a:pattFill>
        </p:grpSpPr>
        <p:sp>
          <p:nvSpPr>
            <p:cNvPr id="50" name="Popover Bottom Shape"/>
            <p:cNvSpPr>
              <a:spLocks/>
            </p:cNvSpPr>
            <p:nvPr/>
          </p:nvSpPr>
          <p:spPr bwMode="auto">
            <a:xfrm>
              <a:off x="3277818" y="4791122"/>
              <a:ext cx="2674938" cy="1582738"/>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grp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a:lnSpc>
                  <a:spcPct val="125000"/>
                </a:lnSpc>
                <a:spcAft>
                  <a:spcPts val="1400"/>
                </a:spcAft>
              </a:pPr>
              <a:r>
                <a:rPr lang="en-US" sz="1050" noProof="1">
                  <a:solidFill>
                    <a:srgbClr val="FFFFFF"/>
                  </a:solidFill>
                  <a:latin typeface="Arial" panose="020B0604020202020204" pitchFamily="34" charset="0"/>
                  <a:cs typeface="Arial" panose="020B0604020202020204" pitchFamily="34" charset="0"/>
                </a:rPr>
                <a:t>Popover bottom</a:t>
              </a:r>
            </a:p>
            <a:p>
              <a:pPr>
                <a:lnSpc>
                  <a:spcPct val="125000"/>
                </a:lnSpc>
              </a:pPr>
              <a:r>
                <a:rPr lang="en-US" sz="1050" noProof="1">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p>
          </p:txBody>
        </p:sp>
        <p:cxnSp>
          <p:nvCxnSpPr>
            <p:cNvPr id="51" name="Popover Divider"/>
            <p:cNvCxnSpPr/>
            <p:nvPr/>
          </p:nvCxnSpPr>
          <p:spPr>
            <a:xfrm>
              <a:off x="3277818" y="5250546"/>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1" name="Popover Right"/>
          <p:cNvGrpSpPr/>
          <p:nvPr/>
        </p:nvGrpSpPr>
        <p:grpSpPr>
          <a:xfrm>
            <a:off x="6075119" y="4897485"/>
            <a:ext cx="2771775" cy="1476375"/>
            <a:chOff x="6075119" y="4897485"/>
            <a:chExt cx="2771775" cy="1476375"/>
          </a:xfrm>
          <a:pattFill prst="ltUpDiag">
            <a:fgClr>
              <a:srgbClr val="437CC9"/>
            </a:fgClr>
            <a:bgClr>
              <a:srgbClr val="6493D2"/>
            </a:bgClr>
          </a:pattFill>
        </p:grpSpPr>
        <p:sp>
          <p:nvSpPr>
            <p:cNvPr id="53" name="Popover Right Shape"/>
            <p:cNvSpPr>
              <a:spLocks/>
            </p:cNvSpPr>
            <p:nvPr/>
          </p:nvSpPr>
          <p:spPr bwMode="auto">
            <a:xfrm>
              <a:off x="6075119" y="4897485"/>
              <a:ext cx="2771775" cy="1476375"/>
            </a:xfrm>
            <a:custGeom>
              <a:avLst/>
              <a:gdLst>
                <a:gd name="T0" fmla="*/ 453 w 7702"/>
                <a:gd name="T1" fmla="*/ 0 h 4099"/>
                <a:gd name="T2" fmla="*/ 275 w 7702"/>
                <a:gd name="T3" fmla="*/ 179 h 4099"/>
                <a:gd name="T4" fmla="*/ 275 w 7702"/>
                <a:gd name="T5" fmla="*/ 1774 h 4099"/>
                <a:gd name="T6" fmla="*/ 0 w 7702"/>
                <a:gd name="T7" fmla="*/ 2049 h 4099"/>
                <a:gd name="T8" fmla="*/ 275 w 7702"/>
                <a:gd name="T9" fmla="*/ 2324 h 4099"/>
                <a:gd name="T10" fmla="*/ 275 w 7702"/>
                <a:gd name="T11" fmla="*/ 3921 h 4099"/>
                <a:gd name="T12" fmla="*/ 453 w 7702"/>
                <a:gd name="T13" fmla="*/ 4099 h 4099"/>
                <a:gd name="T14" fmla="*/ 7524 w 7702"/>
                <a:gd name="T15" fmla="*/ 4099 h 4099"/>
                <a:gd name="T16" fmla="*/ 7702 w 7702"/>
                <a:gd name="T17" fmla="*/ 3921 h 4099"/>
                <a:gd name="T18" fmla="*/ 7702 w 7702"/>
                <a:gd name="T19" fmla="*/ 179 h 4099"/>
                <a:gd name="T20" fmla="*/ 7524 w 7702"/>
                <a:gd name="T21" fmla="*/ 0 h 4099"/>
                <a:gd name="T22" fmla="*/ 453 w 7702"/>
                <a:gd name="T23" fmla="*/ 0 h 4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02" h="4099">
                  <a:moveTo>
                    <a:pt x="453" y="0"/>
                  </a:moveTo>
                  <a:cubicBezTo>
                    <a:pt x="355" y="0"/>
                    <a:pt x="275" y="80"/>
                    <a:pt x="275" y="179"/>
                  </a:cubicBezTo>
                  <a:lnTo>
                    <a:pt x="275" y="1774"/>
                  </a:lnTo>
                  <a:lnTo>
                    <a:pt x="0" y="2049"/>
                  </a:lnTo>
                  <a:lnTo>
                    <a:pt x="275" y="2324"/>
                  </a:lnTo>
                  <a:lnTo>
                    <a:pt x="275" y="3921"/>
                  </a:lnTo>
                  <a:cubicBezTo>
                    <a:pt x="275" y="4019"/>
                    <a:pt x="355" y="4099"/>
                    <a:pt x="453" y="4099"/>
                  </a:cubicBezTo>
                  <a:lnTo>
                    <a:pt x="7524" y="4099"/>
                  </a:lnTo>
                  <a:cubicBezTo>
                    <a:pt x="7622" y="4099"/>
                    <a:pt x="7702" y="4019"/>
                    <a:pt x="7702" y="3921"/>
                  </a:cubicBezTo>
                  <a:lnTo>
                    <a:pt x="7702" y="179"/>
                  </a:lnTo>
                  <a:cubicBezTo>
                    <a:pt x="7702" y="80"/>
                    <a:pt x="7622" y="0"/>
                    <a:pt x="7524" y="0"/>
                  </a:cubicBezTo>
                  <a:lnTo>
                    <a:pt x="453" y="0"/>
                  </a:lnTo>
                  <a:close/>
                </a:path>
              </a:pathLst>
            </a:custGeom>
            <a:grpFill/>
            <a:ln w="9525" cap="flat">
              <a:solidFill>
                <a:srgbClr val="FFFFFF"/>
              </a:solidFill>
              <a:prstDash val="solid"/>
              <a:miter lim="800000"/>
              <a:headEnd/>
              <a:tailEnd/>
            </a:ln>
          </p:spPr>
          <p:txBody>
            <a:bodyPr vert="horz" wrap="square" lIns="274320" tIns="91440" rIns="182880" bIns="91440" numCol="1" anchor="t" anchorCtr="0" compatLnSpc="1">
              <a:prstTxWarp prst="textNoShape">
                <a:avLst/>
              </a:prstTxWarp>
            </a:bodyPr>
            <a:lstStyle/>
            <a:p>
              <a:pPr>
                <a:lnSpc>
                  <a:spcPct val="125000"/>
                </a:lnSpc>
                <a:spcAft>
                  <a:spcPts val="1400"/>
                </a:spcAft>
              </a:pPr>
              <a:r>
                <a:rPr lang="en-US" sz="1050" noProof="1">
                  <a:solidFill>
                    <a:srgbClr val="FFFFFF"/>
                  </a:solidFill>
                  <a:latin typeface="Arial" panose="020B0604020202020204" pitchFamily="34" charset="0"/>
                  <a:cs typeface="Arial" panose="020B0604020202020204" pitchFamily="34" charset="0"/>
                </a:rPr>
                <a:t>Popover right</a:t>
              </a:r>
            </a:p>
            <a:p>
              <a:pPr>
                <a:lnSpc>
                  <a:spcPct val="125000"/>
                </a:lnSpc>
              </a:pPr>
              <a:r>
                <a:rPr lang="en-US" sz="1050" noProof="1">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p>
          </p:txBody>
        </p:sp>
        <p:cxnSp>
          <p:nvCxnSpPr>
            <p:cNvPr id="54" name="Popover Divider"/>
            <p:cNvCxnSpPr/>
            <p:nvPr/>
          </p:nvCxnSpPr>
          <p:spPr>
            <a:xfrm>
              <a:off x="6173542" y="5250545"/>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2" name="Popover Left"/>
          <p:cNvGrpSpPr/>
          <p:nvPr/>
        </p:nvGrpSpPr>
        <p:grpSpPr>
          <a:xfrm>
            <a:off x="9109329" y="4897484"/>
            <a:ext cx="2774950" cy="1476375"/>
            <a:chOff x="9109329" y="4897484"/>
            <a:chExt cx="2774950" cy="1476375"/>
          </a:xfrm>
          <a:pattFill prst="ltUpDiag">
            <a:fgClr>
              <a:srgbClr val="437CC9"/>
            </a:fgClr>
            <a:bgClr>
              <a:srgbClr val="6493D2"/>
            </a:bgClr>
          </a:pattFill>
        </p:grpSpPr>
        <p:sp>
          <p:nvSpPr>
            <p:cNvPr id="56" name="Popover Left Shape"/>
            <p:cNvSpPr>
              <a:spLocks/>
            </p:cNvSpPr>
            <p:nvPr/>
          </p:nvSpPr>
          <p:spPr bwMode="auto">
            <a:xfrm>
              <a:off x="9109329" y="4897484"/>
              <a:ext cx="2774950" cy="1476375"/>
            </a:xfrm>
            <a:custGeom>
              <a:avLst/>
              <a:gdLst>
                <a:gd name="T0" fmla="*/ 7249 w 7702"/>
                <a:gd name="T1" fmla="*/ 4098 h 4098"/>
                <a:gd name="T2" fmla="*/ 7427 w 7702"/>
                <a:gd name="T3" fmla="*/ 3920 h 4098"/>
                <a:gd name="T4" fmla="*/ 7427 w 7702"/>
                <a:gd name="T5" fmla="*/ 2324 h 4098"/>
                <a:gd name="T6" fmla="*/ 7702 w 7702"/>
                <a:gd name="T7" fmla="*/ 2049 h 4098"/>
                <a:gd name="T8" fmla="*/ 7427 w 7702"/>
                <a:gd name="T9" fmla="*/ 1774 h 4098"/>
                <a:gd name="T10" fmla="*/ 7427 w 7702"/>
                <a:gd name="T11" fmla="*/ 178 h 4098"/>
                <a:gd name="T12" fmla="*/ 7249 w 7702"/>
                <a:gd name="T13" fmla="*/ 0 h 4098"/>
                <a:gd name="T14" fmla="*/ 178 w 7702"/>
                <a:gd name="T15" fmla="*/ 0 h 4098"/>
                <a:gd name="T16" fmla="*/ 0 w 7702"/>
                <a:gd name="T17" fmla="*/ 178 h 4098"/>
                <a:gd name="T18" fmla="*/ 0 w 7702"/>
                <a:gd name="T19" fmla="*/ 3920 h 4098"/>
                <a:gd name="T20" fmla="*/ 178 w 7702"/>
                <a:gd name="T21" fmla="*/ 4098 h 4098"/>
                <a:gd name="T22" fmla="*/ 7249 w 7702"/>
                <a:gd name="T23" fmla="*/ 4098 h 4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02" h="4098">
                  <a:moveTo>
                    <a:pt x="7249" y="4098"/>
                  </a:moveTo>
                  <a:cubicBezTo>
                    <a:pt x="7348" y="4098"/>
                    <a:pt x="7427" y="4019"/>
                    <a:pt x="7427" y="3920"/>
                  </a:cubicBezTo>
                  <a:lnTo>
                    <a:pt x="7427" y="2324"/>
                  </a:lnTo>
                  <a:lnTo>
                    <a:pt x="7702" y="2049"/>
                  </a:lnTo>
                  <a:lnTo>
                    <a:pt x="7427" y="1774"/>
                  </a:lnTo>
                  <a:lnTo>
                    <a:pt x="7427" y="178"/>
                  </a:lnTo>
                  <a:cubicBezTo>
                    <a:pt x="7427" y="79"/>
                    <a:pt x="7348" y="0"/>
                    <a:pt x="7249" y="0"/>
                  </a:cubicBezTo>
                  <a:lnTo>
                    <a:pt x="178" y="0"/>
                  </a:lnTo>
                  <a:cubicBezTo>
                    <a:pt x="80" y="0"/>
                    <a:pt x="0" y="79"/>
                    <a:pt x="0" y="178"/>
                  </a:cubicBezTo>
                  <a:lnTo>
                    <a:pt x="0" y="3920"/>
                  </a:lnTo>
                  <a:cubicBezTo>
                    <a:pt x="0" y="4019"/>
                    <a:pt x="80" y="4098"/>
                    <a:pt x="178" y="4098"/>
                  </a:cubicBezTo>
                  <a:lnTo>
                    <a:pt x="7249" y="4098"/>
                  </a:lnTo>
                  <a:close/>
                </a:path>
              </a:pathLst>
            </a:custGeom>
            <a:grpFill/>
            <a:ln w="9525" cap="flat">
              <a:solidFill>
                <a:srgbClr val="FFFFFF"/>
              </a:solidFill>
              <a:prstDash val="solid"/>
              <a:miter lim="800000"/>
              <a:headEnd/>
              <a:tailEnd/>
            </a:ln>
          </p:spPr>
          <p:txBody>
            <a:bodyPr vert="horz" wrap="square" lIns="182880" tIns="91440" rIns="274320" bIns="91440" numCol="1" anchor="t" anchorCtr="0" compatLnSpc="1">
              <a:prstTxWarp prst="textNoShape">
                <a:avLst/>
              </a:prstTxWarp>
            </a:bodyPr>
            <a:lstStyle/>
            <a:p>
              <a:pPr>
                <a:lnSpc>
                  <a:spcPct val="125000"/>
                </a:lnSpc>
                <a:spcAft>
                  <a:spcPts val="1400"/>
                </a:spcAft>
              </a:pPr>
              <a:r>
                <a:rPr lang="en-US" sz="1050" noProof="1">
                  <a:solidFill>
                    <a:srgbClr val="FFFFFF"/>
                  </a:solidFill>
                  <a:latin typeface="Arial" panose="020B0604020202020204" pitchFamily="34" charset="0"/>
                  <a:cs typeface="Arial" panose="020B0604020202020204" pitchFamily="34" charset="0"/>
                </a:rPr>
                <a:t>Popover left</a:t>
              </a:r>
            </a:p>
            <a:p>
              <a:pPr>
                <a:lnSpc>
                  <a:spcPct val="125000"/>
                </a:lnSpc>
              </a:pPr>
              <a:r>
                <a:rPr lang="en-US" sz="1050" noProof="1">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p>
          </p:txBody>
        </p:sp>
        <p:cxnSp>
          <p:nvCxnSpPr>
            <p:cNvPr id="57" name="Popover Divider"/>
            <p:cNvCxnSpPr/>
            <p:nvPr/>
          </p:nvCxnSpPr>
          <p:spPr>
            <a:xfrm>
              <a:off x="9109329" y="5250545"/>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83" name="Comment"/>
          <p:cNvGrpSpPr/>
          <p:nvPr/>
        </p:nvGrpSpPr>
        <p:grpSpPr>
          <a:xfrm>
            <a:off x="5947866" y="909328"/>
            <a:ext cx="896477" cy="280876"/>
            <a:chOff x="8536190" y="3244410"/>
            <a:chExt cx="896477" cy="280876"/>
          </a:xfrm>
        </p:grpSpPr>
        <p:grpSp>
          <p:nvGrpSpPr>
            <p:cNvPr id="84" name="Arrow"/>
            <p:cNvGrpSpPr/>
            <p:nvPr/>
          </p:nvGrpSpPr>
          <p:grpSpPr>
            <a:xfrm>
              <a:off x="8536190" y="3314062"/>
              <a:ext cx="251469" cy="143513"/>
              <a:chOff x="8753476" y="3324225"/>
              <a:chExt cx="514611" cy="293688"/>
            </a:xfrm>
          </p:grpSpPr>
          <p:sp>
            <p:nvSpPr>
              <p:cNvPr id="86"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87"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85" name="Label"/>
            <p:cNvSpPr>
              <a:spLocks/>
            </p:cNvSpPr>
            <p:nvPr/>
          </p:nvSpPr>
          <p:spPr bwMode="auto">
            <a:xfrm>
              <a:off x="8798519" y="3244410"/>
              <a:ext cx="634148"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FFFFFF"/>
                  </a:solidFill>
                  <a:effectLst/>
                  <a:latin typeface="Segoe Print" pitchFamily="2" charset="0"/>
                  <a:ea typeface="Segoe UI" pitchFamily="34" charset="0"/>
                  <a:cs typeface="Segoe UI" pitchFamily="34" charset="0"/>
                </a:rPr>
                <a:t>Labels</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2369806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Buttons, Form Controls</a:t>
            </a:r>
          </a:p>
        </p:txBody>
      </p:sp>
      <p:sp>
        <p:nvSpPr>
          <p:cNvPr id="50" name="Button (Large)"/>
          <p:cNvSpPr/>
          <p:nvPr/>
        </p:nvSpPr>
        <p:spPr>
          <a:xfrm>
            <a:off x="354733" y="952624"/>
            <a:ext cx="1327659" cy="42784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a:solidFill>
                  <a:srgbClr val="FFFFFF"/>
                </a:solidFill>
                <a:latin typeface="Arial" panose="020B0604020202020204" pitchFamily="34" charset="0"/>
                <a:cs typeface="Arial" panose="020B0604020202020204" pitchFamily="34" charset="0"/>
              </a:rPr>
              <a:t>Large button</a:t>
            </a:r>
          </a:p>
        </p:txBody>
      </p:sp>
      <p:sp>
        <p:nvSpPr>
          <p:cNvPr id="54" name="Button (Large)"/>
          <p:cNvSpPr/>
          <p:nvPr/>
        </p:nvSpPr>
        <p:spPr>
          <a:xfrm>
            <a:off x="1757424" y="952624"/>
            <a:ext cx="1327659" cy="427848"/>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a:solidFill>
                  <a:srgbClr val="FFFFFF"/>
                </a:solidFill>
                <a:latin typeface="Arial" panose="020B0604020202020204" pitchFamily="34" charset="0"/>
                <a:cs typeface="Arial" panose="020B0604020202020204" pitchFamily="34" charset="0"/>
              </a:rPr>
              <a:t>Large button</a:t>
            </a:r>
          </a:p>
        </p:txBody>
      </p:sp>
      <p:sp>
        <p:nvSpPr>
          <p:cNvPr id="58" name="Button (Large)"/>
          <p:cNvSpPr/>
          <p:nvPr/>
        </p:nvSpPr>
        <p:spPr>
          <a:xfrm>
            <a:off x="3160115" y="952624"/>
            <a:ext cx="1327659" cy="427848"/>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a:solidFill>
                  <a:srgbClr val="3368AF"/>
                </a:solidFill>
                <a:latin typeface="Arial" panose="020B0604020202020204" pitchFamily="34" charset="0"/>
                <a:cs typeface="Arial" panose="020B0604020202020204" pitchFamily="34" charset="0"/>
              </a:rPr>
              <a:t>Large button</a:t>
            </a:r>
          </a:p>
        </p:txBody>
      </p:sp>
      <p:sp>
        <p:nvSpPr>
          <p:cNvPr id="51" name="Button"/>
          <p:cNvSpPr/>
          <p:nvPr/>
        </p:nvSpPr>
        <p:spPr>
          <a:xfrm>
            <a:off x="354733" y="1507923"/>
            <a:ext cx="1176225"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Default button</a:t>
            </a:r>
          </a:p>
        </p:txBody>
      </p:sp>
      <p:sp>
        <p:nvSpPr>
          <p:cNvPr id="55" name="Button"/>
          <p:cNvSpPr/>
          <p:nvPr/>
        </p:nvSpPr>
        <p:spPr>
          <a:xfrm>
            <a:off x="1605990" y="1508246"/>
            <a:ext cx="1176225" cy="280928"/>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Default button</a:t>
            </a:r>
          </a:p>
        </p:txBody>
      </p:sp>
      <p:sp>
        <p:nvSpPr>
          <p:cNvPr id="59" name="Button"/>
          <p:cNvSpPr/>
          <p:nvPr/>
        </p:nvSpPr>
        <p:spPr>
          <a:xfrm>
            <a:off x="2857247" y="1507923"/>
            <a:ext cx="1176225" cy="280928"/>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a:solidFill>
                  <a:srgbClr val="3368AF"/>
                </a:solidFill>
                <a:latin typeface="Arial" panose="020B0604020202020204" pitchFamily="34" charset="0"/>
                <a:cs typeface="Arial" panose="020B0604020202020204" pitchFamily="34" charset="0"/>
              </a:rPr>
              <a:t>Default button</a:t>
            </a:r>
          </a:p>
        </p:txBody>
      </p:sp>
      <p:sp>
        <p:nvSpPr>
          <p:cNvPr id="52" name="Button (Small)"/>
          <p:cNvSpPr/>
          <p:nvPr/>
        </p:nvSpPr>
        <p:spPr>
          <a:xfrm>
            <a:off x="354733" y="1916625"/>
            <a:ext cx="860665" cy="233752"/>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100584" bIns="36576" numCol="1" spcCol="0" rtlCol="0" fromWordArt="0" anchor="ctr" anchorCtr="0" forceAA="0" compatLnSpc="1">
            <a:prstTxWarp prst="textNoShape">
              <a:avLst/>
            </a:prstTxWarp>
            <a:spAutoFit/>
          </a:bodyPr>
          <a:lstStyle/>
          <a:p>
            <a:r>
              <a:rPr lang="en-US" sz="893" dirty="0">
                <a:solidFill>
                  <a:srgbClr val="FFFFFF"/>
                </a:solidFill>
                <a:latin typeface="Arial" panose="020B0604020202020204" pitchFamily="34" charset="0"/>
                <a:cs typeface="Arial" panose="020B0604020202020204" pitchFamily="34" charset="0"/>
              </a:rPr>
              <a:t>Small button</a:t>
            </a:r>
          </a:p>
        </p:txBody>
      </p:sp>
      <p:sp>
        <p:nvSpPr>
          <p:cNvPr id="56" name="Button (Small)"/>
          <p:cNvSpPr/>
          <p:nvPr/>
        </p:nvSpPr>
        <p:spPr>
          <a:xfrm>
            <a:off x="1290430" y="1916625"/>
            <a:ext cx="860665" cy="233752"/>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100584" bIns="36576" numCol="1" spcCol="0" rtlCol="0" fromWordArt="0" anchor="ctr" anchorCtr="0" forceAA="0" compatLnSpc="1">
            <a:prstTxWarp prst="textNoShape">
              <a:avLst/>
            </a:prstTxWarp>
            <a:spAutoFit/>
          </a:bodyPr>
          <a:lstStyle/>
          <a:p>
            <a:r>
              <a:rPr lang="en-US" sz="893" dirty="0">
                <a:solidFill>
                  <a:srgbClr val="FFFFFF"/>
                </a:solidFill>
                <a:latin typeface="Arial" panose="020B0604020202020204" pitchFamily="34" charset="0"/>
                <a:cs typeface="Arial" panose="020B0604020202020204" pitchFamily="34" charset="0"/>
              </a:rPr>
              <a:t>Small button</a:t>
            </a:r>
          </a:p>
        </p:txBody>
      </p:sp>
      <p:sp>
        <p:nvSpPr>
          <p:cNvPr id="60" name="Button (Small)"/>
          <p:cNvSpPr/>
          <p:nvPr/>
        </p:nvSpPr>
        <p:spPr>
          <a:xfrm>
            <a:off x="2228767" y="1916625"/>
            <a:ext cx="860665" cy="233752"/>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100584" bIns="36576" numCol="1" spcCol="0" rtlCol="0" fromWordArt="0" anchor="ctr" anchorCtr="0" forceAA="0" compatLnSpc="1">
            <a:prstTxWarp prst="textNoShape">
              <a:avLst/>
            </a:prstTxWarp>
            <a:spAutoFit/>
          </a:bodyPr>
          <a:lstStyle/>
          <a:p>
            <a:r>
              <a:rPr lang="en-US" sz="893" dirty="0">
                <a:solidFill>
                  <a:srgbClr val="3368AF"/>
                </a:solidFill>
                <a:latin typeface="Arial" panose="020B0604020202020204" pitchFamily="34" charset="0"/>
                <a:cs typeface="Arial" panose="020B0604020202020204" pitchFamily="34" charset="0"/>
              </a:rPr>
              <a:t>Small button</a:t>
            </a:r>
          </a:p>
        </p:txBody>
      </p:sp>
      <p:sp>
        <p:nvSpPr>
          <p:cNvPr id="53" name="Button (Mini)"/>
          <p:cNvSpPr/>
          <p:nvPr/>
        </p:nvSpPr>
        <p:spPr>
          <a:xfrm>
            <a:off x="354733" y="2277828"/>
            <a:ext cx="606361" cy="195444"/>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45720" bIns="27432" numCol="1" spcCol="0" rtlCol="0" fromWordArt="0" anchor="ctr" anchorCtr="0" forceAA="0" compatLnSpc="1">
            <a:prstTxWarp prst="textNoShape">
              <a:avLst/>
            </a:prstTxWarp>
            <a:spAutoFit/>
          </a:bodyPr>
          <a:lstStyle/>
          <a:p>
            <a:r>
              <a:rPr lang="en-US" sz="788" dirty="0">
                <a:solidFill>
                  <a:srgbClr val="FFFFFF"/>
                </a:solidFill>
                <a:latin typeface="Arial" panose="020B0604020202020204" pitchFamily="34" charset="0"/>
                <a:cs typeface="Arial" panose="020B0604020202020204" pitchFamily="34" charset="0"/>
              </a:rPr>
              <a:t>Mini button</a:t>
            </a:r>
          </a:p>
        </p:txBody>
      </p:sp>
      <p:sp>
        <p:nvSpPr>
          <p:cNvPr id="57" name="Button (Mini)"/>
          <p:cNvSpPr/>
          <p:nvPr/>
        </p:nvSpPr>
        <p:spPr>
          <a:xfrm>
            <a:off x="1036126" y="2278524"/>
            <a:ext cx="606361" cy="195444"/>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45720" bIns="27432" numCol="1" spcCol="0" rtlCol="0" fromWordArt="0" anchor="ctr" anchorCtr="0" forceAA="0" compatLnSpc="1">
            <a:prstTxWarp prst="textNoShape">
              <a:avLst/>
            </a:prstTxWarp>
            <a:spAutoFit/>
          </a:bodyPr>
          <a:lstStyle/>
          <a:p>
            <a:r>
              <a:rPr lang="en-US" sz="788" dirty="0">
                <a:solidFill>
                  <a:srgbClr val="FFFFFF"/>
                </a:solidFill>
                <a:latin typeface="Arial" panose="020B0604020202020204" pitchFamily="34" charset="0"/>
                <a:cs typeface="Arial" panose="020B0604020202020204" pitchFamily="34" charset="0"/>
              </a:rPr>
              <a:t>Mini button</a:t>
            </a:r>
          </a:p>
        </p:txBody>
      </p:sp>
      <p:sp>
        <p:nvSpPr>
          <p:cNvPr id="61" name="Button (Mini)"/>
          <p:cNvSpPr/>
          <p:nvPr/>
        </p:nvSpPr>
        <p:spPr>
          <a:xfrm>
            <a:off x="1717519" y="2278849"/>
            <a:ext cx="606361" cy="195444"/>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45720" bIns="27432" numCol="1" spcCol="0" rtlCol="0" fromWordArt="0" anchor="ctr" anchorCtr="0" forceAA="0" compatLnSpc="1">
            <a:prstTxWarp prst="textNoShape">
              <a:avLst/>
            </a:prstTxWarp>
            <a:spAutoFit/>
          </a:bodyPr>
          <a:lstStyle/>
          <a:p>
            <a:r>
              <a:rPr lang="en-US" sz="788" dirty="0">
                <a:solidFill>
                  <a:srgbClr val="3368AF"/>
                </a:solidFill>
                <a:latin typeface="Arial" panose="020B0604020202020204" pitchFamily="34" charset="0"/>
                <a:cs typeface="Arial" panose="020B0604020202020204" pitchFamily="34" charset="0"/>
              </a:rPr>
              <a:t>Mini button</a:t>
            </a:r>
          </a:p>
        </p:txBody>
      </p:sp>
      <p:grpSp>
        <p:nvGrpSpPr>
          <p:cNvPr id="62" name="Drop-Down Button (Large)"/>
          <p:cNvGrpSpPr/>
          <p:nvPr/>
        </p:nvGrpSpPr>
        <p:grpSpPr>
          <a:xfrm>
            <a:off x="354733" y="3187923"/>
            <a:ext cx="1465771" cy="427848"/>
            <a:chOff x="4233695" y="2214651"/>
            <a:chExt cx="1465771" cy="427848"/>
          </a:xfrm>
          <a:pattFill prst="ltUpDiag">
            <a:fgClr>
              <a:srgbClr val="437CC9"/>
            </a:fgClr>
            <a:bgClr>
              <a:srgbClr val="6493D2"/>
            </a:bgClr>
          </a:pattFill>
        </p:grpSpPr>
        <p:sp>
          <p:nvSpPr>
            <p:cNvPr id="63" name="Button Shape"/>
            <p:cNvSpPr/>
            <p:nvPr/>
          </p:nvSpPr>
          <p:spPr>
            <a:xfrm>
              <a:off x="4233695" y="2214651"/>
              <a:ext cx="1465771" cy="42784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320040" bIns="91440" numCol="1" spcCol="0" rtlCol="0" fromWordArt="0" anchor="ctr" anchorCtr="0" forceAA="0" compatLnSpc="1">
              <a:prstTxWarp prst="textNoShape">
                <a:avLst/>
              </a:prstTxWarp>
              <a:spAutoFit/>
            </a:bodyPr>
            <a:lstStyle/>
            <a:p>
              <a:r>
                <a:rPr lang="en-US" sz="1313" dirty="0">
                  <a:solidFill>
                    <a:srgbClr val="FFFFFF"/>
                  </a:solidFill>
                  <a:latin typeface="Arial" panose="020B0604020202020204" pitchFamily="34" charset="0"/>
                  <a:cs typeface="Arial" panose="020B0604020202020204" pitchFamily="34" charset="0"/>
                </a:rPr>
                <a:t>Large button</a:t>
              </a:r>
            </a:p>
          </p:txBody>
        </p:sp>
        <p:sp>
          <p:nvSpPr>
            <p:cNvPr id="64" name="Arrow Down Icon"/>
            <p:cNvSpPr>
              <a:spLocks noChangeAspect="1"/>
            </p:cNvSpPr>
            <p:nvPr/>
          </p:nvSpPr>
          <p:spPr>
            <a:xfrm rot="10800000">
              <a:off x="5450304" y="2408332"/>
              <a:ext cx="96545" cy="50628"/>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grpSp>
      <p:grpSp>
        <p:nvGrpSpPr>
          <p:cNvPr id="74" name="Split Button (Large)"/>
          <p:cNvGrpSpPr/>
          <p:nvPr/>
        </p:nvGrpSpPr>
        <p:grpSpPr>
          <a:xfrm>
            <a:off x="1884831" y="3187923"/>
            <a:ext cx="1588976" cy="427848"/>
            <a:chOff x="5763793" y="2329325"/>
            <a:chExt cx="1588976" cy="427848"/>
          </a:xfrm>
          <a:pattFill prst="ltUpDiag">
            <a:fgClr>
              <a:srgbClr val="437CC9"/>
            </a:fgClr>
            <a:bgClr>
              <a:srgbClr val="6493D2"/>
            </a:bgClr>
          </a:pattFill>
        </p:grpSpPr>
        <p:sp>
          <p:nvSpPr>
            <p:cNvPr id="75" name="Button Shape"/>
            <p:cNvSpPr/>
            <p:nvPr/>
          </p:nvSpPr>
          <p:spPr>
            <a:xfrm>
              <a:off x="5763793" y="2329325"/>
              <a:ext cx="1588976" cy="42784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457200" bIns="91440" numCol="1" spcCol="0" rtlCol="0" fromWordArt="0" anchor="ctr" anchorCtr="0" forceAA="0" compatLnSpc="1">
              <a:prstTxWarp prst="textNoShape">
                <a:avLst/>
              </a:prstTxWarp>
              <a:spAutoFit/>
            </a:bodyPr>
            <a:lstStyle/>
            <a:p>
              <a:r>
                <a:rPr lang="en-US" sz="1313" dirty="0">
                  <a:solidFill>
                    <a:srgbClr val="FFFFFF"/>
                  </a:solidFill>
                  <a:latin typeface="Arial" panose="020B0604020202020204" pitchFamily="34" charset="0"/>
                  <a:cs typeface="Arial" panose="020B0604020202020204" pitchFamily="34" charset="0"/>
                </a:rPr>
                <a:t>Large action</a:t>
              </a:r>
            </a:p>
          </p:txBody>
        </p:sp>
        <p:sp>
          <p:nvSpPr>
            <p:cNvPr id="76" name="Arrow Down Icon"/>
            <p:cNvSpPr>
              <a:spLocks noChangeAspect="1"/>
            </p:cNvSpPr>
            <p:nvPr/>
          </p:nvSpPr>
          <p:spPr>
            <a:xfrm rot="10800000">
              <a:off x="7140422" y="2523006"/>
              <a:ext cx="96545" cy="50628"/>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77" name="Divider"/>
            <p:cNvCxnSpPr/>
            <p:nvPr/>
          </p:nvCxnSpPr>
          <p:spPr>
            <a:xfrm flipV="1">
              <a:off x="7025005" y="2329325"/>
              <a:ext cx="0" cy="427848"/>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65" name="Drop-Down Button"/>
          <p:cNvGrpSpPr/>
          <p:nvPr/>
        </p:nvGrpSpPr>
        <p:grpSpPr>
          <a:xfrm>
            <a:off x="354733" y="3743222"/>
            <a:ext cx="1251520" cy="280928"/>
            <a:chOff x="4238854" y="2635822"/>
            <a:chExt cx="1251520" cy="280928"/>
          </a:xfrm>
          <a:pattFill prst="ltUpDiag">
            <a:fgClr>
              <a:srgbClr val="437CC9"/>
            </a:fgClr>
            <a:bgClr>
              <a:srgbClr val="6493D2"/>
            </a:bgClr>
          </a:pattFill>
        </p:grpSpPr>
        <p:sp>
          <p:nvSpPr>
            <p:cNvPr id="66" name="Button Shape"/>
            <p:cNvSpPr/>
            <p:nvPr/>
          </p:nvSpPr>
          <p:spPr>
            <a:xfrm>
              <a:off x="4238854" y="2635822"/>
              <a:ext cx="1251520" cy="28092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228600"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Default button</a:t>
              </a:r>
            </a:p>
          </p:txBody>
        </p:sp>
        <p:sp>
          <p:nvSpPr>
            <p:cNvPr id="67" name="Arrow Down Icon"/>
            <p:cNvSpPr>
              <a:spLocks noChangeAspect="1"/>
            </p:cNvSpPr>
            <p:nvPr/>
          </p:nvSpPr>
          <p:spPr>
            <a:xfrm rot="10800000">
              <a:off x="5300809" y="2757615"/>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grpSp>
      <p:grpSp>
        <p:nvGrpSpPr>
          <p:cNvPr id="78" name="Split Button"/>
          <p:cNvGrpSpPr/>
          <p:nvPr/>
        </p:nvGrpSpPr>
        <p:grpSpPr>
          <a:xfrm>
            <a:off x="1667244" y="3743222"/>
            <a:ext cx="1330933" cy="280928"/>
            <a:chOff x="5546206" y="2853932"/>
            <a:chExt cx="1330933" cy="280928"/>
          </a:xfrm>
          <a:pattFill prst="ltUpDiag">
            <a:fgClr>
              <a:srgbClr val="437CC9"/>
            </a:fgClr>
            <a:bgClr>
              <a:srgbClr val="6493D2"/>
            </a:bgClr>
          </a:pattFill>
        </p:grpSpPr>
        <p:sp>
          <p:nvSpPr>
            <p:cNvPr id="79" name="Button Shape"/>
            <p:cNvSpPr/>
            <p:nvPr/>
          </p:nvSpPr>
          <p:spPr>
            <a:xfrm>
              <a:off x="5546206" y="2853932"/>
              <a:ext cx="1330933" cy="28092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320040"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Default action</a:t>
              </a:r>
            </a:p>
          </p:txBody>
        </p:sp>
        <p:sp>
          <p:nvSpPr>
            <p:cNvPr id="80" name="Arrow Down Icon"/>
            <p:cNvSpPr>
              <a:spLocks noChangeAspect="1"/>
            </p:cNvSpPr>
            <p:nvPr/>
          </p:nvSpPr>
          <p:spPr>
            <a:xfrm rot="10800000">
              <a:off x="6728811" y="2975725"/>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81" name="Divider"/>
            <p:cNvCxnSpPr/>
            <p:nvPr/>
          </p:nvCxnSpPr>
          <p:spPr>
            <a:xfrm flipV="1">
              <a:off x="6642985" y="2853932"/>
              <a:ext cx="0" cy="280928"/>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68" name="Drop-Down Button (Small)"/>
          <p:cNvGrpSpPr/>
          <p:nvPr/>
        </p:nvGrpSpPr>
        <p:grpSpPr>
          <a:xfrm>
            <a:off x="354733" y="4151601"/>
            <a:ext cx="954784" cy="233752"/>
            <a:chOff x="4233694" y="3065243"/>
            <a:chExt cx="954784" cy="233752"/>
          </a:xfrm>
          <a:pattFill prst="ltUpDiag">
            <a:fgClr>
              <a:srgbClr val="437CC9"/>
            </a:fgClr>
            <a:bgClr>
              <a:srgbClr val="6493D2"/>
            </a:bgClr>
          </a:pattFill>
        </p:grpSpPr>
        <p:sp>
          <p:nvSpPr>
            <p:cNvPr id="69" name="Button Shape"/>
            <p:cNvSpPr/>
            <p:nvPr/>
          </p:nvSpPr>
          <p:spPr>
            <a:xfrm>
              <a:off x="4233694" y="3065243"/>
              <a:ext cx="954784" cy="233752"/>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192024" bIns="36576" numCol="1" spcCol="0" rtlCol="0" fromWordArt="0" anchor="ctr" anchorCtr="0" forceAA="0" compatLnSpc="1">
              <a:prstTxWarp prst="textNoShape">
                <a:avLst/>
              </a:prstTxWarp>
              <a:spAutoFit/>
            </a:bodyPr>
            <a:lstStyle/>
            <a:p>
              <a:r>
                <a:rPr lang="en-US" sz="893" dirty="0">
                  <a:solidFill>
                    <a:srgbClr val="FFFFFF"/>
                  </a:solidFill>
                  <a:latin typeface="Arial" panose="020B0604020202020204" pitchFamily="34" charset="0"/>
                  <a:cs typeface="Arial" panose="020B0604020202020204" pitchFamily="34" charset="0"/>
                </a:rPr>
                <a:t>Small button</a:t>
              </a:r>
            </a:p>
          </p:txBody>
        </p:sp>
        <p:sp>
          <p:nvSpPr>
            <p:cNvPr id="70" name="Arrow Down Icon"/>
            <p:cNvSpPr>
              <a:spLocks noChangeAspect="1"/>
            </p:cNvSpPr>
            <p:nvPr/>
          </p:nvSpPr>
          <p:spPr>
            <a:xfrm rot="10800000">
              <a:off x="5021381" y="3166035"/>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grpSp>
      <p:grpSp>
        <p:nvGrpSpPr>
          <p:cNvPr id="82" name="Split Button (Small)"/>
          <p:cNvGrpSpPr/>
          <p:nvPr/>
        </p:nvGrpSpPr>
        <p:grpSpPr>
          <a:xfrm>
            <a:off x="1361337" y="4151601"/>
            <a:ext cx="1054655" cy="233753"/>
            <a:chOff x="5240299" y="3236949"/>
            <a:chExt cx="1054655" cy="233753"/>
          </a:xfrm>
          <a:pattFill prst="ltUpDiag">
            <a:fgClr>
              <a:srgbClr val="437CC9"/>
            </a:fgClr>
            <a:bgClr>
              <a:srgbClr val="6493D2"/>
            </a:bgClr>
          </a:pattFill>
        </p:grpSpPr>
        <p:sp>
          <p:nvSpPr>
            <p:cNvPr id="83" name="Button Shape"/>
            <p:cNvSpPr/>
            <p:nvPr/>
          </p:nvSpPr>
          <p:spPr>
            <a:xfrm>
              <a:off x="5240299" y="3236949"/>
              <a:ext cx="1054655" cy="233752"/>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301752" bIns="36576" numCol="1" spcCol="0" rtlCol="0" fromWordArt="0" anchor="ctr" anchorCtr="0" forceAA="0" compatLnSpc="1">
              <a:prstTxWarp prst="textNoShape">
                <a:avLst/>
              </a:prstTxWarp>
              <a:spAutoFit/>
            </a:bodyPr>
            <a:lstStyle/>
            <a:p>
              <a:r>
                <a:rPr lang="en-US" sz="893" dirty="0">
                  <a:solidFill>
                    <a:srgbClr val="FFFFFF"/>
                  </a:solidFill>
                  <a:latin typeface="Arial" panose="020B0604020202020204" pitchFamily="34" charset="0"/>
                  <a:cs typeface="Arial" panose="020B0604020202020204" pitchFamily="34" charset="0"/>
                </a:rPr>
                <a:t>Small action</a:t>
              </a:r>
            </a:p>
          </p:txBody>
        </p:sp>
        <p:sp>
          <p:nvSpPr>
            <p:cNvPr id="84" name="Arrow Down Icon"/>
            <p:cNvSpPr>
              <a:spLocks noChangeAspect="1"/>
            </p:cNvSpPr>
            <p:nvPr/>
          </p:nvSpPr>
          <p:spPr>
            <a:xfrm rot="10800000">
              <a:off x="6145461" y="3337741"/>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85" name="Divider"/>
            <p:cNvCxnSpPr/>
            <p:nvPr/>
          </p:nvCxnSpPr>
          <p:spPr>
            <a:xfrm flipV="1">
              <a:off x="6062860" y="3236949"/>
              <a:ext cx="0" cy="233753"/>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1" name="Drop-Down Button (Mini)"/>
          <p:cNvGrpSpPr/>
          <p:nvPr/>
        </p:nvGrpSpPr>
        <p:grpSpPr>
          <a:xfrm>
            <a:off x="354733" y="4516558"/>
            <a:ext cx="694781" cy="195444"/>
            <a:chOff x="4233695" y="3383497"/>
            <a:chExt cx="694781" cy="195444"/>
          </a:xfrm>
          <a:pattFill prst="ltUpDiag">
            <a:fgClr>
              <a:srgbClr val="437CC9"/>
            </a:fgClr>
            <a:bgClr>
              <a:srgbClr val="6493D2"/>
            </a:bgClr>
          </a:pattFill>
        </p:grpSpPr>
        <p:sp>
          <p:nvSpPr>
            <p:cNvPr id="72" name="Button Shape"/>
            <p:cNvSpPr/>
            <p:nvPr/>
          </p:nvSpPr>
          <p:spPr>
            <a:xfrm>
              <a:off x="4233695" y="3383497"/>
              <a:ext cx="694781" cy="195444"/>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137160" bIns="27432" numCol="1" spcCol="0" rtlCol="0" fromWordArt="0" anchor="ctr" anchorCtr="0" forceAA="0" compatLnSpc="1">
              <a:prstTxWarp prst="textNoShape">
                <a:avLst/>
              </a:prstTxWarp>
              <a:spAutoFit/>
            </a:bodyPr>
            <a:lstStyle/>
            <a:p>
              <a:r>
                <a:rPr lang="en-US" sz="788" dirty="0">
                  <a:solidFill>
                    <a:srgbClr val="FFFFFF"/>
                  </a:solidFill>
                  <a:latin typeface="Arial" panose="020B0604020202020204" pitchFamily="34" charset="0"/>
                  <a:cs typeface="Arial" panose="020B0604020202020204" pitchFamily="34" charset="0"/>
                </a:rPr>
                <a:t>Mini button</a:t>
              </a:r>
            </a:p>
          </p:txBody>
        </p:sp>
        <p:sp>
          <p:nvSpPr>
            <p:cNvPr id="73" name="Arrow Down Icon"/>
            <p:cNvSpPr>
              <a:spLocks noChangeAspect="1"/>
            </p:cNvSpPr>
            <p:nvPr/>
          </p:nvSpPr>
          <p:spPr>
            <a:xfrm rot="10800000">
              <a:off x="4821807" y="3458168"/>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grpSp>
      <p:grpSp>
        <p:nvGrpSpPr>
          <p:cNvPr id="86" name="Split Button (Mini)"/>
          <p:cNvGrpSpPr/>
          <p:nvPr/>
        </p:nvGrpSpPr>
        <p:grpSpPr>
          <a:xfrm>
            <a:off x="1097144" y="4512806"/>
            <a:ext cx="758638" cy="195444"/>
            <a:chOff x="4976106" y="3575248"/>
            <a:chExt cx="758638" cy="195444"/>
          </a:xfrm>
          <a:pattFill prst="ltUpDiag">
            <a:fgClr>
              <a:srgbClr val="437CC9"/>
            </a:fgClr>
            <a:bgClr>
              <a:srgbClr val="6493D2"/>
            </a:bgClr>
          </a:pattFill>
        </p:grpSpPr>
        <p:sp>
          <p:nvSpPr>
            <p:cNvPr id="87" name="Button Shape"/>
            <p:cNvSpPr/>
            <p:nvPr/>
          </p:nvSpPr>
          <p:spPr>
            <a:xfrm>
              <a:off x="4976106" y="3575248"/>
              <a:ext cx="758638" cy="195444"/>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210312" bIns="27432" numCol="1" spcCol="0" rtlCol="0" fromWordArt="0" anchor="ctr" anchorCtr="0" forceAA="0" compatLnSpc="1">
              <a:prstTxWarp prst="textNoShape">
                <a:avLst/>
              </a:prstTxWarp>
              <a:spAutoFit/>
            </a:bodyPr>
            <a:lstStyle/>
            <a:p>
              <a:r>
                <a:rPr lang="en-US" sz="788" dirty="0">
                  <a:solidFill>
                    <a:srgbClr val="FFFFFF"/>
                  </a:solidFill>
                  <a:latin typeface="Arial" panose="020B0604020202020204" pitchFamily="34" charset="0"/>
                  <a:cs typeface="Arial" panose="020B0604020202020204" pitchFamily="34" charset="0"/>
                </a:rPr>
                <a:t>Mini action</a:t>
              </a:r>
            </a:p>
          </p:txBody>
        </p:sp>
        <p:sp>
          <p:nvSpPr>
            <p:cNvPr id="88" name="Arrow Down Icon"/>
            <p:cNvSpPr>
              <a:spLocks noChangeAspect="1"/>
            </p:cNvSpPr>
            <p:nvPr/>
          </p:nvSpPr>
          <p:spPr>
            <a:xfrm rot="10800000">
              <a:off x="5611843" y="3649919"/>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89" name="Divider"/>
            <p:cNvCxnSpPr/>
            <p:nvPr/>
          </p:nvCxnSpPr>
          <p:spPr>
            <a:xfrm>
              <a:off x="5555731" y="3575248"/>
              <a:ext cx="0" cy="195444"/>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189" name="Button Group"/>
          <p:cNvGrpSpPr/>
          <p:nvPr/>
        </p:nvGrpSpPr>
        <p:grpSpPr>
          <a:xfrm>
            <a:off x="354733" y="2690644"/>
            <a:ext cx="1637539" cy="280928"/>
            <a:chOff x="354733" y="2690644"/>
            <a:chExt cx="1637539" cy="280928"/>
          </a:xfrm>
          <a:pattFill prst="ltUpDiag">
            <a:fgClr>
              <a:srgbClr val="437CC9"/>
            </a:fgClr>
            <a:bgClr>
              <a:srgbClr val="6493D2"/>
            </a:bgClr>
          </a:pattFill>
        </p:grpSpPr>
        <p:sp>
          <p:nvSpPr>
            <p:cNvPr id="91" name="Button Shape"/>
            <p:cNvSpPr/>
            <p:nvPr/>
          </p:nvSpPr>
          <p:spPr>
            <a:xfrm>
              <a:off x="354733" y="2690644"/>
              <a:ext cx="1637539" cy="28092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18872" tIns="45720" rIns="118872"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Left      Middle      Right</a:t>
              </a:r>
            </a:p>
          </p:txBody>
        </p:sp>
        <p:cxnSp>
          <p:nvCxnSpPr>
            <p:cNvPr id="92" name="Divider 2"/>
            <p:cNvCxnSpPr/>
            <p:nvPr/>
          </p:nvCxnSpPr>
          <p:spPr>
            <a:xfrm>
              <a:off x="823402" y="2690644"/>
              <a:ext cx="0" cy="280928"/>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93" name="Divider 1"/>
            <p:cNvCxnSpPr/>
            <p:nvPr/>
          </p:nvCxnSpPr>
          <p:spPr>
            <a:xfrm>
              <a:off x="1433264" y="2690644"/>
              <a:ext cx="0" cy="280928"/>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94" name="Down-Down Menu"/>
          <p:cNvGrpSpPr/>
          <p:nvPr/>
        </p:nvGrpSpPr>
        <p:grpSpPr>
          <a:xfrm>
            <a:off x="354733" y="4729404"/>
            <a:ext cx="1586719" cy="1272534"/>
            <a:chOff x="4664027" y="4674630"/>
            <a:chExt cx="1586719" cy="1272534"/>
          </a:xfrm>
          <a:pattFill prst="ltUpDiag">
            <a:fgClr>
              <a:srgbClr val="437CC9"/>
            </a:fgClr>
            <a:bgClr>
              <a:srgbClr val="6493D2"/>
            </a:bgClr>
          </a:pattFill>
        </p:grpSpPr>
        <p:sp>
          <p:nvSpPr>
            <p:cNvPr id="95" name="Menu Shape"/>
            <p:cNvSpPr/>
            <p:nvPr/>
          </p:nvSpPr>
          <p:spPr>
            <a:xfrm>
              <a:off x="4664027" y="4674630"/>
              <a:ext cx="1586719" cy="1272534"/>
            </a:xfrm>
            <a:prstGeom prst="roundRect">
              <a:avLst>
                <a:gd name="adj" fmla="val 3019"/>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64592" tIns="64008" rIns="164592" bIns="64008" numCol="1" spcCol="0" rtlCol="0" fromWordArt="0" anchor="ctr" anchorCtr="0" forceAA="0" compatLnSpc="1">
              <a:prstTxWarp prst="textNoShape">
                <a:avLst/>
              </a:prstTxWarp>
              <a:spAutoFit/>
            </a:bodyPr>
            <a:lstStyle/>
            <a:p>
              <a:pPr>
                <a:lnSpc>
                  <a:spcPct val="140000"/>
                </a:lnSpc>
              </a:pPr>
              <a:r>
                <a:rPr lang="en-US" sz="1050" dirty="0">
                  <a:solidFill>
                    <a:srgbClr val="FFFFFF"/>
                  </a:solidFill>
                  <a:latin typeface="Arial" panose="020B0604020202020204" pitchFamily="34" charset="0"/>
                  <a:cs typeface="Arial" panose="020B0604020202020204" pitchFamily="34" charset="0"/>
                </a:rPr>
                <a:t>Action</a:t>
              </a:r>
            </a:p>
            <a:p>
              <a:pPr>
                <a:lnSpc>
                  <a:spcPct val="140000"/>
                </a:lnSpc>
              </a:pPr>
              <a:r>
                <a:rPr lang="en-US" sz="1050" dirty="0">
                  <a:solidFill>
                    <a:srgbClr val="FFFFFF"/>
                  </a:solidFill>
                  <a:latin typeface="Arial" panose="020B0604020202020204" pitchFamily="34" charset="0"/>
                  <a:cs typeface="Arial" panose="020B0604020202020204" pitchFamily="34" charset="0"/>
                </a:rPr>
                <a:t>Another action</a:t>
              </a:r>
            </a:p>
            <a:p>
              <a:pPr>
                <a:lnSpc>
                  <a:spcPct val="140000"/>
                </a:lnSpc>
              </a:pPr>
              <a:r>
                <a:rPr lang="en-US" sz="1050" dirty="0">
                  <a:solidFill>
                    <a:srgbClr val="FFFFFF"/>
                  </a:solidFill>
                  <a:latin typeface="Arial" panose="020B0604020202020204" pitchFamily="34" charset="0"/>
                  <a:cs typeface="Arial" panose="020B0604020202020204" pitchFamily="34" charset="0"/>
                </a:rPr>
                <a:t>Something else here</a:t>
              </a:r>
            </a:p>
            <a:p>
              <a:pPr>
                <a:lnSpc>
                  <a:spcPct val="140000"/>
                </a:lnSpc>
              </a:pPr>
              <a:endParaRPr lang="en-US" sz="1050" dirty="0">
                <a:solidFill>
                  <a:srgbClr val="FFFFFF"/>
                </a:solidFill>
                <a:latin typeface="Arial" panose="020B0604020202020204" pitchFamily="34" charset="0"/>
                <a:cs typeface="Arial" panose="020B0604020202020204" pitchFamily="34" charset="0"/>
              </a:endParaRPr>
            </a:p>
            <a:p>
              <a:pPr>
                <a:lnSpc>
                  <a:spcPct val="140000"/>
                </a:lnSpc>
              </a:pPr>
              <a:r>
                <a:rPr lang="en-US" sz="1050" dirty="0">
                  <a:solidFill>
                    <a:srgbClr val="FFFFFF"/>
                  </a:solidFill>
                  <a:latin typeface="Arial" panose="020B0604020202020204" pitchFamily="34" charset="0"/>
                  <a:cs typeface="Arial" panose="020B0604020202020204" pitchFamily="34" charset="0"/>
                </a:rPr>
                <a:t>Separated link</a:t>
              </a:r>
            </a:p>
          </p:txBody>
        </p:sp>
        <p:cxnSp>
          <p:nvCxnSpPr>
            <p:cNvPr id="96" name="Separator"/>
            <p:cNvCxnSpPr/>
            <p:nvPr/>
          </p:nvCxnSpPr>
          <p:spPr>
            <a:xfrm>
              <a:off x="4664027" y="5549900"/>
              <a:ext cx="1586719"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09" name="Input"/>
          <p:cNvSpPr/>
          <p:nvPr/>
        </p:nvSpPr>
        <p:spPr>
          <a:xfrm>
            <a:off x="5711997" y="959530"/>
            <a:ext cx="2090738"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prstTxWarp prst="textNoShape">
              <a:avLst/>
            </a:prstTxWarp>
            <a:spAutoFit/>
          </a:bodyPr>
          <a:lstStyle/>
          <a:p>
            <a:r>
              <a:rPr lang="en-US" sz="1050" dirty="0">
                <a:solidFill>
                  <a:srgbClr val="3368AF"/>
                </a:solidFill>
                <a:latin typeface="Arial" panose="020B0604020202020204" pitchFamily="34" charset="0"/>
                <a:cs typeface="Arial" panose="020B0604020202020204" pitchFamily="34" charset="0"/>
              </a:rPr>
              <a:t>Text input</a:t>
            </a:r>
          </a:p>
        </p:txBody>
      </p:sp>
      <p:grpSp>
        <p:nvGrpSpPr>
          <p:cNvPr id="110" name="Textarea"/>
          <p:cNvGrpSpPr/>
          <p:nvPr/>
        </p:nvGrpSpPr>
        <p:grpSpPr>
          <a:xfrm>
            <a:off x="5711997" y="1400170"/>
            <a:ext cx="2090738" cy="822104"/>
            <a:chOff x="746297" y="963834"/>
            <a:chExt cx="2090738" cy="822104"/>
          </a:xfrm>
          <a:solidFill>
            <a:schemeClr val="bg1"/>
          </a:solidFill>
        </p:grpSpPr>
        <p:sp>
          <p:nvSpPr>
            <p:cNvPr id="111" name="Textarea Shape"/>
            <p:cNvSpPr/>
            <p:nvPr/>
          </p:nvSpPr>
          <p:spPr>
            <a:xfrm>
              <a:off x="746297" y="963834"/>
              <a:ext cx="2090738" cy="822104"/>
            </a:xfrm>
            <a:prstGeom prst="roundRect">
              <a:avLst>
                <a:gd name="adj" fmla="val 5081"/>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t" anchorCtr="0" forceAA="0" compatLnSpc="1">
              <a:prstTxWarp prst="textNoShape">
                <a:avLst/>
              </a:prstTxWarp>
              <a:noAutofit/>
            </a:bodyPr>
            <a:lstStyle/>
            <a:p>
              <a:r>
                <a:rPr lang="en-US" sz="1050" noProof="1">
                  <a:solidFill>
                    <a:srgbClr val="3368AF"/>
                  </a:solidFill>
                  <a:latin typeface="Arial" panose="020B0604020202020204" pitchFamily="34" charset="0"/>
                  <a:cs typeface="Arial" panose="020B0604020202020204" pitchFamily="34" charset="0"/>
                </a:rPr>
                <a:t>Textarea</a:t>
              </a:r>
            </a:p>
          </p:txBody>
        </p:sp>
        <p:sp>
          <p:nvSpPr>
            <p:cNvPr id="112" name="Resize Handle"/>
            <p:cNvSpPr>
              <a:spLocks noEditPoints="1"/>
            </p:cNvSpPr>
            <p:nvPr/>
          </p:nvSpPr>
          <p:spPr bwMode="auto">
            <a:xfrm>
              <a:off x="2654923" y="1605983"/>
              <a:ext cx="119063" cy="115888"/>
            </a:xfrm>
            <a:custGeom>
              <a:avLst/>
              <a:gdLst>
                <a:gd name="T0" fmla="*/ 265 w 316"/>
                <a:gd name="T1" fmla="*/ 0 h 318"/>
                <a:gd name="T2" fmla="*/ 253 w 316"/>
                <a:gd name="T3" fmla="*/ 11 h 318"/>
                <a:gd name="T4" fmla="*/ 253 w 316"/>
                <a:gd name="T5" fmla="*/ 50 h 318"/>
                <a:gd name="T6" fmla="*/ 265 w 316"/>
                <a:gd name="T7" fmla="*/ 61 h 318"/>
                <a:gd name="T8" fmla="*/ 304 w 316"/>
                <a:gd name="T9" fmla="*/ 61 h 318"/>
                <a:gd name="T10" fmla="*/ 316 w 316"/>
                <a:gd name="T11" fmla="*/ 50 h 318"/>
                <a:gd name="T12" fmla="*/ 316 w 316"/>
                <a:gd name="T13" fmla="*/ 11 h 318"/>
                <a:gd name="T14" fmla="*/ 304 w 316"/>
                <a:gd name="T15" fmla="*/ 0 h 318"/>
                <a:gd name="T16" fmla="*/ 265 w 316"/>
                <a:gd name="T17" fmla="*/ 0 h 318"/>
                <a:gd name="T18" fmla="*/ 265 w 316"/>
                <a:gd name="T19" fmla="*/ 126 h 318"/>
                <a:gd name="T20" fmla="*/ 253 w 316"/>
                <a:gd name="T21" fmla="*/ 137 h 318"/>
                <a:gd name="T22" fmla="*/ 253 w 316"/>
                <a:gd name="T23" fmla="*/ 176 h 318"/>
                <a:gd name="T24" fmla="*/ 265 w 316"/>
                <a:gd name="T25" fmla="*/ 187 h 318"/>
                <a:gd name="T26" fmla="*/ 304 w 316"/>
                <a:gd name="T27" fmla="*/ 187 h 318"/>
                <a:gd name="T28" fmla="*/ 316 w 316"/>
                <a:gd name="T29" fmla="*/ 176 h 318"/>
                <a:gd name="T30" fmla="*/ 316 w 316"/>
                <a:gd name="T31" fmla="*/ 137 h 318"/>
                <a:gd name="T32" fmla="*/ 304 w 316"/>
                <a:gd name="T33" fmla="*/ 126 h 318"/>
                <a:gd name="T34" fmla="*/ 265 w 316"/>
                <a:gd name="T35" fmla="*/ 126 h 318"/>
                <a:gd name="T36" fmla="*/ 138 w 316"/>
                <a:gd name="T37" fmla="*/ 127 h 318"/>
                <a:gd name="T38" fmla="*/ 127 w 316"/>
                <a:gd name="T39" fmla="*/ 139 h 318"/>
                <a:gd name="T40" fmla="*/ 127 w 316"/>
                <a:gd name="T41" fmla="*/ 177 h 318"/>
                <a:gd name="T42" fmla="*/ 138 w 316"/>
                <a:gd name="T43" fmla="*/ 189 h 318"/>
                <a:gd name="T44" fmla="*/ 177 w 316"/>
                <a:gd name="T45" fmla="*/ 189 h 318"/>
                <a:gd name="T46" fmla="*/ 190 w 316"/>
                <a:gd name="T47" fmla="*/ 177 h 318"/>
                <a:gd name="T48" fmla="*/ 190 w 316"/>
                <a:gd name="T49" fmla="*/ 139 h 318"/>
                <a:gd name="T50" fmla="*/ 177 w 316"/>
                <a:gd name="T51" fmla="*/ 127 h 318"/>
                <a:gd name="T52" fmla="*/ 138 w 316"/>
                <a:gd name="T53" fmla="*/ 127 h 318"/>
                <a:gd name="T54" fmla="*/ 265 w 316"/>
                <a:gd name="T55" fmla="*/ 256 h 318"/>
                <a:gd name="T56" fmla="*/ 253 w 316"/>
                <a:gd name="T57" fmla="*/ 268 h 318"/>
                <a:gd name="T58" fmla="*/ 253 w 316"/>
                <a:gd name="T59" fmla="*/ 307 h 318"/>
                <a:gd name="T60" fmla="*/ 265 w 316"/>
                <a:gd name="T61" fmla="*/ 318 h 318"/>
                <a:gd name="T62" fmla="*/ 304 w 316"/>
                <a:gd name="T63" fmla="*/ 318 h 318"/>
                <a:gd name="T64" fmla="*/ 316 w 316"/>
                <a:gd name="T65" fmla="*/ 307 h 318"/>
                <a:gd name="T66" fmla="*/ 316 w 316"/>
                <a:gd name="T67" fmla="*/ 268 h 318"/>
                <a:gd name="T68" fmla="*/ 304 w 316"/>
                <a:gd name="T69" fmla="*/ 256 h 318"/>
                <a:gd name="T70" fmla="*/ 265 w 316"/>
                <a:gd name="T71" fmla="*/ 256 h 318"/>
                <a:gd name="T72" fmla="*/ 138 w 316"/>
                <a:gd name="T73" fmla="*/ 256 h 318"/>
                <a:gd name="T74" fmla="*/ 127 w 316"/>
                <a:gd name="T75" fmla="*/ 268 h 318"/>
                <a:gd name="T76" fmla="*/ 127 w 316"/>
                <a:gd name="T77" fmla="*/ 307 h 318"/>
                <a:gd name="T78" fmla="*/ 138 w 316"/>
                <a:gd name="T79" fmla="*/ 318 h 318"/>
                <a:gd name="T80" fmla="*/ 177 w 316"/>
                <a:gd name="T81" fmla="*/ 318 h 318"/>
                <a:gd name="T82" fmla="*/ 190 w 316"/>
                <a:gd name="T83" fmla="*/ 307 h 318"/>
                <a:gd name="T84" fmla="*/ 190 w 316"/>
                <a:gd name="T85" fmla="*/ 268 h 318"/>
                <a:gd name="T86" fmla="*/ 177 w 316"/>
                <a:gd name="T87" fmla="*/ 256 h 318"/>
                <a:gd name="T88" fmla="*/ 138 w 316"/>
                <a:gd name="T89" fmla="*/ 256 h 318"/>
                <a:gd name="T90" fmla="*/ 12 w 316"/>
                <a:gd name="T91" fmla="*/ 256 h 318"/>
                <a:gd name="T92" fmla="*/ 0 w 316"/>
                <a:gd name="T93" fmla="*/ 268 h 318"/>
                <a:gd name="T94" fmla="*/ 0 w 316"/>
                <a:gd name="T95" fmla="*/ 306 h 318"/>
                <a:gd name="T96" fmla="*/ 12 w 316"/>
                <a:gd name="T97" fmla="*/ 318 h 318"/>
                <a:gd name="T98" fmla="*/ 51 w 316"/>
                <a:gd name="T99" fmla="*/ 318 h 318"/>
                <a:gd name="T100" fmla="*/ 63 w 316"/>
                <a:gd name="T101" fmla="*/ 306 h 318"/>
                <a:gd name="T102" fmla="*/ 63 w 316"/>
                <a:gd name="T103" fmla="*/ 268 h 318"/>
                <a:gd name="T104" fmla="*/ 51 w 316"/>
                <a:gd name="T105" fmla="*/ 256 h 318"/>
                <a:gd name="T106" fmla="*/ 12 w 316"/>
                <a:gd name="T107" fmla="*/ 25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6" h="318">
                  <a:moveTo>
                    <a:pt x="265" y="0"/>
                  </a:moveTo>
                  <a:cubicBezTo>
                    <a:pt x="259" y="0"/>
                    <a:pt x="253" y="4"/>
                    <a:pt x="253" y="11"/>
                  </a:cubicBezTo>
                  <a:lnTo>
                    <a:pt x="253" y="50"/>
                  </a:lnTo>
                  <a:cubicBezTo>
                    <a:pt x="253" y="56"/>
                    <a:pt x="259" y="61"/>
                    <a:pt x="265" y="61"/>
                  </a:cubicBezTo>
                  <a:lnTo>
                    <a:pt x="304" y="61"/>
                  </a:lnTo>
                  <a:cubicBezTo>
                    <a:pt x="311" y="61"/>
                    <a:pt x="316" y="56"/>
                    <a:pt x="316" y="50"/>
                  </a:cubicBezTo>
                  <a:lnTo>
                    <a:pt x="316" y="11"/>
                  </a:lnTo>
                  <a:cubicBezTo>
                    <a:pt x="316" y="4"/>
                    <a:pt x="311" y="0"/>
                    <a:pt x="304" y="0"/>
                  </a:cubicBezTo>
                  <a:lnTo>
                    <a:pt x="265" y="0"/>
                  </a:lnTo>
                  <a:close/>
                  <a:moveTo>
                    <a:pt x="265" y="126"/>
                  </a:moveTo>
                  <a:cubicBezTo>
                    <a:pt x="259" y="126"/>
                    <a:pt x="253" y="131"/>
                    <a:pt x="253" y="137"/>
                  </a:cubicBezTo>
                  <a:lnTo>
                    <a:pt x="253" y="176"/>
                  </a:lnTo>
                  <a:cubicBezTo>
                    <a:pt x="253" y="183"/>
                    <a:pt x="259" y="187"/>
                    <a:pt x="265" y="187"/>
                  </a:cubicBezTo>
                  <a:lnTo>
                    <a:pt x="304" y="187"/>
                  </a:lnTo>
                  <a:cubicBezTo>
                    <a:pt x="311" y="187"/>
                    <a:pt x="316" y="183"/>
                    <a:pt x="316" y="176"/>
                  </a:cubicBezTo>
                  <a:lnTo>
                    <a:pt x="316" y="137"/>
                  </a:lnTo>
                  <a:cubicBezTo>
                    <a:pt x="316" y="131"/>
                    <a:pt x="311" y="126"/>
                    <a:pt x="304" y="126"/>
                  </a:cubicBezTo>
                  <a:lnTo>
                    <a:pt x="265" y="126"/>
                  </a:lnTo>
                  <a:close/>
                  <a:moveTo>
                    <a:pt x="138" y="127"/>
                  </a:moveTo>
                  <a:cubicBezTo>
                    <a:pt x="132" y="127"/>
                    <a:pt x="127" y="132"/>
                    <a:pt x="127" y="139"/>
                  </a:cubicBezTo>
                  <a:lnTo>
                    <a:pt x="127" y="177"/>
                  </a:lnTo>
                  <a:cubicBezTo>
                    <a:pt x="127" y="183"/>
                    <a:pt x="132" y="189"/>
                    <a:pt x="138" y="189"/>
                  </a:cubicBezTo>
                  <a:lnTo>
                    <a:pt x="177" y="189"/>
                  </a:lnTo>
                  <a:cubicBezTo>
                    <a:pt x="184" y="189"/>
                    <a:pt x="190" y="183"/>
                    <a:pt x="190" y="177"/>
                  </a:cubicBezTo>
                  <a:lnTo>
                    <a:pt x="190" y="139"/>
                  </a:lnTo>
                  <a:cubicBezTo>
                    <a:pt x="190" y="132"/>
                    <a:pt x="184" y="127"/>
                    <a:pt x="177" y="127"/>
                  </a:cubicBezTo>
                  <a:lnTo>
                    <a:pt x="138" y="127"/>
                  </a:lnTo>
                  <a:close/>
                  <a:moveTo>
                    <a:pt x="265" y="256"/>
                  </a:moveTo>
                  <a:cubicBezTo>
                    <a:pt x="259" y="256"/>
                    <a:pt x="253" y="261"/>
                    <a:pt x="253" y="268"/>
                  </a:cubicBezTo>
                  <a:lnTo>
                    <a:pt x="253" y="307"/>
                  </a:lnTo>
                  <a:cubicBezTo>
                    <a:pt x="253" y="313"/>
                    <a:pt x="259" y="318"/>
                    <a:pt x="265" y="318"/>
                  </a:cubicBezTo>
                  <a:lnTo>
                    <a:pt x="304" y="318"/>
                  </a:lnTo>
                  <a:cubicBezTo>
                    <a:pt x="311" y="318"/>
                    <a:pt x="316" y="313"/>
                    <a:pt x="316" y="307"/>
                  </a:cubicBezTo>
                  <a:lnTo>
                    <a:pt x="316" y="268"/>
                  </a:lnTo>
                  <a:cubicBezTo>
                    <a:pt x="316" y="261"/>
                    <a:pt x="311" y="256"/>
                    <a:pt x="304" y="256"/>
                  </a:cubicBezTo>
                  <a:lnTo>
                    <a:pt x="265" y="256"/>
                  </a:lnTo>
                  <a:close/>
                  <a:moveTo>
                    <a:pt x="138" y="256"/>
                  </a:moveTo>
                  <a:cubicBezTo>
                    <a:pt x="132" y="256"/>
                    <a:pt x="127" y="261"/>
                    <a:pt x="127" y="268"/>
                  </a:cubicBezTo>
                  <a:lnTo>
                    <a:pt x="127" y="307"/>
                  </a:lnTo>
                  <a:cubicBezTo>
                    <a:pt x="127" y="313"/>
                    <a:pt x="132" y="318"/>
                    <a:pt x="138" y="318"/>
                  </a:cubicBezTo>
                  <a:lnTo>
                    <a:pt x="177" y="318"/>
                  </a:lnTo>
                  <a:cubicBezTo>
                    <a:pt x="184" y="318"/>
                    <a:pt x="190" y="313"/>
                    <a:pt x="190" y="307"/>
                  </a:cubicBezTo>
                  <a:lnTo>
                    <a:pt x="190" y="268"/>
                  </a:lnTo>
                  <a:cubicBezTo>
                    <a:pt x="190" y="261"/>
                    <a:pt x="184" y="256"/>
                    <a:pt x="177" y="256"/>
                  </a:cubicBezTo>
                  <a:lnTo>
                    <a:pt x="138" y="256"/>
                  </a:lnTo>
                  <a:close/>
                  <a:moveTo>
                    <a:pt x="12" y="256"/>
                  </a:moveTo>
                  <a:cubicBezTo>
                    <a:pt x="6" y="256"/>
                    <a:pt x="0" y="261"/>
                    <a:pt x="0" y="268"/>
                  </a:cubicBezTo>
                  <a:lnTo>
                    <a:pt x="0" y="306"/>
                  </a:lnTo>
                  <a:cubicBezTo>
                    <a:pt x="0" y="313"/>
                    <a:pt x="6" y="318"/>
                    <a:pt x="12" y="318"/>
                  </a:cubicBezTo>
                  <a:lnTo>
                    <a:pt x="51" y="318"/>
                  </a:lnTo>
                  <a:cubicBezTo>
                    <a:pt x="58" y="318"/>
                    <a:pt x="63" y="313"/>
                    <a:pt x="63" y="306"/>
                  </a:cubicBezTo>
                  <a:lnTo>
                    <a:pt x="63" y="268"/>
                  </a:lnTo>
                  <a:cubicBezTo>
                    <a:pt x="63" y="261"/>
                    <a:pt x="58" y="256"/>
                    <a:pt x="51" y="256"/>
                  </a:cubicBezTo>
                  <a:lnTo>
                    <a:pt x="12" y="256"/>
                  </a:lnTo>
                  <a:close/>
                </a:path>
              </a:pathLst>
            </a:custGeom>
            <a:solidFill>
              <a:srgbClr val="6493D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grpSp>
      <p:grpSp>
        <p:nvGrpSpPr>
          <p:cNvPr id="113" name="Checkbox"/>
          <p:cNvGrpSpPr/>
          <p:nvPr/>
        </p:nvGrpSpPr>
        <p:grpSpPr>
          <a:xfrm>
            <a:off x="5711997" y="2309833"/>
            <a:ext cx="831570" cy="253916"/>
            <a:chOff x="982028" y="1967412"/>
            <a:chExt cx="831570" cy="253916"/>
          </a:xfrm>
        </p:grpSpPr>
        <p:sp>
          <p:nvSpPr>
            <p:cNvPr id="114" name="Checkbox Check"/>
            <p:cNvSpPr>
              <a:spLocks noChangeAspect="1"/>
            </p:cNvSpPr>
            <p:nvPr/>
          </p:nvSpPr>
          <p:spPr>
            <a:xfrm>
              <a:off x="982028" y="2033648"/>
              <a:ext cx="121444" cy="121444"/>
            </a:xfrm>
            <a:prstGeom prst="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latin typeface="Arial" panose="020B0604020202020204" pitchFamily="34" charset="0"/>
                <a:cs typeface="Arial" panose="020B0604020202020204" pitchFamily="34" charset="0"/>
              </a:endParaRPr>
            </a:p>
          </p:txBody>
        </p:sp>
        <p:sp>
          <p:nvSpPr>
            <p:cNvPr id="115" name="Checkbox Shape"/>
            <p:cNvSpPr>
              <a:spLocks noChangeAspect="1"/>
            </p:cNvSpPr>
            <p:nvPr/>
          </p:nvSpPr>
          <p:spPr bwMode="auto">
            <a:xfrm>
              <a:off x="996916" y="2054515"/>
              <a:ext cx="91668" cy="79711"/>
            </a:xfrm>
            <a:custGeom>
              <a:avLst/>
              <a:gdLst>
                <a:gd name="T0" fmla="*/ 56 w 69"/>
                <a:gd name="T1" fmla="*/ 0 h 60"/>
                <a:gd name="T2" fmla="*/ 29 w 69"/>
                <a:gd name="T3" fmla="*/ 35 h 60"/>
                <a:gd name="T4" fmla="*/ 11 w 69"/>
                <a:gd name="T5" fmla="*/ 20 h 60"/>
                <a:gd name="T6" fmla="*/ 0 w 69"/>
                <a:gd name="T7" fmla="*/ 34 h 60"/>
                <a:gd name="T8" fmla="*/ 18 w 69"/>
                <a:gd name="T9" fmla="*/ 49 h 60"/>
                <a:gd name="T10" fmla="*/ 31 w 69"/>
                <a:gd name="T11" fmla="*/ 60 h 60"/>
                <a:gd name="T12" fmla="*/ 42 w 69"/>
                <a:gd name="T13" fmla="*/ 46 h 60"/>
                <a:gd name="T14" fmla="*/ 69 w 69"/>
                <a:gd name="T15" fmla="*/ 11 h 60"/>
                <a:gd name="T16" fmla="*/ 56 w 69"/>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0">
                  <a:moveTo>
                    <a:pt x="56" y="0"/>
                  </a:moveTo>
                  <a:lnTo>
                    <a:pt x="29" y="35"/>
                  </a:lnTo>
                  <a:lnTo>
                    <a:pt x="11" y="20"/>
                  </a:lnTo>
                  <a:lnTo>
                    <a:pt x="0" y="34"/>
                  </a:lnTo>
                  <a:lnTo>
                    <a:pt x="18" y="49"/>
                  </a:lnTo>
                  <a:lnTo>
                    <a:pt x="31" y="60"/>
                  </a:lnTo>
                  <a:lnTo>
                    <a:pt x="42" y="46"/>
                  </a:lnTo>
                  <a:lnTo>
                    <a:pt x="69" y="11"/>
                  </a:lnTo>
                  <a:lnTo>
                    <a:pt x="56" y="0"/>
                  </a:lnTo>
                  <a:close/>
                </a:path>
              </a:pathLst>
            </a:custGeom>
            <a:solidFill>
              <a:srgbClr val="3368AF"/>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16" name="Checkbox Text"/>
            <p:cNvSpPr txBox="1"/>
            <p:nvPr/>
          </p:nvSpPr>
          <p:spPr>
            <a:xfrm>
              <a:off x="1120138" y="1967412"/>
              <a:ext cx="693460" cy="253916"/>
            </a:xfrm>
            <a:prstGeom prst="rect">
              <a:avLst/>
            </a:prstGeom>
            <a:noFill/>
            <a:ln>
              <a:noFill/>
            </a:ln>
          </p:spPr>
          <p:txBody>
            <a:bodyPr wrap="none" lIns="45720" tIns="45720" rIns="45720" bIns="45720" rtlCol="0">
              <a:spAutoFit/>
            </a:bodyPr>
            <a:lstStyle/>
            <a:p>
              <a:r>
                <a:rPr lang="en-US" sz="1050" dirty="0">
                  <a:latin typeface="Arial" panose="020B0604020202020204" pitchFamily="34" charset="0"/>
                  <a:cs typeface="Arial" panose="020B0604020202020204" pitchFamily="34" charset="0"/>
                </a:rPr>
                <a:t>Checkbox</a:t>
              </a:r>
            </a:p>
          </p:txBody>
        </p:sp>
      </p:grpSp>
      <p:grpSp>
        <p:nvGrpSpPr>
          <p:cNvPr id="117" name="Radio"/>
          <p:cNvGrpSpPr/>
          <p:nvPr/>
        </p:nvGrpSpPr>
        <p:grpSpPr>
          <a:xfrm>
            <a:off x="5711997" y="2724327"/>
            <a:ext cx="1011106" cy="253916"/>
            <a:chOff x="982028" y="2908880"/>
            <a:chExt cx="1011106" cy="253916"/>
          </a:xfrm>
        </p:grpSpPr>
        <p:sp>
          <p:nvSpPr>
            <p:cNvPr id="118" name="Radio Shape"/>
            <p:cNvSpPr>
              <a:spLocks noChangeAspect="1"/>
            </p:cNvSpPr>
            <p:nvPr/>
          </p:nvSpPr>
          <p:spPr>
            <a:xfrm>
              <a:off x="982028" y="2975116"/>
              <a:ext cx="121444" cy="121444"/>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latin typeface="Arial" panose="020B0604020202020204" pitchFamily="34" charset="0"/>
                <a:cs typeface="Arial" panose="020B0604020202020204" pitchFamily="34" charset="0"/>
              </a:endParaRPr>
            </a:p>
          </p:txBody>
        </p:sp>
        <p:sp>
          <p:nvSpPr>
            <p:cNvPr id="119" name="Radio Mark"/>
            <p:cNvSpPr>
              <a:spLocks noChangeAspect="1"/>
            </p:cNvSpPr>
            <p:nvPr/>
          </p:nvSpPr>
          <p:spPr>
            <a:xfrm>
              <a:off x="1008364" y="3001452"/>
              <a:ext cx="68771" cy="68771"/>
            </a:xfrm>
            <a:prstGeom prst="ellipse">
              <a:avLst/>
            </a:prstGeom>
            <a:solidFill>
              <a:srgbClr val="3368A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latin typeface="Arial" panose="020B0604020202020204" pitchFamily="34" charset="0"/>
                <a:cs typeface="Arial" panose="020B0604020202020204" pitchFamily="34" charset="0"/>
              </a:endParaRPr>
            </a:p>
          </p:txBody>
        </p:sp>
        <p:sp>
          <p:nvSpPr>
            <p:cNvPr id="120" name="Radio Text"/>
            <p:cNvSpPr txBox="1"/>
            <p:nvPr/>
          </p:nvSpPr>
          <p:spPr>
            <a:xfrm>
              <a:off x="1120138" y="2908880"/>
              <a:ext cx="872996" cy="253916"/>
            </a:xfrm>
            <a:prstGeom prst="rect">
              <a:avLst/>
            </a:prstGeom>
            <a:noFill/>
            <a:ln>
              <a:noFill/>
            </a:ln>
          </p:spPr>
          <p:txBody>
            <a:bodyPr wrap="none" lIns="45720" tIns="45720" rIns="45720" bIns="45720" rtlCol="0">
              <a:spAutoFit/>
            </a:bodyPr>
            <a:lstStyle/>
            <a:p>
              <a:r>
                <a:rPr lang="en-US" sz="1050" dirty="0">
                  <a:latin typeface="Arial" panose="020B0604020202020204" pitchFamily="34" charset="0"/>
                  <a:cs typeface="Arial" panose="020B0604020202020204" pitchFamily="34" charset="0"/>
                </a:rPr>
                <a:t>Radio Button</a:t>
              </a:r>
            </a:p>
          </p:txBody>
        </p:sp>
      </p:grpSp>
      <p:grpSp>
        <p:nvGrpSpPr>
          <p:cNvPr id="121" name="Checkbox"/>
          <p:cNvGrpSpPr/>
          <p:nvPr/>
        </p:nvGrpSpPr>
        <p:grpSpPr>
          <a:xfrm>
            <a:off x="5711997" y="2517080"/>
            <a:ext cx="831570" cy="253916"/>
            <a:chOff x="982028" y="1967412"/>
            <a:chExt cx="831570" cy="253916"/>
          </a:xfrm>
        </p:grpSpPr>
        <p:sp>
          <p:nvSpPr>
            <p:cNvPr id="122" name="Checkbox Check"/>
            <p:cNvSpPr>
              <a:spLocks noChangeAspect="1"/>
            </p:cNvSpPr>
            <p:nvPr/>
          </p:nvSpPr>
          <p:spPr>
            <a:xfrm>
              <a:off x="982028" y="2033648"/>
              <a:ext cx="121444" cy="121444"/>
            </a:xfrm>
            <a:prstGeom prst="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latin typeface="Arial" panose="020B0604020202020204" pitchFamily="34" charset="0"/>
                <a:cs typeface="Arial" panose="020B0604020202020204" pitchFamily="34" charset="0"/>
              </a:endParaRPr>
            </a:p>
          </p:txBody>
        </p:sp>
        <p:sp>
          <p:nvSpPr>
            <p:cNvPr id="123" name="Checkbox Shape" hidden="1"/>
            <p:cNvSpPr>
              <a:spLocks noChangeAspect="1"/>
            </p:cNvSpPr>
            <p:nvPr/>
          </p:nvSpPr>
          <p:spPr bwMode="auto">
            <a:xfrm>
              <a:off x="996916" y="2054515"/>
              <a:ext cx="91668" cy="79711"/>
            </a:xfrm>
            <a:custGeom>
              <a:avLst/>
              <a:gdLst>
                <a:gd name="T0" fmla="*/ 56 w 69"/>
                <a:gd name="T1" fmla="*/ 0 h 60"/>
                <a:gd name="T2" fmla="*/ 29 w 69"/>
                <a:gd name="T3" fmla="*/ 35 h 60"/>
                <a:gd name="T4" fmla="*/ 11 w 69"/>
                <a:gd name="T5" fmla="*/ 20 h 60"/>
                <a:gd name="T6" fmla="*/ 0 w 69"/>
                <a:gd name="T7" fmla="*/ 34 h 60"/>
                <a:gd name="T8" fmla="*/ 18 w 69"/>
                <a:gd name="T9" fmla="*/ 49 h 60"/>
                <a:gd name="T10" fmla="*/ 31 w 69"/>
                <a:gd name="T11" fmla="*/ 60 h 60"/>
                <a:gd name="T12" fmla="*/ 42 w 69"/>
                <a:gd name="T13" fmla="*/ 46 h 60"/>
                <a:gd name="T14" fmla="*/ 69 w 69"/>
                <a:gd name="T15" fmla="*/ 11 h 60"/>
                <a:gd name="T16" fmla="*/ 56 w 69"/>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0">
                  <a:moveTo>
                    <a:pt x="56" y="0"/>
                  </a:moveTo>
                  <a:lnTo>
                    <a:pt x="29" y="35"/>
                  </a:lnTo>
                  <a:lnTo>
                    <a:pt x="11" y="20"/>
                  </a:lnTo>
                  <a:lnTo>
                    <a:pt x="0" y="34"/>
                  </a:lnTo>
                  <a:lnTo>
                    <a:pt x="18" y="49"/>
                  </a:lnTo>
                  <a:lnTo>
                    <a:pt x="31" y="60"/>
                  </a:lnTo>
                  <a:lnTo>
                    <a:pt x="42" y="46"/>
                  </a:lnTo>
                  <a:lnTo>
                    <a:pt x="69" y="11"/>
                  </a:lnTo>
                  <a:lnTo>
                    <a:pt x="56" y="0"/>
                  </a:lnTo>
                  <a:close/>
                </a:path>
              </a:pathLst>
            </a:custGeom>
            <a:solidFill>
              <a:srgbClr val="3368AF"/>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24" name="Checkbox Text"/>
            <p:cNvSpPr txBox="1"/>
            <p:nvPr/>
          </p:nvSpPr>
          <p:spPr>
            <a:xfrm>
              <a:off x="1120138" y="1967412"/>
              <a:ext cx="693460" cy="253916"/>
            </a:xfrm>
            <a:prstGeom prst="rect">
              <a:avLst/>
            </a:prstGeom>
            <a:noFill/>
            <a:ln>
              <a:noFill/>
            </a:ln>
          </p:spPr>
          <p:txBody>
            <a:bodyPr wrap="none" lIns="45720" tIns="45720" rIns="45720" bIns="45720" rtlCol="0">
              <a:spAutoFit/>
            </a:bodyPr>
            <a:lstStyle/>
            <a:p>
              <a:r>
                <a:rPr lang="en-US" sz="1050" dirty="0">
                  <a:latin typeface="Arial" panose="020B0604020202020204" pitchFamily="34" charset="0"/>
                  <a:cs typeface="Arial" panose="020B0604020202020204" pitchFamily="34" charset="0"/>
                </a:rPr>
                <a:t>Checkbox</a:t>
              </a:r>
            </a:p>
          </p:txBody>
        </p:sp>
      </p:grpSp>
      <p:grpSp>
        <p:nvGrpSpPr>
          <p:cNvPr id="125" name="Radio"/>
          <p:cNvGrpSpPr/>
          <p:nvPr/>
        </p:nvGrpSpPr>
        <p:grpSpPr>
          <a:xfrm>
            <a:off x="5711997" y="2931574"/>
            <a:ext cx="1011106" cy="253916"/>
            <a:chOff x="982028" y="2908880"/>
            <a:chExt cx="1011106" cy="253916"/>
          </a:xfrm>
        </p:grpSpPr>
        <p:sp>
          <p:nvSpPr>
            <p:cNvPr id="126" name="Radio Shape"/>
            <p:cNvSpPr>
              <a:spLocks noChangeAspect="1"/>
            </p:cNvSpPr>
            <p:nvPr/>
          </p:nvSpPr>
          <p:spPr>
            <a:xfrm>
              <a:off x="982028" y="2975116"/>
              <a:ext cx="121444" cy="121444"/>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latin typeface="Arial" panose="020B0604020202020204" pitchFamily="34" charset="0"/>
                <a:cs typeface="Arial" panose="020B0604020202020204" pitchFamily="34" charset="0"/>
              </a:endParaRPr>
            </a:p>
          </p:txBody>
        </p:sp>
        <p:sp>
          <p:nvSpPr>
            <p:cNvPr id="127" name="Radio Mark" hidden="1"/>
            <p:cNvSpPr>
              <a:spLocks noChangeAspect="1"/>
            </p:cNvSpPr>
            <p:nvPr/>
          </p:nvSpPr>
          <p:spPr>
            <a:xfrm>
              <a:off x="1008364" y="3001452"/>
              <a:ext cx="68771" cy="68771"/>
            </a:xfrm>
            <a:prstGeom prst="ellipse">
              <a:avLst/>
            </a:prstGeom>
            <a:solidFill>
              <a:srgbClr val="3368A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latin typeface="Arial" panose="020B0604020202020204" pitchFamily="34" charset="0"/>
                <a:cs typeface="Arial" panose="020B0604020202020204" pitchFamily="34" charset="0"/>
              </a:endParaRPr>
            </a:p>
          </p:txBody>
        </p:sp>
        <p:sp>
          <p:nvSpPr>
            <p:cNvPr id="128" name="Radio Text"/>
            <p:cNvSpPr txBox="1"/>
            <p:nvPr/>
          </p:nvSpPr>
          <p:spPr>
            <a:xfrm>
              <a:off x="1120138" y="2908880"/>
              <a:ext cx="872996" cy="253916"/>
            </a:xfrm>
            <a:prstGeom prst="rect">
              <a:avLst/>
            </a:prstGeom>
            <a:noFill/>
            <a:ln>
              <a:noFill/>
            </a:ln>
          </p:spPr>
          <p:txBody>
            <a:bodyPr wrap="none" lIns="45720" tIns="45720" rIns="45720" bIns="45720" rtlCol="0">
              <a:spAutoFit/>
            </a:bodyPr>
            <a:lstStyle/>
            <a:p>
              <a:r>
                <a:rPr lang="en-US" sz="1050" dirty="0">
                  <a:latin typeface="Arial" panose="020B0604020202020204" pitchFamily="34" charset="0"/>
                  <a:cs typeface="Arial" panose="020B0604020202020204" pitchFamily="34" charset="0"/>
                </a:rPr>
                <a:t>Radio Button</a:t>
              </a:r>
            </a:p>
          </p:txBody>
        </p:sp>
      </p:grpSp>
      <p:grpSp>
        <p:nvGrpSpPr>
          <p:cNvPr id="129" name="Drop-Down Box"/>
          <p:cNvGrpSpPr/>
          <p:nvPr/>
        </p:nvGrpSpPr>
        <p:grpSpPr>
          <a:xfrm>
            <a:off x="5711997" y="3261637"/>
            <a:ext cx="2090738" cy="280928"/>
            <a:chOff x="3808412" y="466151"/>
            <a:chExt cx="2090738" cy="280928"/>
          </a:xfrm>
        </p:grpSpPr>
        <p:sp>
          <p:nvSpPr>
            <p:cNvPr id="130" name="Input Shape"/>
            <p:cNvSpPr/>
            <p:nvPr/>
          </p:nvSpPr>
          <p:spPr>
            <a:xfrm>
              <a:off x="3808412" y="466151"/>
              <a:ext cx="2090738"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prstTxWarp prst="textNoShape">
                <a:avLst/>
              </a:prstTxWarp>
              <a:spAutoFit/>
            </a:bodyPr>
            <a:lstStyle/>
            <a:p>
              <a:r>
                <a:rPr lang="en-US" sz="1050" dirty="0">
                  <a:solidFill>
                    <a:srgbClr val="3368AF"/>
                  </a:solidFill>
                  <a:latin typeface="Arial" panose="020B0604020202020204" pitchFamily="34" charset="0"/>
                  <a:cs typeface="Arial" panose="020B0604020202020204" pitchFamily="34" charset="0"/>
                </a:rPr>
                <a:t>Drop-Down Box</a:t>
              </a:r>
            </a:p>
          </p:txBody>
        </p:sp>
        <p:sp>
          <p:nvSpPr>
            <p:cNvPr id="131" name="Drop-Down Button"/>
            <p:cNvSpPr/>
            <p:nvPr/>
          </p:nvSpPr>
          <p:spPr>
            <a:xfrm>
              <a:off x="5674520" y="513747"/>
              <a:ext cx="154781" cy="185737"/>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68AF"/>
                </a:solidFill>
                <a:latin typeface="Arial" panose="020B0604020202020204" pitchFamily="34" charset="0"/>
                <a:cs typeface="Arial" panose="020B0604020202020204" pitchFamily="34" charset="0"/>
              </a:endParaRPr>
            </a:p>
          </p:txBody>
        </p:sp>
        <p:sp>
          <p:nvSpPr>
            <p:cNvPr id="132" name="Chevron"/>
            <p:cNvSpPr>
              <a:spLocks/>
            </p:cNvSpPr>
            <p:nvPr/>
          </p:nvSpPr>
          <p:spPr bwMode="auto">
            <a:xfrm>
              <a:off x="5713810" y="572484"/>
              <a:ext cx="76200" cy="68263"/>
            </a:xfrm>
            <a:custGeom>
              <a:avLst/>
              <a:gdLst>
                <a:gd name="T0" fmla="*/ 48 w 48"/>
                <a:gd name="T1" fmla="*/ 0 h 43"/>
                <a:gd name="T2" fmla="*/ 24 w 48"/>
                <a:gd name="T3" fmla="*/ 22 h 43"/>
                <a:gd name="T4" fmla="*/ 0 w 48"/>
                <a:gd name="T5" fmla="*/ 0 h 43"/>
                <a:gd name="T6" fmla="*/ 0 w 48"/>
                <a:gd name="T7" fmla="*/ 22 h 43"/>
                <a:gd name="T8" fmla="*/ 24 w 48"/>
                <a:gd name="T9" fmla="*/ 43 h 43"/>
                <a:gd name="T10" fmla="*/ 48 w 48"/>
                <a:gd name="T11" fmla="*/ 22 h 43"/>
                <a:gd name="T12" fmla="*/ 48 w 48"/>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8" h="43">
                  <a:moveTo>
                    <a:pt x="48" y="0"/>
                  </a:moveTo>
                  <a:lnTo>
                    <a:pt x="24" y="22"/>
                  </a:lnTo>
                  <a:lnTo>
                    <a:pt x="0" y="0"/>
                  </a:lnTo>
                  <a:lnTo>
                    <a:pt x="0" y="22"/>
                  </a:lnTo>
                  <a:lnTo>
                    <a:pt x="24" y="43"/>
                  </a:lnTo>
                  <a:lnTo>
                    <a:pt x="48" y="22"/>
                  </a:lnTo>
                  <a:lnTo>
                    <a:pt x="48"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grpSp>
      <p:grpSp>
        <p:nvGrpSpPr>
          <p:cNvPr id="133" name="Multiple Select"/>
          <p:cNvGrpSpPr/>
          <p:nvPr/>
        </p:nvGrpSpPr>
        <p:grpSpPr>
          <a:xfrm>
            <a:off x="5711997" y="3649384"/>
            <a:ext cx="2090738" cy="726651"/>
            <a:chOff x="3783012" y="2301617"/>
            <a:chExt cx="2090738" cy="726651"/>
          </a:xfrm>
        </p:grpSpPr>
        <p:sp>
          <p:nvSpPr>
            <p:cNvPr id="134" name="Select Shape"/>
            <p:cNvSpPr/>
            <p:nvPr/>
          </p:nvSpPr>
          <p:spPr>
            <a:xfrm>
              <a:off x="3783012" y="2301617"/>
              <a:ext cx="2090738" cy="726651"/>
            </a:xfrm>
            <a:prstGeom prst="roundRect">
              <a:avLst>
                <a:gd name="adj" fmla="val 5198"/>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t" anchorCtr="0" forceAA="0" compatLnSpc="1">
              <a:prstTxWarp prst="textNoShape">
                <a:avLst/>
              </a:prstTxWarp>
              <a:noAutofit/>
            </a:bodyPr>
            <a:lstStyle/>
            <a:p>
              <a:r>
                <a:rPr lang="en-US" sz="1050" dirty="0">
                  <a:solidFill>
                    <a:srgbClr val="3368AF"/>
                  </a:solidFill>
                  <a:latin typeface="Arial" panose="020B0604020202020204" pitchFamily="34" charset="0"/>
                  <a:cs typeface="Arial" panose="020B0604020202020204" pitchFamily="34" charset="0"/>
                </a:rPr>
                <a:t>1</a:t>
              </a:r>
            </a:p>
            <a:p>
              <a:r>
                <a:rPr lang="en-US" sz="1050" dirty="0">
                  <a:solidFill>
                    <a:srgbClr val="3368AF"/>
                  </a:solidFill>
                  <a:latin typeface="Arial" panose="020B0604020202020204" pitchFamily="34" charset="0"/>
                  <a:cs typeface="Arial" panose="020B0604020202020204" pitchFamily="34" charset="0"/>
                </a:rPr>
                <a:t>2</a:t>
              </a:r>
            </a:p>
            <a:p>
              <a:r>
                <a:rPr lang="en-US" sz="1050" dirty="0">
                  <a:solidFill>
                    <a:srgbClr val="3368AF"/>
                  </a:solidFill>
                  <a:latin typeface="Arial" panose="020B0604020202020204" pitchFamily="34" charset="0"/>
                  <a:cs typeface="Arial" panose="020B0604020202020204" pitchFamily="34" charset="0"/>
                </a:rPr>
                <a:t>3</a:t>
              </a:r>
            </a:p>
            <a:p>
              <a:r>
                <a:rPr lang="en-US" sz="1050" dirty="0">
                  <a:solidFill>
                    <a:srgbClr val="3368AF"/>
                  </a:solidFill>
                  <a:latin typeface="Arial" panose="020B0604020202020204" pitchFamily="34" charset="0"/>
                  <a:cs typeface="Arial" panose="020B0604020202020204" pitchFamily="34" charset="0"/>
                </a:rPr>
                <a:t>4</a:t>
              </a:r>
            </a:p>
          </p:txBody>
        </p:sp>
        <p:grpSp>
          <p:nvGrpSpPr>
            <p:cNvPr id="135" name="Scrollbar"/>
            <p:cNvGrpSpPr/>
            <p:nvPr/>
          </p:nvGrpSpPr>
          <p:grpSpPr>
            <a:xfrm>
              <a:off x="5720161" y="2316089"/>
              <a:ext cx="139303" cy="697707"/>
              <a:chOff x="5720161" y="2316089"/>
              <a:chExt cx="139303" cy="697707"/>
            </a:xfrm>
          </p:grpSpPr>
          <p:sp>
            <p:nvSpPr>
              <p:cNvPr id="136" name="Track"/>
              <p:cNvSpPr/>
              <p:nvPr/>
            </p:nvSpPr>
            <p:spPr>
              <a:xfrm>
                <a:off x="5720161" y="2316089"/>
                <a:ext cx="139303" cy="697707"/>
              </a:xfrm>
              <a:prstGeom prst="rect">
                <a:avLst/>
              </a:prstGeom>
              <a:pattFill prst="ltUpDiag">
                <a:fgClr>
                  <a:srgbClr val="437CC9"/>
                </a:fgClr>
                <a:bgClr>
                  <a:srgbClr val="6493D2"/>
                </a:bgClr>
              </a:patt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68AF"/>
                  </a:solidFill>
                  <a:latin typeface="Arial" panose="020B0604020202020204" pitchFamily="34" charset="0"/>
                  <a:cs typeface="Arial" panose="020B0604020202020204" pitchFamily="34" charset="0"/>
                </a:endParaRPr>
              </a:p>
            </p:txBody>
          </p:sp>
          <p:sp>
            <p:nvSpPr>
              <p:cNvPr id="137" name="Chevron"/>
              <p:cNvSpPr>
                <a:spLocks/>
              </p:cNvSpPr>
              <p:nvPr/>
            </p:nvSpPr>
            <p:spPr bwMode="auto">
              <a:xfrm>
                <a:off x="5752307" y="2918638"/>
                <a:ext cx="76200" cy="68263"/>
              </a:xfrm>
              <a:custGeom>
                <a:avLst/>
                <a:gdLst>
                  <a:gd name="T0" fmla="*/ 48 w 48"/>
                  <a:gd name="T1" fmla="*/ 0 h 43"/>
                  <a:gd name="T2" fmla="*/ 24 w 48"/>
                  <a:gd name="T3" fmla="*/ 22 h 43"/>
                  <a:gd name="T4" fmla="*/ 0 w 48"/>
                  <a:gd name="T5" fmla="*/ 0 h 43"/>
                  <a:gd name="T6" fmla="*/ 0 w 48"/>
                  <a:gd name="T7" fmla="*/ 22 h 43"/>
                  <a:gd name="T8" fmla="*/ 24 w 48"/>
                  <a:gd name="T9" fmla="*/ 43 h 43"/>
                  <a:gd name="T10" fmla="*/ 48 w 48"/>
                  <a:gd name="T11" fmla="*/ 22 h 43"/>
                  <a:gd name="T12" fmla="*/ 48 w 48"/>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8" h="43">
                    <a:moveTo>
                      <a:pt x="48" y="0"/>
                    </a:moveTo>
                    <a:lnTo>
                      <a:pt x="24" y="22"/>
                    </a:lnTo>
                    <a:lnTo>
                      <a:pt x="0" y="0"/>
                    </a:lnTo>
                    <a:lnTo>
                      <a:pt x="0" y="22"/>
                    </a:lnTo>
                    <a:lnTo>
                      <a:pt x="24" y="43"/>
                    </a:lnTo>
                    <a:lnTo>
                      <a:pt x="48" y="22"/>
                    </a:lnTo>
                    <a:lnTo>
                      <a:pt x="48"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sp>
            <p:nvSpPr>
              <p:cNvPr id="138" name="Chevron"/>
              <p:cNvSpPr>
                <a:spLocks/>
              </p:cNvSpPr>
              <p:nvPr/>
            </p:nvSpPr>
            <p:spPr bwMode="auto">
              <a:xfrm rot="10800000">
                <a:off x="5748337" y="2347774"/>
                <a:ext cx="76200" cy="68263"/>
              </a:xfrm>
              <a:custGeom>
                <a:avLst/>
                <a:gdLst>
                  <a:gd name="T0" fmla="*/ 48 w 48"/>
                  <a:gd name="T1" fmla="*/ 0 h 43"/>
                  <a:gd name="T2" fmla="*/ 24 w 48"/>
                  <a:gd name="T3" fmla="*/ 22 h 43"/>
                  <a:gd name="T4" fmla="*/ 0 w 48"/>
                  <a:gd name="T5" fmla="*/ 0 h 43"/>
                  <a:gd name="T6" fmla="*/ 0 w 48"/>
                  <a:gd name="T7" fmla="*/ 22 h 43"/>
                  <a:gd name="T8" fmla="*/ 24 w 48"/>
                  <a:gd name="T9" fmla="*/ 43 h 43"/>
                  <a:gd name="T10" fmla="*/ 48 w 48"/>
                  <a:gd name="T11" fmla="*/ 22 h 43"/>
                  <a:gd name="T12" fmla="*/ 48 w 48"/>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8" h="43">
                    <a:moveTo>
                      <a:pt x="48" y="0"/>
                    </a:moveTo>
                    <a:lnTo>
                      <a:pt x="24" y="22"/>
                    </a:lnTo>
                    <a:lnTo>
                      <a:pt x="0" y="0"/>
                    </a:lnTo>
                    <a:lnTo>
                      <a:pt x="0" y="22"/>
                    </a:lnTo>
                    <a:lnTo>
                      <a:pt x="24" y="43"/>
                    </a:lnTo>
                    <a:lnTo>
                      <a:pt x="48" y="22"/>
                    </a:lnTo>
                    <a:lnTo>
                      <a:pt x="48"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sp>
            <p:nvSpPr>
              <p:cNvPr id="139" name="Thumb"/>
              <p:cNvSpPr/>
              <p:nvPr/>
            </p:nvSpPr>
            <p:spPr>
              <a:xfrm>
                <a:off x="5720161" y="2440796"/>
                <a:ext cx="139303" cy="336038"/>
              </a:xfrm>
              <a:prstGeom prst="rect">
                <a:avLst/>
              </a:prstGeom>
              <a:pattFill prst="ltUpDiag">
                <a:fgClr>
                  <a:srgbClr val="6493D2"/>
                </a:fgClr>
                <a:bgClr>
                  <a:srgbClr val="97B7E1"/>
                </a:bgClr>
              </a:patt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68AF"/>
                  </a:solidFill>
                  <a:latin typeface="Arial" panose="020B0604020202020204" pitchFamily="34" charset="0"/>
                  <a:cs typeface="Arial" panose="020B0604020202020204" pitchFamily="34" charset="0"/>
                </a:endParaRPr>
              </a:p>
            </p:txBody>
          </p:sp>
        </p:grpSp>
      </p:grpSp>
      <p:grpSp>
        <p:nvGrpSpPr>
          <p:cNvPr id="140" name="Search Box"/>
          <p:cNvGrpSpPr/>
          <p:nvPr/>
        </p:nvGrpSpPr>
        <p:grpSpPr>
          <a:xfrm>
            <a:off x="5711997" y="4517839"/>
            <a:ext cx="2090738" cy="280932"/>
            <a:chOff x="4353945" y="900016"/>
            <a:chExt cx="2090738" cy="280932"/>
          </a:xfrm>
        </p:grpSpPr>
        <p:sp>
          <p:nvSpPr>
            <p:cNvPr id="141" name="Input Shape"/>
            <p:cNvSpPr/>
            <p:nvPr/>
          </p:nvSpPr>
          <p:spPr>
            <a:xfrm>
              <a:off x="4353945" y="900016"/>
              <a:ext cx="2090738"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prstTxWarp prst="textNoShape">
                <a:avLst/>
              </a:prstTxWarp>
              <a:spAutoFit/>
            </a:bodyPr>
            <a:lstStyle/>
            <a:p>
              <a:r>
                <a:rPr lang="en-US" sz="1050" i="1" dirty="0">
                  <a:solidFill>
                    <a:srgbClr val="6493D2"/>
                  </a:solidFill>
                  <a:latin typeface="Arial" panose="020B0604020202020204" pitchFamily="34" charset="0"/>
                  <a:cs typeface="Arial" panose="020B0604020202020204" pitchFamily="34" charset="0"/>
                </a:rPr>
                <a:t>Enter keywords</a:t>
              </a:r>
            </a:p>
          </p:txBody>
        </p:sp>
        <p:sp>
          <p:nvSpPr>
            <p:cNvPr id="142" name="Search Button"/>
            <p:cNvSpPr>
              <a:spLocks/>
            </p:cNvSpPr>
            <p:nvPr/>
          </p:nvSpPr>
          <p:spPr>
            <a:xfrm rot="5400000">
              <a:off x="6017958" y="754224"/>
              <a:ext cx="280929" cy="572519"/>
            </a:xfrm>
            <a:prstGeom prst="round2Same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45720" tIns="45720" rIns="4572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Search</a:t>
              </a:r>
            </a:p>
          </p:txBody>
        </p:sp>
      </p:grpSp>
      <p:grpSp>
        <p:nvGrpSpPr>
          <p:cNvPr id="167" name="Progress Bar"/>
          <p:cNvGrpSpPr/>
          <p:nvPr/>
        </p:nvGrpSpPr>
        <p:grpSpPr>
          <a:xfrm>
            <a:off x="5711997" y="4945787"/>
            <a:ext cx="3082925" cy="187327"/>
            <a:chOff x="479425" y="3019187"/>
            <a:chExt cx="3082925" cy="187327"/>
          </a:xfrm>
        </p:grpSpPr>
        <p:sp>
          <p:nvSpPr>
            <p:cNvPr id="168" name="Progress Bar Shape"/>
            <p:cNvSpPr/>
            <p:nvPr/>
          </p:nvSpPr>
          <p:spPr>
            <a:xfrm>
              <a:off x="479425" y="3019189"/>
              <a:ext cx="3082925" cy="187325"/>
            </a:xfrm>
            <a:prstGeom prst="roundRect">
              <a:avLst>
                <a:gd name="adj" fmla="val 14972"/>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169" name="Progress"/>
            <p:cNvSpPr/>
            <p:nvPr/>
          </p:nvSpPr>
          <p:spPr>
            <a:xfrm rot="16200000">
              <a:off x="1558926" y="1939686"/>
              <a:ext cx="187325" cy="2346328"/>
            </a:xfrm>
            <a:prstGeom prst="round2SameRect">
              <a:avLst>
                <a:gd name="adj1" fmla="val 14124"/>
                <a:gd name="adj2" fmla="val 0"/>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grpSp>
      <p:grpSp>
        <p:nvGrpSpPr>
          <p:cNvPr id="179" name="Comment"/>
          <p:cNvGrpSpPr/>
          <p:nvPr/>
        </p:nvGrpSpPr>
        <p:grpSpPr>
          <a:xfrm>
            <a:off x="9079750" y="4899012"/>
            <a:ext cx="1512030" cy="280876"/>
            <a:chOff x="8536190" y="3244410"/>
            <a:chExt cx="1512030" cy="280876"/>
          </a:xfrm>
        </p:grpSpPr>
        <p:grpSp>
          <p:nvGrpSpPr>
            <p:cNvPr id="180" name="Arrow"/>
            <p:cNvGrpSpPr/>
            <p:nvPr/>
          </p:nvGrpSpPr>
          <p:grpSpPr>
            <a:xfrm>
              <a:off x="8536190" y="3314062"/>
              <a:ext cx="251469" cy="143513"/>
              <a:chOff x="8753476" y="3324225"/>
              <a:chExt cx="514611" cy="293688"/>
            </a:xfrm>
          </p:grpSpPr>
          <p:sp>
            <p:nvSpPr>
              <p:cNvPr id="182"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183"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181" name="Label"/>
            <p:cNvSpPr>
              <a:spLocks/>
            </p:cNvSpPr>
            <p:nvPr/>
          </p:nvSpPr>
          <p:spPr bwMode="auto">
            <a:xfrm>
              <a:off x="8798519" y="3244410"/>
              <a:ext cx="1249701"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FFFFFF"/>
                  </a:solidFill>
                  <a:effectLst/>
                  <a:latin typeface="Segoe Print" pitchFamily="2" charset="0"/>
                  <a:ea typeface="Segoe UI" pitchFamily="34" charset="0"/>
                  <a:cs typeface="Segoe UI" pitchFamily="34" charset="0"/>
                </a:rPr>
                <a:t>Progress Bar</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184" name="Comment"/>
          <p:cNvGrpSpPr/>
          <p:nvPr/>
        </p:nvGrpSpPr>
        <p:grpSpPr>
          <a:xfrm>
            <a:off x="2282138" y="2690644"/>
            <a:ext cx="1609814" cy="280876"/>
            <a:chOff x="8536190" y="3244410"/>
            <a:chExt cx="1609814" cy="280876"/>
          </a:xfrm>
        </p:grpSpPr>
        <p:grpSp>
          <p:nvGrpSpPr>
            <p:cNvPr id="185" name="Arrow"/>
            <p:cNvGrpSpPr/>
            <p:nvPr/>
          </p:nvGrpSpPr>
          <p:grpSpPr>
            <a:xfrm>
              <a:off x="8536190" y="3314062"/>
              <a:ext cx="251469" cy="143513"/>
              <a:chOff x="8753476" y="3324225"/>
              <a:chExt cx="514611" cy="293688"/>
            </a:xfrm>
          </p:grpSpPr>
          <p:sp>
            <p:nvSpPr>
              <p:cNvPr id="187"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188"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186" name="Label"/>
            <p:cNvSpPr>
              <a:spLocks/>
            </p:cNvSpPr>
            <p:nvPr/>
          </p:nvSpPr>
          <p:spPr bwMode="auto">
            <a:xfrm>
              <a:off x="8798519" y="3244410"/>
              <a:ext cx="1347485"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FFFFFF"/>
                  </a:solidFill>
                  <a:effectLst/>
                  <a:latin typeface="Segoe Print" pitchFamily="2" charset="0"/>
                  <a:ea typeface="Segoe UI" pitchFamily="34" charset="0"/>
                  <a:cs typeface="Segoe UI" pitchFamily="34" charset="0"/>
                </a:rPr>
                <a:t>Button Group</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316644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Navigation Controls</a:t>
            </a:r>
          </a:p>
        </p:txBody>
      </p:sp>
      <p:graphicFrame>
        <p:nvGraphicFramePr>
          <p:cNvPr id="3" name="Table 2"/>
          <p:cNvGraphicFramePr>
            <a:graphicFrameLocks noGrp="1"/>
          </p:cNvGraphicFramePr>
          <p:nvPr>
            <p:extLst>
              <p:ext uri="{D42A27DB-BD31-4B8C-83A1-F6EECF244321}">
                <p14:modId xmlns:p14="http://schemas.microsoft.com/office/powerpoint/2010/main" val="1391085376"/>
              </p:ext>
            </p:extLst>
          </p:nvPr>
        </p:nvGraphicFramePr>
        <p:xfrm>
          <a:off x="354733" y="952624"/>
          <a:ext cx="7939724" cy="1366312"/>
        </p:xfrm>
        <a:graphic>
          <a:graphicData uri="http://schemas.openxmlformats.org/drawingml/2006/table">
            <a:tbl>
              <a:tblPr firstRow="1">
                <a:tableStyleId>{2D5ABB26-0587-4C30-8999-92F81FD0307C}</a:tableStyleId>
              </a:tblPr>
              <a:tblGrid>
                <a:gridCol w="661697">
                  <a:extLst>
                    <a:ext uri="{9D8B030D-6E8A-4147-A177-3AD203B41FA5}">
                      <a16:colId xmlns:a16="http://schemas.microsoft.com/office/drawing/2014/main" val="20000"/>
                    </a:ext>
                  </a:extLst>
                </a:gridCol>
                <a:gridCol w="2449442">
                  <a:extLst>
                    <a:ext uri="{9D8B030D-6E8A-4147-A177-3AD203B41FA5}">
                      <a16:colId xmlns:a16="http://schemas.microsoft.com/office/drawing/2014/main" val="20001"/>
                    </a:ext>
                  </a:extLst>
                </a:gridCol>
                <a:gridCol w="2477814">
                  <a:extLst>
                    <a:ext uri="{9D8B030D-6E8A-4147-A177-3AD203B41FA5}">
                      <a16:colId xmlns:a16="http://schemas.microsoft.com/office/drawing/2014/main" val="20002"/>
                    </a:ext>
                  </a:extLst>
                </a:gridCol>
                <a:gridCol w="2350771">
                  <a:extLst>
                    <a:ext uri="{9D8B030D-6E8A-4147-A177-3AD203B41FA5}">
                      <a16:colId xmlns:a16="http://schemas.microsoft.com/office/drawing/2014/main" val="20003"/>
                    </a:ext>
                  </a:extLst>
                </a:gridCol>
              </a:tblGrid>
              <a:tr h="341578">
                <a:tc>
                  <a:txBody>
                    <a:bodyPr/>
                    <a:lstStyle/>
                    <a:p>
                      <a:r>
                        <a:rPr lang="en-US" sz="1050" noProof="1">
                          <a:solidFill>
                            <a:srgbClr val="FFFFFF"/>
                          </a:solidFill>
                          <a:latin typeface="Arial" panose="020B0604020202020204" pitchFamily="34" charset="0"/>
                          <a:cs typeface="Arial" panose="020B0604020202020204" pitchFamily="34" charset="0"/>
                        </a:rPr>
                        <a:t>#</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First Name</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Last Name</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Username</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41578">
                <a:tc>
                  <a:txBody>
                    <a:bodyPr/>
                    <a:lstStyle/>
                    <a:p>
                      <a:r>
                        <a:rPr lang="en-US" sz="1050" noProof="1">
                          <a:solidFill>
                            <a:srgbClr val="FFFFFF"/>
                          </a:solidFill>
                          <a:latin typeface="Arial" panose="020B0604020202020204" pitchFamily="34" charset="0"/>
                          <a:cs typeface="Arial" panose="020B0604020202020204" pitchFamily="34" charset="0"/>
                        </a:rPr>
                        <a:t>1</a:t>
                      </a: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Mark</a:t>
                      </a: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Otto</a:t>
                      </a: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@mdo</a:t>
                      </a: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41578">
                <a:tc>
                  <a:txBody>
                    <a:bodyPr/>
                    <a:lstStyle/>
                    <a:p>
                      <a:r>
                        <a:rPr lang="en-US" sz="1050" noProof="1">
                          <a:solidFill>
                            <a:srgbClr val="FFFFFF"/>
                          </a:solidFill>
                          <a:latin typeface="Arial" panose="020B0604020202020204" pitchFamily="34" charset="0"/>
                          <a:cs typeface="Arial" panose="020B0604020202020204" pitchFamily="34" charset="0"/>
                        </a:rPr>
                        <a:t>2</a:t>
                      </a: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Jacob</a:t>
                      </a: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Thornton</a:t>
                      </a: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@fat</a:t>
                      </a: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41578">
                <a:tc>
                  <a:txBody>
                    <a:bodyPr/>
                    <a:lstStyle/>
                    <a:p>
                      <a:r>
                        <a:rPr lang="en-US" sz="1050" noProof="1">
                          <a:solidFill>
                            <a:srgbClr val="FFFFFF"/>
                          </a:solidFill>
                          <a:latin typeface="Arial" panose="020B0604020202020204" pitchFamily="34" charset="0"/>
                          <a:cs typeface="Arial" panose="020B0604020202020204" pitchFamily="34" charset="0"/>
                        </a:rPr>
                        <a:t>3</a:t>
                      </a: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Larry</a:t>
                      </a: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the Bird</a:t>
                      </a: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@twitter</a:t>
                      </a: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grpSp>
        <p:nvGrpSpPr>
          <p:cNvPr id="5" name="Navbar"/>
          <p:cNvGrpSpPr/>
          <p:nvPr/>
        </p:nvGrpSpPr>
        <p:grpSpPr>
          <a:xfrm>
            <a:off x="354733" y="2599190"/>
            <a:ext cx="7884215" cy="383182"/>
            <a:chOff x="535884" y="884690"/>
            <a:chExt cx="7884215" cy="383182"/>
          </a:xfrm>
        </p:grpSpPr>
        <p:sp>
          <p:nvSpPr>
            <p:cNvPr id="6"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r>
                <a:rPr lang="en-US" sz="1500" dirty="0">
                  <a:solidFill>
                    <a:srgbClr val="FFFFFF"/>
                  </a:solidFill>
                  <a:latin typeface="Arial" panose="020B0604020202020204" pitchFamily="34" charset="0"/>
                  <a:cs typeface="Arial" panose="020B0604020202020204" pitchFamily="34" charset="0"/>
                </a:rPr>
                <a:t>Title</a:t>
              </a:r>
            </a:p>
          </p:txBody>
        </p:sp>
        <p:sp>
          <p:nvSpPr>
            <p:cNvPr id="7" name="Link 1"/>
            <p:cNvSpPr/>
            <p:nvPr/>
          </p:nvSpPr>
          <p:spPr>
            <a:xfrm>
              <a:off x="1265593" y="884690"/>
              <a:ext cx="619207"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Home</a:t>
              </a:r>
            </a:p>
          </p:txBody>
        </p:sp>
        <p:sp>
          <p:nvSpPr>
            <p:cNvPr id="8" name="Link 2"/>
            <p:cNvSpPr/>
            <p:nvPr/>
          </p:nvSpPr>
          <p:spPr>
            <a:xfrm>
              <a:off x="1908610" y="884690"/>
              <a:ext cx="506998"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Link</a:t>
              </a:r>
            </a:p>
          </p:txBody>
        </p:sp>
        <p:sp>
          <p:nvSpPr>
            <p:cNvPr id="9" name="Link 3"/>
            <p:cNvSpPr/>
            <p:nvPr/>
          </p:nvSpPr>
          <p:spPr>
            <a:xfrm>
              <a:off x="2439418" y="884690"/>
              <a:ext cx="506998"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Link</a:t>
              </a:r>
            </a:p>
          </p:txBody>
        </p:sp>
        <p:sp>
          <p:nvSpPr>
            <p:cNvPr id="10"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a:solidFill>
                    <a:srgbClr val="3368AF"/>
                  </a:solidFill>
                  <a:latin typeface="Arial" panose="020B0604020202020204" pitchFamily="34" charset="0"/>
                  <a:cs typeface="Arial" panose="020B0604020202020204" pitchFamily="34" charset="0"/>
                </a:rPr>
                <a:t>Search</a:t>
              </a:r>
            </a:p>
          </p:txBody>
        </p:sp>
      </p:grpSp>
      <p:sp>
        <p:nvSpPr>
          <p:cNvPr id="12" name="Breadcrumbs"/>
          <p:cNvSpPr/>
          <p:nvPr/>
        </p:nvSpPr>
        <p:spPr>
          <a:xfrm>
            <a:off x="354732" y="3256756"/>
            <a:ext cx="7884215" cy="335280"/>
          </a:xfrm>
          <a:prstGeom prst="roundRect">
            <a:avLst>
              <a:gd name="adj" fmla="val 11696"/>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45720" rIns="118872" bIns="45720" numCol="1" spcCol="0" rtlCol="0" fromWordArt="0" anchor="ctr" anchorCtr="0" forceAA="0" compatLnSpc="1">
            <a:prstTxWarp prst="textNoShape">
              <a:avLst/>
            </a:prstTxWarp>
            <a:noAutofit/>
          </a:bodyPr>
          <a:lstStyle/>
          <a:p>
            <a:r>
              <a:rPr lang="en-US" sz="1050" dirty="0">
                <a:solidFill>
                  <a:srgbClr val="FFFFFF"/>
                </a:solidFill>
                <a:latin typeface="Arial" panose="020B0604020202020204" pitchFamily="34" charset="0"/>
                <a:cs typeface="Arial" panose="020B0604020202020204" pitchFamily="34" charset="0"/>
              </a:rPr>
              <a:t>Home   </a:t>
            </a:r>
            <a:r>
              <a:rPr lang="en-US" sz="1050" dirty="0">
                <a:solidFill>
                  <a:srgbClr val="97B7E1"/>
                </a:solidFill>
                <a:latin typeface="Arial" panose="020B0604020202020204" pitchFamily="34" charset="0"/>
                <a:cs typeface="Arial" panose="020B0604020202020204" pitchFamily="34" charset="0"/>
              </a:rPr>
              <a:t>/</a:t>
            </a:r>
            <a:r>
              <a:rPr lang="en-US" sz="1050" dirty="0">
                <a:solidFill>
                  <a:srgbClr val="FFFFFF"/>
                </a:solidFill>
                <a:latin typeface="Arial" panose="020B0604020202020204" pitchFamily="34" charset="0"/>
                <a:cs typeface="Arial" panose="020B0604020202020204" pitchFamily="34" charset="0"/>
              </a:rPr>
              <a:t>   Library   </a:t>
            </a:r>
            <a:r>
              <a:rPr lang="en-US" sz="1050" dirty="0">
                <a:solidFill>
                  <a:srgbClr val="97B7E1"/>
                </a:solidFill>
                <a:latin typeface="Arial" panose="020B0604020202020204" pitchFamily="34" charset="0"/>
                <a:cs typeface="Arial" panose="020B0604020202020204" pitchFamily="34" charset="0"/>
              </a:rPr>
              <a:t>/</a:t>
            </a:r>
            <a:r>
              <a:rPr lang="en-US" sz="1050" dirty="0">
                <a:solidFill>
                  <a:srgbClr val="FFFFFF"/>
                </a:solidFill>
                <a:latin typeface="Arial" panose="020B0604020202020204" pitchFamily="34" charset="0"/>
                <a:cs typeface="Arial" panose="020B0604020202020204" pitchFamily="34" charset="0"/>
              </a:rPr>
              <a:t>   Data</a:t>
            </a:r>
          </a:p>
        </p:txBody>
      </p:sp>
      <p:grpSp>
        <p:nvGrpSpPr>
          <p:cNvPr id="13" name="Pagination"/>
          <p:cNvGrpSpPr/>
          <p:nvPr/>
        </p:nvGrpSpPr>
        <p:grpSpPr>
          <a:xfrm>
            <a:off x="354732" y="3879120"/>
            <a:ext cx="2185375" cy="277210"/>
            <a:chOff x="535884" y="2828193"/>
            <a:chExt cx="2185375" cy="277210"/>
          </a:xfrm>
          <a:pattFill prst="ltUpDiag">
            <a:fgClr>
              <a:srgbClr val="437CC9"/>
            </a:fgClr>
            <a:bgClr>
              <a:srgbClr val="6493D2"/>
            </a:bgClr>
          </a:pattFill>
        </p:grpSpPr>
        <p:sp>
          <p:nvSpPr>
            <p:cNvPr id="14" name="Previous"/>
            <p:cNvSpPr/>
            <p:nvPr/>
          </p:nvSpPr>
          <p:spPr>
            <a:xfrm rot="16200000">
              <a:off x="553201" y="2810878"/>
              <a:ext cx="277208" cy="311841"/>
            </a:xfrm>
            <a:prstGeom prst="round2Same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a:t>
              </a:r>
            </a:p>
          </p:txBody>
        </p:sp>
        <p:sp>
          <p:nvSpPr>
            <p:cNvPr id="15" name="Page 1"/>
            <p:cNvSpPr/>
            <p:nvPr/>
          </p:nvSpPr>
          <p:spPr>
            <a:xfrm>
              <a:off x="847726" y="2828194"/>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1</a:t>
              </a:r>
            </a:p>
          </p:txBody>
        </p:sp>
        <p:sp>
          <p:nvSpPr>
            <p:cNvPr id="16" name="Page 2"/>
            <p:cNvSpPr/>
            <p:nvPr/>
          </p:nvSpPr>
          <p:spPr>
            <a:xfrm>
              <a:off x="1159568" y="2828194"/>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2</a:t>
              </a:r>
            </a:p>
          </p:txBody>
        </p:sp>
        <p:sp>
          <p:nvSpPr>
            <p:cNvPr id="17" name="Page 3"/>
            <p:cNvSpPr/>
            <p:nvPr/>
          </p:nvSpPr>
          <p:spPr>
            <a:xfrm>
              <a:off x="1473892" y="2828194"/>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3</a:t>
              </a:r>
            </a:p>
          </p:txBody>
        </p:sp>
        <p:sp>
          <p:nvSpPr>
            <p:cNvPr id="18" name="Page 4"/>
            <p:cNvSpPr/>
            <p:nvPr/>
          </p:nvSpPr>
          <p:spPr>
            <a:xfrm>
              <a:off x="1785734" y="2828193"/>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4</a:t>
              </a:r>
            </a:p>
          </p:txBody>
        </p:sp>
        <p:sp>
          <p:nvSpPr>
            <p:cNvPr id="19" name="Page 5"/>
            <p:cNvSpPr/>
            <p:nvPr/>
          </p:nvSpPr>
          <p:spPr>
            <a:xfrm>
              <a:off x="2097576" y="2828193"/>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5</a:t>
              </a:r>
            </a:p>
          </p:txBody>
        </p:sp>
        <p:sp>
          <p:nvSpPr>
            <p:cNvPr id="20" name="Next"/>
            <p:cNvSpPr/>
            <p:nvPr/>
          </p:nvSpPr>
          <p:spPr>
            <a:xfrm rot="5400000">
              <a:off x="2426735" y="2810878"/>
              <a:ext cx="277208" cy="311841"/>
            </a:xfrm>
            <a:prstGeom prst="round2Same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a:t>
              </a:r>
            </a:p>
          </p:txBody>
        </p:sp>
      </p:grpSp>
      <p:sp>
        <p:nvSpPr>
          <p:cNvPr id="21" name="Pager"/>
          <p:cNvSpPr/>
          <p:nvPr/>
        </p:nvSpPr>
        <p:spPr>
          <a:xfrm>
            <a:off x="354732" y="4443415"/>
            <a:ext cx="806462"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Previous</a:t>
            </a:r>
          </a:p>
        </p:txBody>
      </p:sp>
      <p:sp>
        <p:nvSpPr>
          <p:cNvPr id="22" name="Pager"/>
          <p:cNvSpPr/>
          <p:nvPr/>
        </p:nvSpPr>
        <p:spPr>
          <a:xfrm>
            <a:off x="1198493" y="4443415"/>
            <a:ext cx="542409"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Next</a:t>
            </a:r>
          </a:p>
        </p:txBody>
      </p:sp>
      <p:sp>
        <p:nvSpPr>
          <p:cNvPr id="23" name="Pager"/>
          <p:cNvSpPr/>
          <p:nvPr/>
        </p:nvSpPr>
        <p:spPr>
          <a:xfrm>
            <a:off x="1778201" y="4443414"/>
            <a:ext cx="766067"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 Older</a:t>
            </a:r>
          </a:p>
        </p:txBody>
      </p:sp>
      <p:sp>
        <p:nvSpPr>
          <p:cNvPr id="24" name="Pager"/>
          <p:cNvSpPr/>
          <p:nvPr/>
        </p:nvSpPr>
        <p:spPr>
          <a:xfrm>
            <a:off x="2581567" y="4443413"/>
            <a:ext cx="826823"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Newer →</a:t>
            </a:r>
          </a:p>
        </p:txBody>
      </p:sp>
      <p:grpSp>
        <p:nvGrpSpPr>
          <p:cNvPr id="25" name="Tabs (Top)"/>
          <p:cNvGrpSpPr/>
          <p:nvPr/>
        </p:nvGrpSpPr>
        <p:grpSpPr>
          <a:xfrm>
            <a:off x="354732" y="4995006"/>
            <a:ext cx="5949967" cy="352946"/>
            <a:chOff x="699311" y="1069412"/>
            <a:chExt cx="5949967" cy="352946"/>
          </a:xfrm>
        </p:grpSpPr>
        <p:sp>
          <p:nvSpPr>
            <p:cNvPr id="26" name="Active Tab Shape"/>
            <p:cNvSpPr/>
            <p:nvPr/>
          </p:nvSpPr>
          <p:spPr>
            <a:xfrm>
              <a:off x="699311" y="1069412"/>
              <a:ext cx="761775" cy="352946"/>
            </a:xfrm>
            <a:prstGeom prst="round2SameRect">
              <a:avLst>
                <a:gd name="adj1" fmla="val 8667"/>
                <a:gd name="adj2" fmla="val 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Section 1</a:t>
              </a:r>
            </a:p>
          </p:txBody>
        </p:sp>
        <p:cxnSp>
          <p:nvCxnSpPr>
            <p:cNvPr id="27" name="Active Tab Marker"/>
            <p:cNvCxnSpPr/>
            <p:nvPr/>
          </p:nvCxnSpPr>
          <p:spPr>
            <a:xfrm>
              <a:off x="704073" y="1422358"/>
              <a:ext cx="749808" cy="0"/>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sp>
          <p:nvSpPr>
            <p:cNvPr id="28" name="Inactive Tabs"/>
            <p:cNvSpPr txBox="1"/>
            <p:nvPr/>
          </p:nvSpPr>
          <p:spPr>
            <a:xfrm>
              <a:off x="1503946" y="1113904"/>
              <a:ext cx="1568058" cy="253916"/>
            </a:xfrm>
            <a:prstGeom prst="rect">
              <a:avLst/>
            </a:prstGeom>
            <a:noFill/>
            <a:ln>
              <a:noFill/>
            </a:ln>
          </p:spPr>
          <p:txBody>
            <a:bodyPr wrap="none" rtlCol="0">
              <a:spAutoFit/>
            </a:bodyPr>
            <a:lstStyle/>
            <a:p>
              <a:r>
                <a:rPr lang="en-US" sz="1050" dirty="0">
                  <a:solidFill>
                    <a:srgbClr val="C9D9EF"/>
                  </a:solidFill>
                  <a:latin typeface="Arial" panose="020B0604020202020204" pitchFamily="34" charset="0"/>
                  <a:cs typeface="Arial" panose="020B0604020202020204" pitchFamily="34" charset="0"/>
                </a:rPr>
                <a:t>Section 2       Section 3</a:t>
              </a:r>
            </a:p>
          </p:txBody>
        </p:sp>
        <p:cxnSp>
          <p:nvCxnSpPr>
            <p:cNvPr id="29" name="Tab Line"/>
            <p:cNvCxnSpPr/>
            <p:nvPr/>
          </p:nvCxnSpPr>
          <p:spPr>
            <a:xfrm>
              <a:off x="1461086" y="1422358"/>
              <a:ext cx="5188192"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30" name="Tabs (Bottom)"/>
          <p:cNvGrpSpPr/>
          <p:nvPr/>
        </p:nvGrpSpPr>
        <p:grpSpPr>
          <a:xfrm>
            <a:off x="354732" y="5557845"/>
            <a:ext cx="5949967" cy="352946"/>
            <a:chOff x="701312" y="1226399"/>
            <a:chExt cx="5949967" cy="352946"/>
          </a:xfrm>
        </p:grpSpPr>
        <p:sp>
          <p:nvSpPr>
            <p:cNvPr id="31" name="Active Tab Shape"/>
            <p:cNvSpPr/>
            <p:nvPr/>
          </p:nvSpPr>
          <p:spPr>
            <a:xfrm>
              <a:off x="701312" y="1226399"/>
              <a:ext cx="761775" cy="352946"/>
            </a:xfrm>
            <a:prstGeom prst="round2SameRect">
              <a:avLst>
                <a:gd name="adj1" fmla="val 0"/>
                <a:gd name="adj2" fmla="val 9445"/>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Section 1</a:t>
              </a:r>
            </a:p>
          </p:txBody>
        </p:sp>
        <p:cxnSp>
          <p:nvCxnSpPr>
            <p:cNvPr id="32" name="Active Tab Marker"/>
            <p:cNvCxnSpPr/>
            <p:nvPr/>
          </p:nvCxnSpPr>
          <p:spPr>
            <a:xfrm>
              <a:off x="706074" y="1226399"/>
              <a:ext cx="749808" cy="0"/>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sp>
          <p:nvSpPr>
            <p:cNvPr id="33" name="Inactive Tabs"/>
            <p:cNvSpPr txBox="1"/>
            <p:nvPr/>
          </p:nvSpPr>
          <p:spPr>
            <a:xfrm>
              <a:off x="1505947" y="1273285"/>
              <a:ext cx="1568058" cy="253916"/>
            </a:xfrm>
            <a:prstGeom prst="rect">
              <a:avLst/>
            </a:prstGeom>
            <a:noFill/>
            <a:ln>
              <a:noFill/>
            </a:ln>
          </p:spPr>
          <p:txBody>
            <a:bodyPr wrap="none" rtlCol="0">
              <a:spAutoFit/>
            </a:bodyPr>
            <a:lstStyle/>
            <a:p>
              <a:r>
                <a:rPr lang="en-US" sz="1050" dirty="0">
                  <a:solidFill>
                    <a:srgbClr val="C9D9EF"/>
                  </a:solidFill>
                  <a:latin typeface="Arial" panose="020B0604020202020204" pitchFamily="34" charset="0"/>
                  <a:cs typeface="Arial" panose="020B0604020202020204" pitchFamily="34" charset="0"/>
                </a:rPr>
                <a:t>Section 2       Section 3</a:t>
              </a:r>
            </a:p>
          </p:txBody>
        </p:sp>
        <p:cxnSp>
          <p:nvCxnSpPr>
            <p:cNvPr id="34" name="Tab Line"/>
            <p:cNvCxnSpPr/>
            <p:nvPr/>
          </p:nvCxnSpPr>
          <p:spPr>
            <a:xfrm>
              <a:off x="1463087" y="1226399"/>
              <a:ext cx="5188192"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35" name="Tabs (Left)"/>
          <p:cNvGrpSpPr/>
          <p:nvPr/>
        </p:nvGrpSpPr>
        <p:grpSpPr>
          <a:xfrm>
            <a:off x="6742832" y="4995006"/>
            <a:ext cx="942497" cy="1167655"/>
            <a:chOff x="5182079" y="2108945"/>
            <a:chExt cx="942497" cy="1167655"/>
          </a:xfrm>
        </p:grpSpPr>
        <p:sp>
          <p:nvSpPr>
            <p:cNvPr id="36" name="Active Tab Shape"/>
            <p:cNvSpPr/>
            <p:nvPr/>
          </p:nvSpPr>
          <p:spPr>
            <a:xfrm rot="16200000">
              <a:off x="5477487" y="1813537"/>
              <a:ext cx="351680" cy="942496"/>
            </a:xfrm>
            <a:prstGeom prst="round2SameRect">
              <a:avLst>
                <a:gd name="adj1" fmla="val 8667"/>
                <a:gd name="adj2" fmla="val 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none" lIns="91440" tIns="91440" rIns="91440" bIns="91440" numCol="1" spcCol="0" rtlCol="0" fromWordArt="0" anchor="ctr" anchorCtr="0" forceAA="0" compatLnSpc="1">
              <a:prstTxWarp prst="textNoShape">
                <a:avLst/>
              </a:prstTxWarp>
              <a:noAutofit/>
            </a:bodyPr>
            <a:lstStyle/>
            <a:p>
              <a:r>
                <a:rPr lang="en-US" sz="1050" dirty="0">
                  <a:solidFill>
                    <a:srgbClr val="FFFFFF"/>
                  </a:solidFill>
                  <a:latin typeface="Arial" panose="020B0604020202020204" pitchFamily="34" charset="0"/>
                  <a:cs typeface="Arial" panose="020B0604020202020204" pitchFamily="34" charset="0"/>
                </a:rPr>
                <a:t>Section 1</a:t>
              </a:r>
            </a:p>
          </p:txBody>
        </p:sp>
        <p:sp>
          <p:nvSpPr>
            <p:cNvPr id="37" name="Inactive Tabs"/>
            <p:cNvSpPr txBox="1"/>
            <p:nvPr/>
          </p:nvSpPr>
          <p:spPr>
            <a:xfrm>
              <a:off x="5190444" y="2538466"/>
              <a:ext cx="747320" cy="646331"/>
            </a:xfrm>
            <a:prstGeom prst="rect">
              <a:avLst/>
            </a:prstGeom>
            <a:noFill/>
            <a:ln>
              <a:noFill/>
            </a:ln>
          </p:spPr>
          <p:txBody>
            <a:bodyPr wrap="none" rtlCol="0">
              <a:spAutoFit/>
            </a:bodyPr>
            <a:lstStyle/>
            <a:p>
              <a:pPr>
                <a:spcAft>
                  <a:spcPts val="1800"/>
                </a:spcAft>
              </a:pPr>
              <a:r>
                <a:rPr lang="en-US" sz="1050" dirty="0">
                  <a:solidFill>
                    <a:srgbClr val="C9D9EF"/>
                  </a:solidFill>
                  <a:latin typeface="Arial" panose="020B0604020202020204" pitchFamily="34" charset="0"/>
                  <a:cs typeface="Arial" panose="020B0604020202020204" pitchFamily="34" charset="0"/>
                </a:rPr>
                <a:t>Section 2</a:t>
              </a:r>
            </a:p>
            <a:p>
              <a:pPr>
                <a:spcAft>
                  <a:spcPts val="1800"/>
                </a:spcAft>
              </a:pPr>
              <a:r>
                <a:rPr lang="en-US" sz="1050" dirty="0">
                  <a:solidFill>
                    <a:srgbClr val="C9D9EF"/>
                  </a:solidFill>
                  <a:latin typeface="Arial" panose="020B0604020202020204" pitchFamily="34" charset="0"/>
                  <a:cs typeface="Arial" panose="020B0604020202020204" pitchFamily="34" charset="0"/>
                </a:rPr>
                <a:t>Section 3</a:t>
              </a:r>
            </a:p>
          </p:txBody>
        </p:sp>
        <p:cxnSp>
          <p:nvCxnSpPr>
            <p:cNvPr id="38" name="Tab Line"/>
            <p:cNvCxnSpPr/>
            <p:nvPr/>
          </p:nvCxnSpPr>
          <p:spPr>
            <a:xfrm flipH="1">
              <a:off x="6124575" y="2460625"/>
              <a:ext cx="1" cy="815975"/>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9" name="Active Tab Marker"/>
            <p:cNvCxnSpPr/>
            <p:nvPr/>
          </p:nvCxnSpPr>
          <p:spPr>
            <a:xfrm>
              <a:off x="6124575" y="2115294"/>
              <a:ext cx="0" cy="338328"/>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grpSp>
      <p:grpSp>
        <p:nvGrpSpPr>
          <p:cNvPr id="40" name="Tabs (Right)"/>
          <p:cNvGrpSpPr/>
          <p:nvPr/>
        </p:nvGrpSpPr>
        <p:grpSpPr>
          <a:xfrm>
            <a:off x="8212032" y="4995006"/>
            <a:ext cx="942496" cy="1167655"/>
            <a:chOff x="6651279" y="2108945"/>
            <a:chExt cx="942496" cy="1167655"/>
          </a:xfrm>
        </p:grpSpPr>
        <p:sp>
          <p:nvSpPr>
            <p:cNvPr id="41" name="Active Tab Shape"/>
            <p:cNvSpPr/>
            <p:nvPr/>
          </p:nvSpPr>
          <p:spPr>
            <a:xfrm rot="16200000">
              <a:off x="6946687" y="1813537"/>
              <a:ext cx="351680" cy="942496"/>
            </a:xfrm>
            <a:prstGeom prst="round2SameRect">
              <a:avLst>
                <a:gd name="adj1" fmla="val 0"/>
                <a:gd name="adj2" fmla="val 1083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none" lIns="91440" tIns="91440" rIns="91440" bIns="91440" numCol="1" spcCol="0" rtlCol="0" fromWordArt="0" anchor="ctr" anchorCtr="0" forceAA="0" compatLnSpc="1">
              <a:prstTxWarp prst="textNoShape">
                <a:avLst/>
              </a:prstTxWarp>
              <a:noAutofit/>
            </a:bodyPr>
            <a:lstStyle/>
            <a:p>
              <a:pPr algn="r"/>
              <a:r>
                <a:rPr lang="en-US" sz="1050" dirty="0">
                  <a:solidFill>
                    <a:srgbClr val="FFFFFF"/>
                  </a:solidFill>
                  <a:latin typeface="Arial" panose="020B0604020202020204" pitchFamily="34" charset="0"/>
                  <a:cs typeface="Arial" panose="020B0604020202020204" pitchFamily="34" charset="0"/>
                </a:rPr>
                <a:t>Section 1</a:t>
              </a:r>
            </a:p>
          </p:txBody>
        </p:sp>
        <p:sp>
          <p:nvSpPr>
            <p:cNvPr id="42" name="Inactive Tabs"/>
            <p:cNvSpPr txBox="1"/>
            <p:nvPr/>
          </p:nvSpPr>
          <p:spPr>
            <a:xfrm>
              <a:off x="6835855" y="2538466"/>
              <a:ext cx="747320" cy="646331"/>
            </a:xfrm>
            <a:prstGeom prst="rect">
              <a:avLst/>
            </a:prstGeom>
            <a:noFill/>
            <a:ln>
              <a:noFill/>
            </a:ln>
          </p:spPr>
          <p:txBody>
            <a:bodyPr wrap="none" rtlCol="0">
              <a:spAutoFit/>
            </a:bodyPr>
            <a:lstStyle/>
            <a:p>
              <a:pPr algn="r">
                <a:spcAft>
                  <a:spcPts val="1800"/>
                </a:spcAft>
              </a:pPr>
              <a:r>
                <a:rPr lang="en-US" sz="1050" dirty="0">
                  <a:solidFill>
                    <a:srgbClr val="C9D9EF"/>
                  </a:solidFill>
                  <a:latin typeface="Arial" panose="020B0604020202020204" pitchFamily="34" charset="0"/>
                  <a:cs typeface="Arial" panose="020B0604020202020204" pitchFamily="34" charset="0"/>
                </a:rPr>
                <a:t>Section 2</a:t>
              </a:r>
            </a:p>
            <a:p>
              <a:pPr algn="r">
                <a:spcAft>
                  <a:spcPts val="1800"/>
                </a:spcAft>
              </a:pPr>
              <a:r>
                <a:rPr lang="en-US" sz="1050" dirty="0">
                  <a:solidFill>
                    <a:srgbClr val="C9D9EF"/>
                  </a:solidFill>
                  <a:latin typeface="Arial" panose="020B0604020202020204" pitchFamily="34" charset="0"/>
                  <a:cs typeface="Arial" panose="020B0604020202020204" pitchFamily="34" charset="0"/>
                </a:rPr>
                <a:t>Section 3</a:t>
              </a:r>
            </a:p>
          </p:txBody>
        </p:sp>
        <p:cxnSp>
          <p:nvCxnSpPr>
            <p:cNvPr id="43" name="Tab Line"/>
            <p:cNvCxnSpPr/>
            <p:nvPr/>
          </p:nvCxnSpPr>
          <p:spPr>
            <a:xfrm flipH="1">
              <a:off x="6651279" y="2460625"/>
              <a:ext cx="1" cy="815975"/>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4" name="Active Tab Marker"/>
            <p:cNvCxnSpPr/>
            <p:nvPr/>
          </p:nvCxnSpPr>
          <p:spPr>
            <a:xfrm>
              <a:off x="6651279" y="2115294"/>
              <a:ext cx="0" cy="338328"/>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grpSp>
      <p:grpSp>
        <p:nvGrpSpPr>
          <p:cNvPr id="64" name="Comment"/>
          <p:cNvGrpSpPr/>
          <p:nvPr/>
        </p:nvGrpSpPr>
        <p:grpSpPr>
          <a:xfrm>
            <a:off x="8520950" y="3283958"/>
            <a:ext cx="1545694" cy="280876"/>
            <a:chOff x="8536190" y="3244410"/>
            <a:chExt cx="1545694" cy="280876"/>
          </a:xfrm>
        </p:grpSpPr>
        <p:grpSp>
          <p:nvGrpSpPr>
            <p:cNvPr id="60" name="Arrow"/>
            <p:cNvGrpSpPr/>
            <p:nvPr/>
          </p:nvGrpSpPr>
          <p:grpSpPr>
            <a:xfrm>
              <a:off x="8536190" y="3314062"/>
              <a:ext cx="251469" cy="143513"/>
              <a:chOff x="8753476" y="3324225"/>
              <a:chExt cx="514611" cy="293688"/>
            </a:xfrm>
          </p:grpSpPr>
          <p:sp>
            <p:nvSpPr>
              <p:cNvPr id="61"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62"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63" name="Label"/>
            <p:cNvSpPr>
              <a:spLocks/>
            </p:cNvSpPr>
            <p:nvPr/>
          </p:nvSpPr>
          <p:spPr bwMode="auto">
            <a:xfrm>
              <a:off x="8798519" y="3244410"/>
              <a:ext cx="1283365"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FFFFFF"/>
                  </a:solidFill>
                  <a:effectLst/>
                  <a:latin typeface="Segoe Print" pitchFamily="2" charset="0"/>
                  <a:ea typeface="Segoe UI" pitchFamily="34" charset="0"/>
                  <a:cs typeface="Segoe UI" pitchFamily="34" charset="0"/>
                </a:rPr>
                <a:t>Breadcrumbs</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65" name="Comment"/>
          <p:cNvGrpSpPr/>
          <p:nvPr/>
        </p:nvGrpSpPr>
        <p:grpSpPr>
          <a:xfrm>
            <a:off x="8531810" y="2649605"/>
            <a:ext cx="1003879" cy="280876"/>
            <a:chOff x="8536190" y="3244410"/>
            <a:chExt cx="1003879" cy="280876"/>
          </a:xfrm>
        </p:grpSpPr>
        <p:grpSp>
          <p:nvGrpSpPr>
            <p:cNvPr id="66" name="Arrow"/>
            <p:cNvGrpSpPr/>
            <p:nvPr/>
          </p:nvGrpSpPr>
          <p:grpSpPr>
            <a:xfrm>
              <a:off x="8536190" y="3314062"/>
              <a:ext cx="251469" cy="143513"/>
              <a:chOff x="8753476" y="3324225"/>
              <a:chExt cx="514611" cy="293688"/>
            </a:xfrm>
          </p:grpSpPr>
          <p:sp>
            <p:nvSpPr>
              <p:cNvPr id="68"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69"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67" name="Label"/>
            <p:cNvSpPr>
              <a:spLocks/>
            </p:cNvSpPr>
            <p:nvPr/>
          </p:nvSpPr>
          <p:spPr bwMode="auto">
            <a:xfrm>
              <a:off x="8798519" y="3244410"/>
              <a:ext cx="741550"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noProof="1">
                  <a:solidFill>
                    <a:srgbClr val="FFFFFF"/>
                  </a:solidFill>
                  <a:effectLst/>
                  <a:latin typeface="Segoe Print" pitchFamily="2" charset="0"/>
                  <a:ea typeface="Segoe UI" pitchFamily="34" charset="0"/>
                  <a:cs typeface="Segoe UI" pitchFamily="34" charset="0"/>
                </a:rPr>
                <a:t>Navbar</a:t>
              </a:r>
              <a:endParaRPr lang="en-US" sz="1400" b="1" noProof="1">
                <a:solidFill>
                  <a:srgbClr val="FFFFFF"/>
                </a:solidFill>
                <a:effectLst/>
                <a:latin typeface="Segoe Print" pitchFamily="2" charset="0"/>
                <a:ea typeface="Segoe UI Symbol" pitchFamily="34" charset="0"/>
                <a:cs typeface="Segoe UI" pitchFamily="34" charset="0"/>
              </a:endParaRPr>
            </a:p>
          </p:txBody>
        </p:sp>
      </p:grpSp>
      <p:grpSp>
        <p:nvGrpSpPr>
          <p:cNvPr id="70" name="Comment"/>
          <p:cNvGrpSpPr/>
          <p:nvPr/>
        </p:nvGrpSpPr>
        <p:grpSpPr>
          <a:xfrm>
            <a:off x="2840045" y="3872206"/>
            <a:ext cx="1319670" cy="280876"/>
            <a:chOff x="8536190" y="3244410"/>
            <a:chExt cx="1319670" cy="280876"/>
          </a:xfrm>
        </p:grpSpPr>
        <p:grpSp>
          <p:nvGrpSpPr>
            <p:cNvPr id="71" name="Arrow"/>
            <p:cNvGrpSpPr/>
            <p:nvPr/>
          </p:nvGrpSpPr>
          <p:grpSpPr>
            <a:xfrm>
              <a:off x="8536190" y="3314062"/>
              <a:ext cx="251469" cy="143513"/>
              <a:chOff x="8753476" y="3324225"/>
              <a:chExt cx="514611" cy="293688"/>
            </a:xfrm>
          </p:grpSpPr>
          <p:sp>
            <p:nvSpPr>
              <p:cNvPr id="73"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74"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72" name="Label"/>
            <p:cNvSpPr>
              <a:spLocks/>
            </p:cNvSpPr>
            <p:nvPr/>
          </p:nvSpPr>
          <p:spPr bwMode="auto">
            <a:xfrm>
              <a:off x="8798519" y="3244410"/>
              <a:ext cx="1057341"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FFFFFF"/>
                  </a:solidFill>
                  <a:effectLst/>
                  <a:latin typeface="Segoe Print" pitchFamily="2" charset="0"/>
                  <a:ea typeface="Segoe UI" pitchFamily="34" charset="0"/>
                  <a:cs typeface="Segoe UI" pitchFamily="34" charset="0"/>
                </a:rPr>
                <a:t>Pagination</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75" name="Comment"/>
          <p:cNvGrpSpPr/>
          <p:nvPr/>
        </p:nvGrpSpPr>
        <p:grpSpPr>
          <a:xfrm>
            <a:off x="9681231" y="4995005"/>
            <a:ext cx="760222" cy="280876"/>
            <a:chOff x="8536190" y="3244410"/>
            <a:chExt cx="760222" cy="280876"/>
          </a:xfrm>
        </p:grpSpPr>
        <p:grpSp>
          <p:nvGrpSpPr>
            <p:cNvPr id="76" name="Arrow"/>
            <p:cNvGrpSpPr/>
            <p:nvPr/>
          </p:nvGrpSpPr>
          <p:grpSpPr>
            <a:xfrm>
              <a:off x="8536190" y="3314062"/>
              <a:ext cx="251469" cy="143513"/>
              <a:chOff x="8753476" y="3324225"/>
              <a:chExt cx="514611" cy="293688"/>
            </a:xfrm>
          </p:grpSpPr>
          <p:sp>
            <p:nvSpPr>
              <p:cNvPr id="78"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79"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77" name="Label"/>
            <p:cNvSpPr>
              <a:spLocks/>
            </p:cNvSpPr>
            <p:nvPr/>
          </p:nvSpPr>
          <p:spPr bwMode="auto">
            <a:xfrm>
              <a:off x="8798519" y="3244410"/>
              <a:ext cx="497893"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FFFFFF"/>
                  </a:solidFill>
                  <a:effectLst/>
                  <a:latin typeface="Segoe Print" pitchFamily="2" charset="0"/>
                  <a:ea typeface="Segoe UI" pitchFamily="34" charset="0"/>
                  <a:cs typeface="Segoe UI" pitchFamily="34" charset="0"/>
                </a:rPr>
                <a:t>Tabs</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80" name="Comment"/>
          <p:cNvGrpSpPr/>
          <p:nvPr/>
        </p:nvGrpSpPr>
        <p:grpSpPr>
          <a:xfrm>
            <a:off x="3732821" y="4441688"/>
            <a:ext cx="874035" cy="280876"/>
            <a:chOff x="8536190" y="3244410"/>
            <a:chExt cx="874035" cy="280876"/>
          </a:xfrm>
        </p:grpSpPr>
        <p:grpSp>
          <p:nvGrpSpPr>
            <p:cNvPr id="81" name="Arrow"/>
            <p:cNvGrpSpPr/>
            <p:nvPr/>
          </p:nvGrpSpPr>
          <p:grpSpPr>
            <a:xfrm>
              <a:off x="8536190" y="3314062"/>
              <a:ext cx="251469" cy="143513"/>
              <a:chOff x="8753476" y="3324225"/>
              <a:chExt cx="514611" cy="293688"/>
            </a:xfrm>
          </p:grpSpPr>
          <p:sp>
            <p:nvSpPr>
              <p:cNvPr id="83"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84"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82" name="Label"/>
            <p:cNvSpPr>
              <a:spLocks/>
            </p:cNvSpPr>
            <p:nvPr/>
          </p:nvSpPr>
          <p:spPr bwMode="auto">
            <a:xfrm>
              <a:off x="8798519" y="3244410"/>
              <a:ext cx="611706"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FFFFFF"/>
                  </a:solidFill>
                  <a:effectLst/>
                  <a:latin typeface="Segoe Print" pitchFamily="2" charset="0"/>
                  <a:ea typeface="Segoe UI" pitchFamily="34" charset="0"/>
                  <a:cs typeface="Segoe UI" pitchFamily="34" charset="0"/>
                </a:rPr>
                <a:t>Pager</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4165883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Nav</a:t>
            </a:r>
            <a:r>
              <a:rPr lang="en-US" dirty="0"/>
              <a:t> List, Modal, Images</a:t>
            </a:r>
          </a:p>
        </p:txBody>
      </p:sp>
      <p:grpSp>
        <p:nvGrpSpPr>
          <p:cNvPr id="3" name="Nav List"/>
          <p:cNvGrpSpPr/>
          <p:nvPr/>
        </p:nvGrpSpPr>
        <p:grpSpPr>
          <a:xfrm>
            <a:off x="354733" y="952624"/>
            <a:ext cx="3253564" cy="2416046"/>
            <a:chOff x="699311" y="1188477"/>
            <a:chExt cx="3253564" cy="2416046"/>
          </a:xfrm>
        </p:grpSpPr>
        <p:sp>
          <p:nvSpPr>
            <p:cNvPr id="4" name="Nav List Shape"/>
            <p:cNvSpPr/>
            <p:nvPr/>
          </p:nvSpPr>
          <p:spPr>
            <a:xfrm>
              <a:off x="699311" y="1188477"/>
              <a:ext cx="3253564" cy="2416046"/>
            </a:xfrm>
            <a:prstGeom prst="roundRect">
              <a:avLst>
                <a:gd name="adj" fmla="val 140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spAutoFit/>
            </a:bodyPr>
            <a:lstStyle/>
            <a:p>
              <a:pPr>
                <a:lnSpc>
                  <a:spcPct val="150000"/>
                </a:lnSpc>
              </a:pPr>
              <a:r>
                <a:rPr lang="en-US" sz="825" cap="all" dirty="0">
                  <a:solidFill>
                    <a:srgbClr val="DFE8F5"/>
                  </a:solidFill>
                  <a:latin typeface="Arial" panose="020B0604020202020204" pitchFamily="34" charset="0"/>
                  <a:cs typeface="Arial" panose="020B0604020202020204" pitchFamily="34" charset="0"/>
                </a:rPr>
                <a:t>List Header</a:t>
              </a:r>
            </a:p>
            <a:p>
              <a:pPr>
                <a:lnSpc>
                  <a:spcPct val="150000"/>
                </a:lnSpc>
              </a:pPr>
              <a:r>
                <a:rPr lang="en-US" sz="1050" dirty="0">
                  <a:solidFill>
                    <a:srgbClr val="FFFFFF"/>
                  </a:solidFill>
                  <a:latin typeface="Arial" panose="020B0604020202020204" pitchFamily="34" charset="0"/>
                  <a:cs typeface="Arial" panose="020B0604020202020204" pitchFamily="34" charset="0"/>
                </a:rPr>
                <a:t>Home</a:t>
              </a:r>
            </a:p>
            <a:p>
              <a:pPr>
                <a:lnSpc>
                  <a:spcPct val="150000"/>
                </a:lnSpc>
              </a:pPr>
              <a:r>
                <a:rPr lang="en-US" sz="1050" dirty="0">
                  <a:solidFill>
                    <a:srgbClr val="FFFFFF"/>
                  </a:solidFill>
                  <a:latin typeface="Arial" panose="020B0604020202020204" pitchFamily="34" charset="0"/>
                  <a:cs typeface="Arial" panose="020B0604020202020204" pitchFamily="34" charset="0"/>
                </a:rPr>
                <a:t>Library</a:t>
              </a:r>
            </a:p>
            <a:p>
              <a:pPr>
                <a:lnSpc>
                  <a:spcPct val="150000"/>
                </a:lnSpc>
              </a:pPr>
              <a:r>
                <a:rPr lang="en-US" sz="1050" dirty="0">
                  <a:solidFill>
                    <a:srgbClr val="FFFFFF"/>
                  </a:solidFill>
                  <a:latin typeface="Arial" panose="020B0604020202020204" pitchFamily="34" charset="0"/>
                  <a:cs typeface="Arial" panose="020B0604020202020204" pitchFamily="34" charset="0"/>
                </a:rPr>
                <a:t>Applications</a:t>
              </a:r>
            </a:p>
            <a:p>
              <a:pPr>
                <a:lnSpc>
                  <a:spcPct val="150000"/>
                </a:lnSpc>
                <a:spcBef>
                  <a:spcPts val="1200"/>
                </a:spcBef>
              </a:pPr>
              <a:r>
                <a:rPr lang="en-US" sz="825" cap="all" dirty="0">
                  <a:solidFill>
                    <a:srgbClr val="DFE8F5"/>
                  </a:solidFill>
                  <a:latin typeface="Arial" panose="020B0604020202020204" pitchFamily="34" charset="0"/>
                  <a:cs typeface="Arial" panose="020B0604020202020204" pitchFamily="34" charset="0"/>
                </a:rPr>
                <a:t>Another List Header</a:t>
              </a:r>
            </a:p>
            <a:p>
              <a:pPr>
                <a:lnSpc>
                  <a:spcPct val="150000"/>
                </a:lnSpc>
              </a:pPr>
              <a:r>
                <a:rPr lang="en-US" sz="1050" dirty="0">
                  <a:solidFill>
                    <a:srgbClr val="FFFFFF"/>
                  </a:solidFill>
                  <a:latin typeface="Arial" panose="020B0604020202020204" pitchFamily="34" charset="0"/>
                  <a:cs typeface="Arial" panose="020B0604020202020204" pitchFamily="34" charset="0"/>
                </a:rPr>
                <a:t>Profile</a:t>
              </a:r>
            </a:p>
            <a:p>
              <a:pPr>
                <a:lnSpc>
                  <a:spcPct val="150000"/>
                </a:lnSpc>
              </a:pPr>
              <a:r>
                <a:rPr lang="en-US" sz="1050" dirty="0">
                  <a:solidFill>
                    <a:srgbClr val="FFFFFF"/>
                  </a:solidFill>
                  <a:latin typeface="Arial" panose="020B0604020202020204" pitchFamily="34" charset="0"/>
                  <a:cs typeface="Arial" panose="020B0604020202020204" pitchFamily="34" charset="0"/>
                </a:rPr>
                <a:t>Settings</a:t>
              </a:r>
            </a:p>
            <a:p>
              <a:pPr>
                <a:lnSpc>
                  <a:spcPct val="150000"/>
                </a:lnSpc>
              </a:pPr>
              <a:endParaRPr lang="en-US" sz="1050" dirty="0">
                <a:solidFill>
                  <a:srgbClr val="FFFFFF"/>
                </a:solidFill>
                <a:latin typeface="Arial" panose="020B0604020202020204" pitchFamily="34" charset="0"/>
                <a:cs typeface="Arial" panose="020B0604020202020204" pitchFamily="34" charset="0"/>
              </a:endParaRPr>
            </a:p>
            <a:p>
              <a:pPr>
                <a:lnSpc>
                  <a:spcPct val="150000"/>
                </a:lnSpc>
              </a:pPr>
              <a:r>
                <a:rPr lang="en-US" sz="1050" dirty="0">
                  <a:solidFill>
                    <a:srgbClr val="FFFFFF"/>
                  </a:solidFill>
                  <a:latin typeface="Arial" panose="020B0604020202020204" pitchFamily="34" charset="0"/>
                  <a:cs typeface="Arial" panose="020B0604020202020204" pitchFamily="34" charset="0"/>
                </a:rPr>
                <a:t>Help</a:t>
              </a:r>
            </a:p>
          </p:txBody>
        </p:sp>
        <p:sp>
          <p:nvSpPr>
            <p:cNvPr id="5" name="Active Item"/>
            <p:cNvSpPr/>
            <p:nvPr/>
          </p:nvSpPr>
          <p:spPr>
            <a:xfrm>
              <a:off x="699311" y="1493277"/>
              <a:ext cx="3253564" cy="234950"/>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r>
                <a:rPr lang="en-US" sz="1050" dirty="0">
                  <a:solidFill>
                    <a:srgbClr val="FFFFFF"/>
                  </a:solidFill>
                  <a:latin typeface="Arial" panose="020B0604020202020204" pitchFamily="34" charset="0"/>
                  <a:cs typeface="Arial" panose="020B0604020202020204" pitchFamily="34" charset="0"/>
                </a:rPr>
                <a:t>Home</a:t>
              </a:r>
            </a:p>
          </p:txBody>
        </p:sp>
        <p:cxnSp>
          <p:nvCxnSpPr>
            <p:cNvPr id="6" name="Separator"/>
            <p:cNvCxnSpPr/>
            <p:nvPr/>
          </p:nvCxnSpPr>
          <p:spPr>
            <a:xfrm flipH="1">
              <a:off x="896198" y="3188727"/>
              <a:ext cx="285979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grpSp>
      <p:grpSp>
        <p:nvGrpSpPr>
          <p:cNvPr id="24" name="Modal"/>
          <p:cNvGrpSpPr/>
          <p:nvPr/>
        </p:nvGrpSpPr>
        <p:grpSpPr>
          <a:xfrm>
            <a:off x="3865334" y="952624"/>
            <a:ext cx="5334000" cy="1607820"/>
            <a:chOff x="514349" y="2430780"/>
            <a:chExt cx="5334000" cy="1607820"/>
          </a:xfrm>
        </p:grpSpPr>
        <p:sp>
          <p:nvSpPr>
            <p:cNvPr id="25" name="Modal Shape"/>
            <p:cNvSpPr/>
            <p:nvPr/>
          </p:nvSpPr>
          <p:spPr>
            <a:xfrm>
              <a:off x="514349" y="2430780"/>
              <a:ext cx="5334000" cy="1607820"/>
            </a:xfrm>
            <a:prstGeom prst="roundRect">
              <a:avLst>
                <a:gd name="adj" fmla="val 24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r>
                <a:rPr lang="en-US" sz="1838" b="1" dirty="0">
                  <a:solidFill>
                    <a:srgbClr val="FFFFFF"/>
                  </a:solidFill>
                  <a:latin typeface="Arial" panose="020B0604020202020204" pitchFamily="34" charset="0"/>
                  <a:cs typeface="Arial" panose="020B0604020202020204" pitchFamily="34" charset="0"/>
                </a:rPr>
                <a:t>Modal Header</a:t>
              </a:r>
            </a:p>
          </p:txBody>
        </p:sp>
        <p:sp>
          <p:nvSpPr>
            <p:cNvPr id="26" name="Button 1"/>
            <p:cNvSpPr/>
            <p:nvPr/>
          </p:nvSpPr>
          <p:spPr>
            <a:xfrm>
              <a:off x="3718934" y="3612625"/>
              <a:ext cx="685720"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Close</a:t>
              </a:r>
            </a:p>
          </p:txBody>
        </p:sp>
        <p:sp>
          <p:nvSpPr>
            <p:cNvPr id="27" name="Button 2"/>
            <p:cNvSpPr/>
            <p:nvPr/>
          </p:nvSpPr>
          <p:spPr>
            <a:xfrm>
              <a:off x="4465449" y="3612625"/>
              <a:ext cx="1192565"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a:solidFill>
                    <a:srgbClr val="3368AF"/>
                  </a:solidFill>
                  <a:latin typeface="Arial" panose="020B0604020202020204" pitchFamily="34" charset="0"/>
                  <a:cs typeface="Arial" panose="020B0604020202020204" pitchFamily="34" charset="0"/>
                </a:rPr>
                <a:t>Save changes</a:t>
              </a:r>
            </a:p>
          </p:txBody>
        </p:sp>
        <p:sp>
          <p:nvSpPr>
            <p:cNvPr id="28" name="Body Text"/>
            <p:cNvSpPr/>
            <p:nvPr/>
          </p:nvSpPr>
          <p:spPr>
            <a:xfrm>
              <a:off x="514349" y="2887980"/>
              <a:ext cx="5334000" cy="579598"/>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55448" rIns="137160" bIns="45720" numCol="1" spcCol="0" rtlCol="0" fromWordArt="0" anchor="t" anchorCtr="0" forceAA="0" compatLnSpc="1">
              <a:prstTxWarp prst="textNoShape">
                <a:avLst/>
              </a:prstTxWarp>
              <a:noAutofit/>
            </a:bodyPr>
            <a:lstStyle/>
            <a:p>
              <a:r>
                <a:rPr lang="en-US" sz="1050" dirty="0">
                  <a:solidFill>
                    <a:srgbClr val="FFFFFF"/>
                  </a:solidFill>
                  <a:latin typeface="Arial" panose="020B0604020202020204" pitchFamily="34" charset="0"/>
                  <a:cs typeface="Arial" panose="020B0604020202020204" pitchFamily="34" charset="0"/>
                </a:rPr>
                <a:t>One fine body…</a:t>
              </a:r>
            </a:p>
          </p:txBody>
        </p:sp>
        <p:cxnSp>
          <p:nvCxnSpPr>
            <p:cNvPr id="29" name="Separator 1"/>
            <p:cNvCxnSpPr/>
            <p:nvPr/>
          </p:nvCxnSpPr>
          <p:spPr>
            <a:xfrm>
              <a:off x="514349" y="2887980"/>
              <a:ext cx="533400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cxnSp>
          <p:nvCxnSpPr>
            <p:cNvPr id="30" name="Separator 2"/>
            <p:cNvCxnSpPr/>
            <p:nvPr/>
          </p:nvCxnSpPr>
          <p:spPr>
            <a:xfrm>
              <a:off x="514349" y="3467578"/>
              <a:ext cx="533400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sp>
          <p:nvSpPr>
            <p:cNvPr id="31" name="Close Icon"/>
            <p:cNvSpPr>
              <a:spLocks noChangeAspect="1"/>
            </p:cNvSpPr>
            <p:nvPr/>
          </p:nvSpPr>
          <p:spPr bwMode="auto">
            <a:xfrm>
              <a:off x="5569176" y="2586941"/>
              <a:ext cx="88838" cy="95299"/>
            </a:xfrm>
            <a:custGeom>
              <a:avLst/>
              <a:gdLst>
                <a:gd name="T0" fmla="*/ 10 w 55"/>
                <a:gd name="T1" fmla="*/ 0 h 59"/>
                <a:gd name="T2" fmla="*/ 0 w 55"/>
                <a:gd name="T3" fmla="*/ 11 h 59"/>
                <a:gd name="T4" fmla="*/ 18 w 55"/>
                <a:gd name="T5" fmla="*/ 30 h 59"/>
                <a:gd name="T6" fmla="*/ 0 w 55"/>
                <a:gd name="T7" fmla="*/ 48 h 59"/>
                <a:gd name="T8" fmla="*/ 10 w 55"/>
                <a:gd name="T9" fmla="*/ 59 h 59"/>
                <a:gd name="T10" fmla="*/ 28 w 55"/>
                <a:gd name="T11" fmla="*/ 40 h 59"/>
                <a:gd name="T12" fmla="*/ 45 w 55"/>
                <a:gd name="T13" fmla="*/ 59 h 59"/>
                <a:gd name="T14" fmla="*/ 55 w 55"/>
                <a:gd name="T15" fmla="*/ 48 h 59"/>
                <a:gd name="T16" fmla="*/ 37 w 55"/>
                <a:gd name="T17" fmla="*/ 30 h 59"/>
                <a:gd name="T18" fmla="*/ 55 w 55"/>
                <a:gd name="T19" fmla="*/ 11 h 59"/>
                <a:gd name="T20" fmla="*/ 45 w 55"/>
                <a:gd name="T21" fmla="*/ 0 h 59"/>
                <a:gd name="T22" fmla="*/ 28 w 55"/>
                <a:gd name="T23" fmla="*/ 19 h 59"/>
                <a:gd name="T24" fmla="*/ 10 w 55"/>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59">
                  <a:moveTo>
                    <a:pt x="10" y="0"/>
                  </a:moveTo>
                  <a:lnTo>
                    <a:pt x="0" y="11"/>
                  </a:lnTo>
                  <a:lnTo>
                    <a:pt x="18" y="30"/>
                  </a:lnTo>
                  <a:lnTo>
                    <a:pt x="0" y="48"/>
                  </a:lnTo>
                  <a:lnTo>
                    <a:pt x="10" y="59"/>
                  </a:lnTo>
                  <a:lnTo>
                    <a:pt x="28" y="40"/>
                  </a:lnTo>
                  <a:lnTo>
                    <a:pt x="45" y="59"/>
                  </a:lnTo>
                  <a:lnTo>
                    <a:pt x="55" y="48"/>
                  </a:lnTo>
                  <a:lnTo>
                    <a:pt x="37" y="30"/>
                  </a:lnTo>
                  <a:lnTo>
                    <a:pt x="55" y="11"/>
                  </a:lnTo>
                  <a:lnTo>
                    <a:pt x="45" y="0"/>
                  </a:lnTo>
                  <a:lnTo>
                    <a:pt x="28" y="19"/>
                  </a:lnTo>
                  <a:lnTo>
                    <a:pt x="10"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grpSp>
      <p:grpSp>
        <p:nvGrpSpPr>
          <p:cNvPr id="32" name="Media Object"/>
          <p:cNvGrpSpPr/>
          <p:nvPr/>
        </p:nvGrpSpPr>
        <p:grpSpPr>
          <a:xfrm>
            <a:off x="354733" y="3577216"/>
            <a:ext cx="7560472" cy="886268"/>
            <a:chOff x="465929" y="586932"/>
            <a:chExt cx="7560472" cy="886268"/>
          </a:xfrm>
        </p:grpSpPr>
        <p:sp>
          <p:nvSpPr>
            <p:cNvPr id="33" name="Dummy Image Shape"/>
            <p:cNvSpPr/>
            <p:nvPr/>
          </p:nvSpPr>
          <p:spPr>
            <a:xfrm>
              <a:off x="465929" y="646112"/>
              <a:ext cx="594360" cy="59436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34" name="Dummy Image Line 2"/>
            <p:cNvCxnSpPr/>
            <p:nvPr/>
          </p:nvCxnSpPr>
          <p:spPr>
            <a:xfrm>
              <a:off x="465929" y="646112"/>
              <a:ext cx="594360" cy="59436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Dummy Image Line 1"/>
            <p:cNvCxnSpPr/>
            <p:nvPr/>
          </p:nvCxnSpPr>
          <p:spPr>
            <a:xfrm flipV="1">
              <a:off x="465929" y="646112"/>
              <a:ext cx="594360" cy="59436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Text"/>
            <p:cNvSpPr/>
            <p:nvPr/>
          </p:nvSpPr>
          <p:spPr>
            <a:xfrm>
              <a:off x="1060289" y="586932"/>
              <a:ext cx="6966112" cy="88626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nSpc>
                  <a:spcPct val="110000"/>
                </a:lnSpc>
                <a:spcAft>
                  <a:spcPts val="300"/>
                </a:spcAft>
              </a:pPr>
              <a:r>
                <a:rPr lang="en-US" sz="1313" b="1" noProof="1">
                  <a:solidFill>
                    <a:srgbClr val="FFFFFF"/>
                  </a:solidFill>
                  <a:latin typeface="Arial" panose="020B0604020202020204" pitchFamily="34" charset="0"/>
                  <a:cs typeface="Arial" panose="020B0604020202020204" pitchFamily="34" charset="0"/>
                </a:rPr>
                <a:t>Media Object</a:t>
              </a:r>
            </a:p>
            <a:p>
              <a:pPr>
                <a:lnSpc>
                  <a:spcPct val="110000"/>
                </a:lnSpc>
              </a:pPr>
              <a:r>
                <a:rPr lang="en-US" sz="1050" noProof="1">
                  <a:solidFill>
                    <a:srgbClr val="FFFFFF"/>
                  </a:solidFill>
                  <a:latin typeface="Arial" panose="020B0604020202020204" pitchFamily="34" charset="0"/>
                  <a:cs typeface="Arial" panose="020B0604020202020204" pitchFamily="34" charset="0"/>
                </a:rPr>
                <a:t>Cras sit amet nibh libero, in gravida nulla. Nulla vel metus scelerisque ante sollicitudin commodo. Cras purus odio, vestibulum in vulputate at, tempus viverra turpis. Fusce condimentum nunc ac nisi vulputate fringilla. Donec lacinia congue felis in faucibus. </a:t>
              </a:r>
            </a:p>
          </p:txBody>
        </p:sp>
      </p:grpSp>
      <p:grpSp>
        <p:nvGrpSpPr>
          <p:cNvPr id="37" name="Thumbnail"/>
          <p:cNvGrpSpPr/>
          <p:nvPr/>
        </p:nvGrpSpPr>
        <p:grpSpPr>
          <a:xfrm>
            <a:off x="8084675" y="3636396"/>
            <a:ext cx="3508592" cy="2661287"/>
            <a:chOff x="6951554" y="2184081"/>
            <a:chExt cx="3508592" cy="2661287"/>
          </a:xfrm>
        </p:grpSpPr>
        <p:sp>
          <p:nvSpPr>
            <p:cNvPr id="38" name="Thumbnail Outer"/>
            <p:cNvSpPr/>
            <p:nvPr/>
          </p:nvSpPr>
          <p:spPr>
            <a:xfrm>
              <a:off x="6951554" y="2184081"/>
              <a:ext cx="3508592" cy="2661287"/>
            </a:xfrm>
            <a:prstGeom prst="roundRect">
              <a:avLst>
                <a:gd name="adj" fmla="val 1170"/>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39" name="Thumbnail Inner"/>
            <p:cNvSpPr/>
            <p:nvPr/>
          </p:nvSpPr>
          <p:spPr>
            <a:xfrm>
              <a:off x="7000385" y="2234300"/>
              <a:ext cx="3410931" cy="2560848"/>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40" name="Thumbnail Line 2"/>
            <p:cNvCxnSpPr/>
            <p:nvPr/>
          </p:nvCxnSpPr>
          <p:spPr>
            <a:xfrm>
              <a:off x="7000385" y="2234300"/>
              <a:ext cx="3410931" cy="2560848"/>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1" name="Thumbnail Line 1"/>
            <p:cNvCxnSpPr/>
            <p:nvPr/>
          </p:nvCxnSpPr>
          <p:spPr>
            <a:xfrm flipV="1">
              <a:off x="7000385" y="2234300"/>
              <a:ext cx="3410931" cy="2556779"/>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42" name="Dummy Image"/>
          <p:cNvGrpSpPr/>
          <p:nvPr/>
        </p:nvGrpSpPr>
        <p:grpSpPr>
          <a:xfrm>
            <a:off x="351698" y="4683873"/>
            <a:ext cx="594360" cy="594360"/>
            <a:chOff x="447675" y="1639252"/>
            <a:chExt cx="594360" cy="594360"/>
          </a:xfrm>
        </p:grpSpPr>
        <p:sp>
          <p:nvSpPr>
            <p:cNvPr id="43" name="Dummy Image Shape"/>
            <p:cNvSpPr/>
            <p:nvPr/>
          </p:nvSpPr>
          <p:spPr>
            <a:xfrm>
              <a:off x="447675" y="1639252"/>
              <a:ext cx="594360" cy="59436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44" name="Dummy Image Line 2"/>
            <p:cNvCxnSpPr/>
            <p:nvPr/>
          </p:nvCxnSpPr>
          <p:spPr>
            <a:xfrm>
              <a:off x="447675" y="1639252"/>
              <a:ext cx="594360" cy="59436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5" name="Dummy Image Line 1"/>
            <p:cNvCxnSpPr/>
            <p:nvPr/>
          </p:nvCxnSpPr>
          <p:spPr>
            <a:xfrm flipV="1">
              <a:off x="447675" y="1639252"/>
              <a:ext cx="594360" cy="59436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46" name="Thumbnail"/>
          <p:cNvGrpSpPr/>
          <p:nvPr/>
        </p:nvGrpSpPr>
        <p:grpSpPr>
          <a:xfrm>
            <a:off x="3185930" y="4683873"/>
            <a:ext cx="1900932" cy="1224642"/>
            <a:chOff x="9602163" y="5112204"/>
            <a:chExt cx="1900932" cy="1224642"/>
          </a:xfrm>
        </p:grpSpPr>
        <p:sp>
          <p:nvSpPr>
            <p:cNvPr id="47" name="Thumbnail Outer"/>
            <p:cNvSpPr/>
            <p:nvPr/>
          </p:nvSpPr>
          <p:spPr>
            <a:xfrm>
              <a:off x="9602163" y="5112204"/>
              <a:ext cx="1900932" cy="1224642"/>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48" name="Thumbnail Inner"/>
            <p:cNvSpPr/>
            <p:nvPr/>
          </p:nvSpPr>
          <p:spPr>
            <a:xfrm>
              <a:off x="9654104" y="5158931"/>
              <a:ext cx="1797050" cy="1129391"/>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49" name="Thumbnail Line 2"/>
            <p:cNvCxnSpPr/>
            <p:nvPr/>
          </p:nvCxnSpPr>
          <p:spPr>
            <a:xfrm>
              <a:off x="9654104" y="5158931"/>
              <a:ext cx="1797050" cy="1129391"/>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50" name="Thumbnail Line 1"/>
            <p:cNvCxnSpPr/>
            <p:nvPr/>
          </p:nvCxnSpPr>
          <p:spPr>
            <a:xfrm flipV="1">
              <a:off x="9654104" y="5158931"/>
              <a:ext cx="1797050" cy="112759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51" name="Thumbnail"/>
          <p:cNvGrpSpPr/>
          <p:nvPr/>
        </p:nvGrpSpPr>
        <p:grpSpPr>
          <a:xfrm>
            <a:off x="5256332" y="4686610"/>
            <a:ext cx="2560102" cy="1224642"/>
            <a:chOff x="6920974" y="5112204"/>
            <a:chExt cx="2560102" cy="1224642"/>
          </a:xfrm>
        </p:grpSpPr>
        <p:sp>
          <p:nvSpPr>
            <p:cNvPr id="52" name="Thumbnail Outer"/>
            <p:cNvSpPr/>
            <p:nvPr/>
          </p:nvSpPr>
          <p:spPr>
            <a:xfrm>
              <a:off x="6920974" y="5112204"/>
              <a:ext cx="2560102" cy="1224642"/>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53" name="Thumbnail Inner"/>
            <p:cNvSpPr/>
            <p:nvPr/>
          </p:nvSpPr>
          <p:spPr>
            <a:xfrm>
              <a:off x="6975520" y="5158931"/>
              <a:ext cx="2451011" cy="1131188"/>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54" name="Thumbnail Line 2"/>
            <p:cNvCxnSpPr/>
            <p:nvPr/>
          </p:nvCxnSpPr>
          <p:spPr>
            <a:xfrm>
              <a:off x="6975520" y="5158931"/>
              <a:ext cx="2451011" cy="1131188"/>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55" name="Thumbnail Line 1"/>
            <p:cNvCxnSpPr/>
            <p:nvPr/>
          </p:nvCxnSpPr>
          <p:spPr>
            <a:xfrm flipV="1">
              <a:off x="6975520" y="5158931"/>
              <a:ext cx="2451011" cy="1129391"/>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56" name="Thumbnail"/>
          <p:cNvGrpSpPr/>
          <p:nvPr/>
        </p:nvGrpSpPr>
        <p:grpSpPr>
          <a:xfrm>
            <a:off x="1115528" y="4683873"/>
            <a:ext cx="1900932" cy="1793458"/>
            <a:chOff x="732365" y="2901950"/>
            <a:chExt cx="1900932" cy="1793458"/>
          </a:xfrm>
        </p:grpSpPr>
        <p:sp>
          <p:nvSpPr>
            <p:cNvPr id="57" name="Thumbnail Outer"/>
            <p:cNvSpPr/>
            <p:nvPr/>
          </p:nvSpPr>
          <p:spPr>
            <a:xfrm>
              <a:off x="732365" y="2901950"/>
              <a:ext cx="1900932" cy="1793458"/>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58" name="Thumbnail Inner"/>
            <p:cNvSpPr/>
            <p:nvPr/>
          </p:nvSpPr>
          <p:spPr>
            <a:xfrm>
              <a:off x="784306" y="2950954"/>
              <a:ext cx="1797050" cy="169545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59" name="Thumbnail Line 2"/>
            <p:cNvCxnSpPr/>
            <p:nvPr/>
          </p:nvCxnSpPr>
          <p:spPr>
            <a:xfrm>
              <a:off x="784306" y="2950954"/>
              <a:ext cx="1797050"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0" name="Thumbnail Line 1"/>
            <p:cNvCxnSpPr/>
            <p:nvPr/>
          </p:nvCxnSpPr>
          <p:spPr>
            <a:xfrm flipV="1">
              <a:off x="784306" y="2950954"/>
              <a:ext cx="1797050"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4" name="Comment"/>
          <p:cNvGrpSpPr/>
          <p:nvPr/>
        </p:nvGrpSpPr>
        <p:grpSpPr>
          <a:xfrm>
            <a:off x="3835283" y="2952874"/>
            <a:ext cx="1096853" cy="280876"/>
            <a:chOff x="8536190" y="3244410"/>
            <a:chExt cx="1096853" cy="280876"/>
          </a:xfrm>
        </p:grpSpPr>
        <p:grpSp>
          <p:nvGrpSpPr>
            <p:cNvPr id="75" name="Arrow"/>
            <p:cNvGrpSpPr/>
            <p:nvPr/>
          </p:nvGrpSpPr>
          <p:grpSpPr>
            <a:xfrm>
              <a:off x="8536190" y="3314062"/>
              <a:ext cx="251469" cy="143513"/>
              <a:chOff x="8753476" y="3324225"/>
              <a:chExt cx="514611" cy="293688"/>
            </a:xfrm>
          </p:grpSpPr>
          <p:sp>
            <p:nvSpPr>
              <p:cNvPr id="77"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78"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76" name="Label"/>
            <p:cNvSpPr>
              <a:spLocks/>
            </p:cNvSpPr>
            <p:nvPr/>
          </p:nvSpPr>
          <p:spPr bwMode="auto">
            <a:xfrm>
              <a:off x="8798519" y="3244410"/>
              <a:ext cx="834524"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noProof="1">
                  <a:solidFill>
                    <a:srgbClr val="FFFFFF"/>
                  </a:solidFill>
                  <a:effectLst/>
                  <a:latin typeface="Segoe Print" pitchFamily="2" charset="0"/>
                  <a:ea typeface="Segoe UI" pitchFamily="34" charset="0"/>
                  <a:cs typeface="Segoe UI" pitchFamily="34" charset="0"/>
                </a:rPr>
                <a:t>Nav List</a:t>
              </a:r>
              <a:endParaRPr lang="en-US" sz="1400" b="1" noProof="1">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523088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Thumbnail, Carousel</a:t>
            </a:r>
          </a:p>
        </p:txBody>
      </p:sp>
      <p:grpSp>
        <p:nvGrpSpPr>
          <p:cNvPr id="8" name="Carousel"/>
          <p:cNvGrpSpPr/>
          <p:nvPr/>
        </p:nvGrpSpPr>
        <p:grpSpPr>
          <a:xfrm>
            <a:off x="3208284" y="952624"/>
            <a:ext cx="7912100" cy="4546600"/>
            <a:chOff x="558800" y="520700"/>
            <a:chExt cx="7912100" cy="4546600"/>
          </a:xfrm>
        </p:grpSpPr>
        <p:sp>
          <p:nvSpPr>
            <p:cNvPr id="9" name="Carousel Shape"/>
            <p:cNvSpPr/>
            <p:nvPr/>
          </p:nvSpPr>
          <p:spPr>
            <a:xfrm>
              <a:off x="558800" y="520700"/>
              <a:ext cx="7912100" cy="4546600"/>
            </a:xfrm>
            <a:prstGeom prst="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10" name="Previous Icon"/>
            <p:cNvSpPr>
              <a:spLocks noEditPoints="1"/>
            </p:cNvSpPr>
            <p:nvPr/>
          </p:nvSpPr>
          <p:spPr bwMode="auto">
            <a:xfrm>
              <a:off x="724750" y="2141219"/>
              <a:ext cx="481013" cy="481013"/>
            </a:xfrm>
            <a:custGeom>
              <a:avLst/>
              <a:gdLst>
                <a:gd name="T0" fmla="*/ 663 w 1326"/>
                <a:gd name="T1" fmla="*/ 0 h 1326"/>
                <a:gd name="T2" fmla="*/ 0 w 1326"/>
                <a:gd name="T3" fmla="*/ 663 h 1326"/>
                <a:gd name="T4" fmla="*/ 663 w 1326"/>
                <a:gd name="T5" fmla="*/ 1326 h 1326"/>
                <a:gd name="T6" fmla="*/ 1326 w 1326"/>
                <a:gd name="T7" fmla="*/ 663 h 1326"/>
                <a:gd name="T8" fmla="*/ 663 w 1326"/>
                <a:gd name="T9" fmla="*/ 0 h 1326"/>
                <a:gd name="T10" fmla="*/ 663 w 1326"/>
                <a:gd name="T11" fmla="*/ 106 h 1326"/>
                <a:gd name="T12" fmla="*/ 1220 w 1326"/>
                <a:gd name="T13" fmla="*/ 663 h 1326"/>
                <a:gd name="T14" fmla="*/ 663 w 1326"/>
                <a:gd name="T15" fmla="*/ 1220 h 1326"/>
                <a:gd name="T16" fmla="*/ 106 w 1326"/>
                <a:gd name="T17" fmla="*/ 663 h 1326"/>
                <a:gd name="T18" fmla="*/ 663 w 1326"/>
                <a:gd name="T19" fmla="*/ 106 h 1326"/>
                <a:gd name="T20" fmla="*/ 709 w 1326"/>
                <a:gd name="T21" fmla="*/ 279 h 1326"/>
                <a:gd name="T22" fmla="*/ 452 w 1326"/>
                <a:gd name="T23" fmla="*/ 661 h 1326"/>
                <a:gd name="T24" fmla="*/ 709 w 1326"/>
                <a:gd name="T25" fmla="*/ 1046 h 1326"/>
                <a:gd name="T26" fmla="*/ 871 w 1326"/>
                <a:gd name="T27" fmla="*/ 1046 h 1326"/>
                <a:gd name="T28" fmla="*/ 614 w 1326"/>
                <a:gd name="T29" fmla="*/ 662 h 1326"/>
                <a:gd name="T30" fmla="*/ 875 w 1326"/>
                <a:gd name="T31" fmla="*/ 279 h 1326"/>
                <a:gd name="T32" fmla="*/ 709 w 1326"/>
                <a:gd name="T33" fmla="*/ 279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6" h="1326">
                  <a:moveTo>
                    <a:pt x="663" y="0"/>
                  </a:moveTo>
                  <a:cubicBezTo>
                    <a:pt x="297" y="0"/>
                    <a:pt x="0" y="296"/>
                    <a:pt x="0" y="663"/>
                  </a:cubicBezTo>
                  <a:cubicBezTo>
                    <a:pt x="0" y="1029"/>
                    <a:pt x="297" y="1326"/>
                    <a:pt x="663" y="1326"/>
                  </a:cubicBezTo>
                  <a:cubicBezTo>
                    <a:pt x="1029" y="1326"/>
                    <a:pt x="1326" y="1029"/>
                    <a:pt x="1326" y="663"/>
                  </a:cubicBezTo>
                  <a:cubicBezTo>
                    <a:pt x="1326" y="296"/>
                    <a:pt x="1029" y="0"/>
                    <a:pt x="663" y="0"/>
                  </a:cubicBezTo>
                  <a:close/>
                  <a:moveTo>
                    <a:pt x="663" y="106"/>
                  </a:moveTo>
                  <a:cubicBezTo>
                    <a:pt x="971" y="106"/>
                    <a:pt x="1220" y="355"/>
                    <a:pt x="1220" y="663"/>
                  </a:cubicBezTo>
                  <a:cubicBezTo>
                    <a:pt x="1220" y="970"/>
                    <a:pt x="971" y="1220"/>
                    <a:pt x="663" y="1220"/>
                  </a:cubicBezTo>
                  <a:cubicBezTo>
                    <a:pt x="356" y="1220"/>
                    <a:pt x="106" y="970"/>
                    <a:pt x="106" y="663"/>
                  </a:cubicBezTo>
                  <a:cubicBezTo>
                    <a:pt x="106" y="355"/>
                    <a:pt x="356" y="106"/>
                    <a:pt x="663" y="106"/>
                  </a:cubicBezTo>
                  <a:close/>
                  <a:moveTo>
                    <a:pt x="709" y="279"/>
                  </a:moveTo>
                  <a:lnTo>
                    <a:pt x="452" y="661"/>
                  </a:lnTo>
                  <a:lnTo>
                    <a:pt x="709" y="1046"/>
                  </a:lnTo>
                  <a:lnTo>
                    <a:pt x="871" y="1046"/>
                  </a:lnTo>
                  <a:lnTo>
                    <a:pt x="614" y="662"/>
                  </a:lnTo>
                  <a:lnTo>
                    <a:pt x="875" y="279"/>
                  </a:lnTo>
                  <a:lnTo>
                    <a:pt x="709" y="2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sp>
          <p:nvSpPr>
            <p:cNvPr id="11" name="Next Icon"/>
            <p:cNvSpPr>
              <a:spLocks noEditPoints="1"/>
            </p:cNvSpPr>
            <p:nvPr/>
          </p:nvSpPr>
          <p:spPr bwMode="auto">
            <a:xfrm>
              <a:off x="7822351" y="2141219"/>
              <a:ext cx="482600" cy="481013"/>
            </a:xfrm>
            <a:custGeom>
              <a:avLst/>
              <a:gdLst>
                <a:gd name="T0" fmla="*/ 662 w 1326"/>
                <a:gd name="T1" fmla="*/ 1326 h 1326"/>
                <a:gd name="T2" fmla="*/ 1326 w 1326"/>
                <a:gd name="T3" fmla="*/ 664 h 1326"/>
                <a:gd name="T4" fmla="*/ 662 w 1326"/>
                <a:gd name="T5" fmla="*/ 0 h 1326"/>
                <a:gd name="T6" fmla="*/ 0 w 1326"/>
                <a:gd name="T7" fmla="*/ 664 h 1326"/>
                <a:gd name="T8" fmla="*/ 662 w 1326"/>
                <a:gd name="T9" fmla="*/ 1326 h 1326"/>
                <a:gd name="T10" fmla="*/ 662 w 1326"/>
                <a:gd name="T11" fmla="*/ 1220 h 1326"/>
                <a:gd name="T12" fmla="*/ 106 w 1326"/>
                <a:gd name="T13" fmla="*/ 664 h 1326"/>
                <a:gd name="T14" fmla="*/ 662 w 1326"/>
                <a:gd name="T15" fmla="*/ 106 h 1326"/>
                <a:gd name="T16" fmla="*/ 1220 w 1326"/>
                <a:gd name="T17" fmla="*/ 664 h 1326"/>
                <a:gd name="T18" fmla="*/ 662 w 1326"/>
                <a:gd name="T19" fmla="*/ 1220 h 1326"/>
                <a:gd name="T20" fmla="*/ 617 w 1326"/>
                <a:gd name="T21" fmla="*/ 1047 h 1326"/>
                <a:gd name="T22" fmla="*/ 874 w 1326"/>
                <a:gd name="T23" fmla="*/ 665 h 1326"/>
                <a:gd name="T24" fmla="*/ 617 w 1326"/>
                <a:gd name="T25" fmla="*/ 280 h 1326"/>
                <a:gd name="T26" fmla="*/ 454 w 1326"/>
                <a:gd name="T27" fmla="*/ 280 h 1326"/>
                <a:gd name="T28" fmla="*/ 712 w 1326"/>
                <a:gd name="T29" fmla="*/ 665 h 1326"/>
                <a:gd name="T30" fmla="*/ 451 w 1326"/>
                <a:gd name="T31" fmla="*/ 1047 h 1326"/>
                <a:gd name="T32" fmla="*/ 617 w 1326"/>
                <a:gd name="T33" fmla="*/ 1047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6" h="1326">
                  <a:moveTo>
                    <a:pt x="662" y="1326"/>
                  </a:moveTo>
                  <a:cubicBezTo>
                    <a:pt x="1028" y="1326"/>
                    <a:pt x="1326" y="1030"/>
                    <a:pt x="1326" y="664"/>
                  </a:cubicBezTo>
                  <a:cubicBezTo>
                    <a:pt x="1326" y="298"/>
                    <a:pt x="1028" y="0"/>
                    <a:pt x="662" y="0"/>
                  </a:cubicBezTo>
                  <a:cubicBezTo>
                    <a:pt x="296" y="0"/>
                    <a:pt x="0" y="298"/>
                    <a:pt x="0" y="664"/>
                  </a:cubicBezTo>
                  <a:cubicBezTo>
                    <a:pt x="0" y="1030"/>
                    <a:pt x="296" y="1326"/>
                    <a:pt x="662" y="1326"/>
                  </a:cubicBezTo>
                  <a:close/>
                  <a:moveTo>
                    <a:pt x="662" y="1220"/>
                  </a:moveTo>
                  <a:cubicBezTo>
                    <a:pt x="355" y="1220"/>
                    <a:pt x="106" y="971"/>
                    <a:pt x="106" y="664"/>
                  </a:cubicBezTo>
                  <a:cubicBezTo>
                    <a:pt x="106" y="356"/>
                    <a:pt x="355" y="106"/>
                    <a:pt x="662" y="106"/>
                  </a:cubicBezTo>
                  <a:cubicBezTo>
                    <a:pt x="970" y="106"/>
                    <a:pt x="1220" y="356"/>
                    <a:pt x="1220" y="664"/>
                  </a:cubicBezTo>
                  <a:cubicBezTo>
                    <a:pt x="1220" y="971"/>
                    <a:pt x="970" y="1220"/>
                    <a:pt x="662" y="1220"/>
                  </a:cubicBezTo>
                  <a:close/>
                  <a:moveTo>
                    <a:pt x="617" y="1047"/>
                  </a:moveTo>
                  <a:lnTo>
                    <a:pt x="874" y="665"/>
                  </a:lnTo>
                  <a:lnTo>
                    <a:pt x="617" y="280"/>
                  </a:lnTo>
                  <a:lnTo>
                    <a:pt x="454" y="280"/>
                  </a:lnTo>
                  <a:lnTo>
                    <a:pt x="712" y="665"/>
                  </a:lnTo>
                  <a:lnTo>
                    <a:pt x="451" y="1047"/>
                  </a:lnTo>
                  <a:lnTo>
                    <a:pt x="617" y="1047"/>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sp>
          <p:nvSpPr>
            <p:cNvPr id="12" name="Caption"/>
            <p:cNvSpPr/>
            <p:nvPr/>
          </p:nvSpPr>
          <p:spPr>
            <a:xfrm>
              <a:off x="558800" y="4152900"/>
              <a:ext cx="7912100" cy="91440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45720" rIns="137160" bIns="45720" numCol="1" spcCol="0" rtlCol="0" fromWordArt="0" anchor="ctr" anchorCtr="0" forceAA="0" compatLnSpc="1">
              <a:prstTxWarp prst="textNoShape">
                <a:avLst/>
              </a:prstTxWarp>
              <a:noAutofit/>
            </a:bodyPr>
            <a:lstStyle/>
            <a:p>
              <a:pPr>
                <a:lnSpc>
                  <a:spcPct val="120000"/>
                </a:lnSpc>
                <a:spcAft>
                  <a:spcPts val="400"/>
                </a:spcAft>
              </a:pPr>
              <a:r>
                <a:rPr lang="en-US" sz="1313" b="1" noProof="1">
                  <a:solidFill>
                    <a:srgbClr val="FFFFFF"/>
                  </a:solidFill>
                  <a:latin typeface="Arial" panose="020B0604020202020204" pitchFamily="34" charset="0"/>
                  <a:cs typeface="Arial" panose="020B0604020202020204" pitchFamily="34" charset="0"/>
                </a:rPr>
                <a:t>First Thumbnail Label</a:t>
              </a:r>
            </a:p>
            <a:p>
              <a:pPr>
                <a:lnSpc>
                  <a:spcPct val="120000"/>
                </a:lnSpc>
              </a:pPr>
              <a:r>
                <a:rPr lang="en-US" sz="1050" noProof="1">
                  <a:solidFill>
                    <a:srgbClr val="FFFFFF"/>
                  </a:solidFill>
                  <a:latin typeface="Arial" panose="020B0604020202020204" pitchFamily="34" charset="0"/>
                  <a:cs typeface="Arial" panose="020B0604020202020204" pitchFamily="34" charset="0"/>
                </a:rPr>
                <a:t>Cras justo odio, dapibus ac facilisis in, egestas eget quam. Donec id elit non mi porta gravida at eget metus. Nullam id dolor id nibh ultricies vehicula ut id elit.</a:t>
              </a:r>
            </a:p>
          </p:txBody>
        </p:sp>
        <p:sp>
          <p:nvSpPr>
            <p:cNvPr id="13" name="Indicator 3"/>
            <p:cNvSpPr/>
            <p:nvPr/>
          </p:nvSpPr>
          <p:spPr>
            <a:xfrm>
              <a:off x="8231188" y="661194"/>
              <a:ext cx="103187" cy="103187"/>
            </a:xfrm>
            <a:prstGeom prst="ellipse">
              <a:avLst/>
            </a:prstGeom>
            <a:solidFill>
              <a:srgbClr val="97B7E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14" name="Indicator 2"/>
            <p:cNvSpPr/>
            <p:nvPr/>
          </p:nvSpPr>
          <p:spPr>
            <a:xfrm>
              <a:off x="8087202" y="661193"/>
              <a:ext cx="103187" cy="103187"/>
            </a:xfrm>
            <a:prstGeom prst="ellipse">
              <a:avLst/>
            </a:prstGeom>
            <a:solidFill>
              <a:srgbClr val="97B7E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15" name="Indicator 1"/>
            <p:cNvSpPr/>
            <p:nvPr/>
          </p:nvSpPr>
          <p:spPr>
            <a:xfrm>
              <a:off x="7943216" y="661192"/>
              <a:ext cx="103187" cy="103187"/>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grpSp>
      <p:grpSp>
        <p:nvGrpSpPr>
          <p:cNvPr id="16" name="Thumbnail"/>
          <p:cNvGrpSpPr/>
          <p:nvPr/>
        </p:nvGrpSpPr>
        <p:grpSpPr>
          <a:xfrm>
            <a:off x="354733" y="952624"/>
            <a:ext cx="2612418" cy="3229602"/>
            <a:chOff x="3297845" y="2565160"/>
            <a:chExt cx="2612418" cy="3229602"/>
          </a:xfrm>
        </p:grpSpPr>
        <p:sp>
          <p:nvSpPr>
            <p:cNvPr id="17" name="Thumbnail Outer"/>
            <p:cNvSpPr/>
            <p:nvPr/>
          </p:nvSpPr>
          <p:spPr>
            <a:xfrm>
              <a:off x="3297845" y="2565160"/>
              <a:ext cx="2612418" cy="3229602"/>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prstTxWarp prst="textNoShape">
                <a:avLst/>
              </a:prstTxWarp>
              <a:spAutoFit/>
            </a:bodyPr>
            <a:lstStyle/>
            <a:p>
              <a:pPr>
                <a:lnSpc>
                  <a:spcPct val="110000"/>
                </a:lnSpc>
                <a:spcAft>
                  <a:spcPts val="600"/>
                </a:spcAft>
              </a:pPr>
              <a:r>
                <a:rPr lang="en-US" sz="1838" b="1" dirty="0">
                  <a:solidFill>
                    <a:srgbClr val="FFFFFF"/>
                  </a:solidFill>
                  <a:latin typeface="Arial" panose="020B0604020202020204" pitchFamily="34" charset="0"/>
                  <a:cs typeface="Arial" panose="020B0604020202020204" pitchFamily="34" charset="0"/>
                </a:rPr>
                <a:t>Thumbnail Label</a:t>
              </a:r>
            </a:p>
            <a:p>
              <a:pPr>
                <a:lnSpc>
                  <a:spcPct val="110000"/>
                </a:lnSpc>
              </a:pPr>
              <a:r>
                <a:rPr lang="sv-SE" sz="1050" dirty="0">
                  <a:solidFill>
                    <a:srgbClr val="FFFFFF"/>
                  </a:solidFill>
                  <a:latin typeface="Arial" panose="020B0604020202020204" pitchFamily="34" charset="0"/>
                  <a:cs typeface="Arial" panose="020B0604020202020204" pitchFamily="34" charset="0"/>
                </a:rPr>
                <a:t>Cras justo odio, dapibus ac facilisis in, egestas eget quam. Donec id elit non mi porta gravida at eget metus.</a:t>
              </a:r>
              <a:endParaRPr lang="en-US" sz="1050" dirty="0">
                <a:solidFill>
                  <a:srgbClr val="FFFFFF"/>
                </a:solidFill>
                <a:latin typeface="Arial" panose="020B0604020202020204" pitchFamily="34" charset="0"/>
                <a:cs typeface="Arial" panose="020B0604020202020204" pitchFamily="34" charset="0"/>
              </a:endParaRPr>
            </a:p>
          </p:txBody>
        </p:sp>
        <p:sp>
          <p:nvSpPr>
            <p:cNvPr id="18" name="Thumbnail Inner"/>
            <p:cNvSpPr/>
            <p:nvPr/>
          </p:nvSpPr>
          <p:spPr>
            <a:xfrm>
              <a:off x="3348422" y="2614164"/>
              <a:ext cx="2511264" cy="1900686"/>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19" name="Thumbnail Line 2"/>
            <p:cNvCxnSpPr/>
            <p:nvPr/>
          </p:nvCxnSpPr>
          <p:spPr>
            <a:xfrm>
              <a:off x="3348422" y="2614164"/>
              <a:ext cx="2511264"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 name="Thumbnail Line 1"/>
            <p:cNvCxnSpPr/>
            <p:nvPr/>
          </p:nvCxnSpPr>
          <p:spPr>
            <a:xfrm flipV="1">
              <a:off x="3348422" y="2614164"/>
              <a:ext cx="2511264"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26" name="Comment"/>
          <p:cNvGrpSpPr/>
          <p:nvPr/>
        </p:nvGrpSpPr>
        <p:grpSpPr>
          <a:xfrm>
            <a:off x="8694627" y="5656015"/>
            <a:ext cx="1077615" cy="422397"/>
            <a:chOff x="8694627" y="5656015"/>
            <a:chExt cx="1077615" cy="422397"/>
          </a:xfrm>
        </p:grpSpPr>
        <p:grpSp>
          <p:nvGrpSpPr>
            <p:cNvPr id="22" name="Group 21"/>
            <p:cNvGrpSpPr/>
            <p:nvPr/>
          </p:nvGrpSpPr>
          <p:grpSpPr>
            <a:xfrm rot="5400000">
              <a:off x="8676092" y="5674550"/>
              <a:ext cx="270544" cy="233473"/>
              <a:chOff x="8753476" y="3202785"/>
              <a:chExt cx="481043" cy="415128"/>
            </a:xfrm>
          </p:grpSpPr>
          <p:sp>
            <p:nvSpPr>
              <p:cNvPr id="23" name="Freeform 5"/>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19050"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24" name="Freeform 6"/>
              <p:cNvSpPr>
                <a:spLocks/>
              </p:cNvSpPr>
              <p:nvPr/>
            </p:nvSpPr>
            <p:spPr bwMode="auto">
              <a:xfrm>
                <a:off x="8775703" y="3202785"/>
                <a:ext cx="458816" cy="280153"/>
              </a:xfrm>
              <a:custGeom>
                <a:avLst/>
                <a:gdLst>
                  <a:gd name="T0" fmla="*/ 0 w 6289"/>
                  <a:gd name="T1" fmla="*/ 4697 h 4886"/>
                  <a:gd name="T2" fmla="*/ 6289 w 6289"/>
                  <a:gd name="T3" fmla="*/ 0 h 4886"/>
                  <a:gd name="connsiteX0" fmla="*/ 0 w 7015"/>
                  <a:gd name="connsiteY0" fmla="*/ 5428 h 6163"/>
                  <a:gd name="connsiteX1" fmla="*/ 7015 w 7015"/>
                  <a:gd name="connsiteY1" fmla="*/ 0 h 6163"/>
                  <a:gd name="connsiteX0" fmla="*/ 0 w 10000"/>
                  <a:gd name="connsiteY0" fmla="*/ 8807 h 8937"/>
                  <a:gd name="connsiteX1" fmla="*/ 10000 w 10000"/>
                  <a:gd name="connsiteY1" fmla="*/ 0 h 8937"/>
                  <a:gd name="connsiteX0" fmla="*/ 0 w 10000"/>
                  <a:gd name="connsiteY0" fmla="*/ 9855 h 10044"/>
                  <a:gd name="connsiteX1" fmla="*/ 10000 w 10000"/>
                  <a:gd name="connsiteY1" fmla="*/ 0 h 10044"/>
                </a:gdLst>
                <a:ahLst/>
                <a:cxnLst>
                  <a:cxn ang="0">
                    <a:pos x="connsiteX0" y="connsiteY0"/>
                  </a:cxn>
                  <a:cxn ang="0">
                    <a:pos x="connsiteX1" y="connsiteY1"/>
                  </a:cxn>
                </a:cxnLst>
                <a:rect l="l" t="t" r="r" b="b"/>
                <a:pathLst>
                  <a:path w="10000" h="10044">
                    <a:moveTo>
                      <a:pt x="0" y="9855"/>
                    </a:moveTo>
                    <a:cubicBezTo>
                      <a:pt x="6981" y="10557"/>
                      <a:pt x="9628" y="9723"/>
                      <a:pt x="10000" y="0"/>
                    </a:cubicBezTo>
                  </a:path>
                </a:pathLst>
              </a:custGeom>
              <a:noFill/>
              <a:ln w="19050"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25" name="Label"/>
            <p:cNvSpPr>
              <a:spLocks/>
            </p:cNvSpPr>
            <p:nvPr/>
          </p:nvSpPr>
          <p:spPr bwMode="auto">
            <a:xfrm>
              <a:off x="8928100" y="5797536"/>
              <a:ext cx="844142"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noProof="1">
                  <a:solidFill>
                    <a:srgbClr val="FFFFFF"/>
                  </a:solidFill>
                  <a:effectLst/>
                  <a:latin typeface="Segoe Print" pitchFamily="2" charset="0"/>
                  <a:ea typeface="Segoe UI" pitchFamily="34" charset="0"/>
                  <a:cs typeface="Segoe UI" pitchFamily="34" charset="0"/>
                </a:rPr>
                <a:t>Carousel</a:t>
              </a:r>
              <a:endParaRPr lang="en-US" sz="1400" b="1" noProof="1">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1718242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Icons</a:t>
            </a:r>
          </a:p>
        </p:txBody>
      </p:sp>
      <p:sp>
        <p:nvSpPr>
          <p:cNvPr id="3" name="Glass Icon"/>
          <p:cNvSpPr>
            <a:spLocks noChangeAspect="1"/>
          </p:cNvSpPr>
          <p:nvPr/>
        </p:nvSpPr>
        <p:spPr bwMode="auto">
          <a:xfrm>
            <a:off x="594725" y="1131158"/>
            <a:ext cx="279400" cy="290513"/>
          </a:xfrm>
          <a:custGeom>
            <a:avLst/>
            <a:gdLst>
              <a:gd name="T0" fmla="*/ 1292 w 1292"/>
              <a:gd name="T1" fmla="*/ 46 h 1339"/>
              <a:gd name="T2" fmla="*/ 1258 w 1292"/>
              <a:gd name="T3" fmla="*/ 109 h 1339"/>
              <a:gd name="T4" fmla="*/ 749 w 1292"/>
              <a:gd name="T5" fmla="*/ 618 h 1339"/>
              <a:gd name="T6" fmla="*/ 749 w 1292"/>
              <a:gd name="T7" fmla="*/ 1236 h 1339"/>
              <a:gd name="T8" fmla="*/ 1007 w 1292"/>
              <a:gd name="T9" fmla="*/ 1236 h 1339"/>
              <a:gd name="T10" fmla="*/ 1043 w 1292"/>
              <a:gd name="T11" fmla="*/ 1252 h 1339"/>
              <a:gd name="T12" fmla="*/ 1058 w 1292"/>
              <a:gd name="T13" fmla="*/ 1288 h 1339"/>
              <a:gd name="T14" fmla="*/ 1043 w 1292"/>
              <a:gd name="T15" fmla="*/ 1324 h 1339"/>
              <a:gd name="T16" fmla="*/ 1007 w 1292"/>
              <a:gd name="T17" fmla="*/ 1339 h 1339"/>
              <a:gd name="T18" fmla="*/ 285 w 1292"/>
              <a:gd name="T19" fmla="*/ 1339 h 1339"/>
              <a:gd name="T20" fmla="*/ 249 w 1292"/>
              <a:gd name="T21" fmla="*/ 1324 h 1339"/>
              <a:gd name="T22" fmla="*/ 234 w 1292"/>
              <a:gd name="T23" fmla="*/ 1288 h 1339"/>
              <a:gd name="T24" fmla="*/ 249 w 1292"/>
              <a:gd name="T25" fmla="*/ 1252 h 1339"/>
              <a:gd name="T26" fmla="*/ 285 w 1292"/>
              <a:gd name="T27" fmla="*/ 1236 h 1339"/>
              <a:gd name="T28" fmla="*/ 543 w 1292"/>
              <a:gd name="T29" fmla="*/ 1236 h 1339"/>
              <a:gd name="T30" fmla="*/ 543 w 1292"/>
              <a:gd name="T31" fmla="*/ 618 h 1339"/>
              <a:gd name="T32" fmla="*/ 34 w 1292"/>
              <a:gd name="T33" fmla="*/ 109 h 1339"/>
              <a:gd name="T34" fmla="*/ 0 w 1292"/>
              <a:gd name="T35" fmla="*/ 46 h 1339"/>
              <a:gd name="T36" fmla="*/ 14 w 1292"/>
              <a:gd name="T37" fmla="*/ 17 h 1339"/>
              <a:gd name="T38" fmla="*/ 45 w 1292"/>
              <a:gd name="T39" fmla="*/ 3 h 1339"/>
              <a:gd name="T40" fmla="*/ 79 w 1292"/>
              <a:gd name="T41" fmla="*/ 0 h 1339"/>
              <a:gd name="T42" fmla="*/ 1213 w 1292"/>
              <a:gd name="T43" fmla="*/ 0 h 1339"/>
              <a:gd name="T44" fmla="*/ 1247 w 1292"/>
              <a:gd name="T45" fmla="*/ 3 h 1339"/>
              <a:gd name="T46" fmla="*/ 1278 w 1292"/>
              <a:gd name="T47" fmla="*/ 17 h 1339"/>
              <a:gd name="T48" fmla="*/ 1292 w 1292"/>
              <a:gd name="T49" fmla="*/ 46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92" h="1339">
                <a:moveTo>
                  <a:pt x="1292" y="46"/>
                </a:moveTo>
                <a:cubicBezTo>
                  <a:pt x="1292" y="65"/>
                  <a:pt x="1281" y="86"/>
                  <a:pt x="1258" y="109"/>
                </a:cubicBezTo>
                <a:lnTo>
                  <a:pt x="749" y="618"/>
                </a:lnTo>
                <a:lnTo>
                  <a:pt x="749" y="1236"/>
                </a:lnTo>
                <a:lnTo>
                  <a:pt x="1007" y="1236"/>
                </a:lnTo>
                <a:cubicBezTo>
                  <a:pt x="1021" y="1236"/>
                  <a:pt x="1033" y="1241"/>
                  <a:pt x="1043" y="1252"/>
                </a:cubicBezTo>
                <a:cubicBezTo>
                  <a:pt x="1053" y="1262"/>
                  <a:pt x="1058" y="1274"/>
                  <a:pt x="1058" y="1288"/>
                </a:cubicBezTo>
                <a:cubicBezTo>
                  <a:pt x="1058" y="1302"/>
                  <a:pt x="1053" y="1314"/>
                  <a:pt x="1043" y="1324"/>
                </a:cubicBezTo>
                <a:cubicBezTo>
                  <a:pt x="1033" y="1334"/>
                  <a:pt x="1021" y="1339"/>
                  <a:pt x="1007" y="1339"/>
                </a:cubicBezTo>
                <a:lnTo>
                  <a:pt x="285" y="1339"/>
                </a:lnTo>
                <a:cubicBezTo>
                  <a:pt x="271" y="1339"/>
                  <a:pt x="259" y="1334"/>
                  <a:pt x="249" y="1324"/>
                </a:cubicBezTo>
                <a:cubicBezTo>
                  <a:pt x="239" y="1314"/>
                  <a:pt x="234" y="1302"/>
                  <a:pt x="234" y="1288"/>
                </a:cubicBezTo>
                <a:cubicBezTo>
                  <a:pt x="234" y="1274"/>
                  <a:pt x="239" y="1262"/>
                  <a:pt x="249" y="1252"/>
                </a:cubicBezTo>
                <a:cubicBezTo>
                  <a:pt x="259" y="1241"/>
                  <a:pt x="271" y="1236"/>
                  <a:pt x="285" y="1236"/>
                </a:cubicBezTo>
                <a:lnTo>
                  <a:pt x="543" y="1236"/>
                </a:lnTo>
                <a:lnTo>
                  <a:pt x="543" y="618"/>
                </a:lnTo>
                <a:lnTo>
                  <a:pt x="34" y="109"/>
                </a:lnTo>
                <a:cubicBezTo>
                  <a:pt x="11" y="86"/>
                  <a:pt x="0" y="65"/>
                  <a:pt x="0" y="46"/>
                </a:cubicBezTo>
                <a:cubicBezTo>
                  <a:pt x="0" y="34"/>
                  <a:pt x="4" y="24"/>
                  <a:pt x="14" y="17"/>
                </a:cubicBezTo>
                <a:cubicBezTo>
                  <a:pt x="24" y="10"/>
                  <a:pt x="34" y="5"/>
                  <a:pt x="45" y="3"/>
                </a:cubicBezTo>
                <a:cubicBezTo>
                  <a:pt x="55" y="1"/>
                  <a:pt x="67" y="0"/>
                  <a:pt x="79" y="0"/>
                </a:cubicBezTo>
                <a:lnTo>
                  <a:pt x="1213" y="0"/>
                </a:lnTo>
                <a:cubicBezTo>
                  <a:pt x="1225" y="0"/>
                  <a:pt x="1237" y="1"/>
                  <a:pt x="1247" y="3"/>
                </a:cubicBezTo>
                <a:cubicBezTo>
                  <a:pt x="1258" y="5"/>
                  <a:pt x="1268" y="10"/>
                  <a:pt x="1278" y="17"/>
                </a:cubicBezTo>
                <a:cubicBezTo>
                  <a:pt x="1288" y="24"/>
                  <a:pt x="1292" y="34"/>
                  <a:pt x="1292" y="4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4" name="Music Icon"/>
          <p:cNvSpPr>
            <a:spLocks noChangeAspect="1"/>
          </p:cNvSpPr>
          <p:nvPr/>
        </p:nvSpPr>
        <p:spPr bwMode="auto">
          <a:xfrm>
            <a:off x="1045997" y="1131952"/>
            <a:ext cx="266700" cy="288925"/>
          </a:xfrm>
          <a:custGeom>
            <a:avLst/>
            <a:gdLst>
              <a:gd name="T0" fmla="*/ 1237 w 1237"/>
              <a:gd name="T1" fmla="*/ 77 h 1339"/>
              <a:gd name="T2" fmla="*/ 1237 w 1237"/>
              <a:gd name="T3" fmla="*/ 979 h 1339"/>
              <a:gd name="T4" fmla="*/ 1209 w 1237"/>
              <a:gd name="T5" fmla="*/ 1050 h 1339"/>
              <a:gd name="T6" fmla="*/ 1140 w 1237"/>
              <a:gd name="T7" fmla="*/ 1099 h 1339"/>
              <a:gd name="T8" fmla="*/ 1057 w 1237"/>
              <a:gd name="T9" fmla="*/ 1125 h 1339"/>
              <a:gd name="T10" fmla="*/ 979 w 1237"/>
              <a:gd name="T11" fmla="*/ 1133 h 1339"/>
              <a:gd name="T12" fmla="*/ 901 w 1237"/>
              <a:gd name="T13" fmla="*/ 1125 h 1339"/>
              <a:gd name="T14" fmla="*/ 818 w 1237"/>
              <a:gd name="T15" fmla="*/ 1099 h 1339"/>
              <a:gd name="T16" fmla="*/ 749 w 1237"/>
              <a:gd name="T17" fmla="*/ 1050 h 1339"/>
              <a:gd name="T18" fmla="*/ 721 w 1237"/>
              <a:gd name="T19" fmla="*/ 979 h 1339"/>
              <a:gd name="T20" fmla="*/ 749 w 1237"/>
              <a:gd name="T21" fmla="*/ 907 h 1339"/>
              <a:gd name="T22" fmla="*/ 818 w 1237"/>
              <a:gd name="T23" fmla="*/ 858 h 1339"/>
              <a:gd name="T24" fmla="*/ 901 w 1237"/>
              <a:gd name="T25" fmla="*/ 833 h 1339"/>
              <a:gd name="T26" fmla="*/ 979 w 1237"/>
              <a:gd name="T27" fmla="*/ 824 h 1339"/>
              <a:gd name="T28" fmla="*/ 1134 w 1237"/>
              <a:gd name="T29" fmla="*/ 855 h 1339"/>
              <a:gd name="T30" fmla="*/ 1134 w 1237"/>
              <a:gd name="T31" fmla="*/ 423 h 1339"/>
              <a:gd name="T32" fmla="*/ 515 w 1237"/>
              <a:gd name="T33" fmla="*/ 614 h 1339"/>
              <a:gd name="T34" fmla="*/ 515 w 1237"/>
              <a:gd name="T35" fmla="*/ 1185 h 1339"/>
              <a:gd name="T36" fmla="*/ 488 w 1237"/>
              <a:gd name="T37" fmla="*/ 1256 h 1339"/>
              <a:gd name="T38" fmla="*/ 419 w 1237"/>
              <a:gd name="T39" fmla="*/ 1305 h 1339"/>
              <a:gd name="T40" fmla="*/ 335 w 1237"/>
              <a:gd name="T41" fmla="*/ 1331 h 1339"/>
              <a:gd name="T42" fmla="*/ 258 w 1237"/>
              <a:gd name="T43" fmla="*/ 1339 h 1339"/>
              <a:gd name="T44" fmla="*/ 180 w 1237"/>
              <a:gd name="T45" fmla="*/ 1331 h 1339"/>
              <a:gd name="T46" fmla="*/ 97 w 1237"/>
              <a:gd name="T47" fmla="*/ 1305 h 1339"/>
              <a:gd name="T48" fmla="*/ 27 w 1237"/>
              <a:gd name="T49" fmla="*/ 1256 h 1339"/>
              <a:gd name="T50" fmla="*/ 0 w 1237"/>
              <a:gd name="T51" fmla="*/ 1185 h 1339"/>
              <a:gd name="T52" fmla="*/ 27 w 1237"/>
              <a:gd name="T53" fmla="*/ 1113 h 1339"/>
              <a:gd name="T54" fmla="*/ 97 w 1237"/>
              <a:gd name="T55" fmla="*/ 1064 h 1339"/>
              <a:gd name="T56" fmla="*/ 180 w 1237"/>
              <a:gd name="T57" fmla="*/ 1039 h 1339"/>
              <a:gd name="T58" fmla="*/ 258 w 1237"/>
              <a:gd name="T59" fmla="*/ 1030 h 1339"/>
              <a:gd name="T60" fmla="*/ 412 w 1237"/>
              <a:gd name="T61" fmla="*/ 1062 h 1339"/>
              <a:gd name="T62" fmla="*/ 412 w 1237"/>
              <a:gd name="T63" fmla="*/ 283 h 1339"/>
              <a:gd name="T64" fmla="*/ 428 w 1237"/>
              <a:gd name="T65" fmla="*/ 238 h 1339"/>
              <a:gd name="T66" fmla="*/ 467 w 1237"/>
              <a:gd name="T67" fmla="*/ 209 h 1339"/>
              <a:gd name="T68" fmla="*/ 1137 w 1237"/>
              <a:gd name="T69" fmla="*/ 3 h 1339"/>
              <a:gd name="T70" fmla="*/ 1159 w 1237"/>
              <a:gd name="T71" fmla="*/ 0 h 1339"/>
              <a:gd name="T72" fmla="*/ 1214 w 1237"/>
              <a:gd name="T73" fmla="*/ 22 h 1339"/>
              <a:gd name="T74" fmla="*/ 1237 w 1237"/>
              <a:gd name="T75" fmla="*/ 77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7" h="1339">
                <a:moveTo>
                  <a:pt x="1237" y="77"/>
                </a:moveTo>
                <a:lnTo>
                  <a:pt x="1237" y="979"/>
                </a:lnTo>
                <a:cubicBezTo>
                  <a:pt x="1237" y="1006"/>
                  <a:pt x="1227" y="1029"/>
                  <a:pt x="1209" y="1050"/>
                </a:cubicBezTo>
                <a:cubicBezTo>
                  <a:pt x="1191" y="1071"/>
                  <a:pt x="1168" y="1087"/>
                  <a:pt x="1140" y="1099"/>
                </a:cubicBezTo>
                <a:cubicBezTo>
                  <a:pt x="1112" y="1111"/>
                  <a:pt x="1084" y="1119"/>
                  <a:pt x="1057" y="1125"/>
                </a:cubicBezTo>
                <a:cubicBezTo>
                  <a:pt x="1029" y="1130"/>
                  <a:pt x="1003" y="1133"/>
                  <a:pt x="979" y="1133"/>
                </a:cubicBezTo>
                <a:cubicBezTo>
                  <a:pt x="955" y="1133"/>
                  <a:pt x="929" y="1130"/>
                  <a:pt x="901" y="1125"/>
                </a:cubicBezTo>
                <a:cubicBezTo>
                  <a:pt x="874" y="1119"/>
                  <a:pt x="846" y="1111"/>
                  <a:pt x="818" y="1099"/>
                </a:cubicBezTo>
                <a:cubicBezTo>
                  <a:pt x="790" y="1087"/>
                  <a:pt x="767" y="1071"/>
                  <a:pt x="749" y="1050"/>
                </a:cubicBezTo>
                <a:cubicBezTo>
                  <a:pt x="730" y="1029"/>
                  <a:pt x="721" y="1006"/>
                  <a:pt x="721" y="979"/>
                </a:cubicBezTo>
                <a:cubicBezTo>
                  <a:pt x="721" y="952"/>
                  <a:pt x="730" y="928"/>
                  <a:pt x="749" y="907"/>
                </a:cubicBezTo>
                <a:cubicBezTo>
                  <a:pt x="767" y="886"/>
                  <a:pt x="790" y="870"/>
                  <a:pt x="818" y="858"/>
                </a:cubicBezTo>
                <a:cubicBezTo>
                  <a:pt x="846" y="847"/>
                  <a:pt x="874" y="838"/>
                  <a:pt x="901" y="833"/>
                </a:cubicBezTo>
                <a:cubicBezTo>
                  <a:pt x="929" y="827"/>
                  <a:pt x="955" y="824"/>
                  <a:pt x="979" y="824"/>
                </a:cubicBezTo>
                <a:cubicBezTo>
                  <a:pt x="1035" y="824"/>
                  <a:pt x="1087" y="835"/>
                  <a:pt x="1134" y="855"/>
                </a:cubicBezTo>
                <a:lnTo>
                  <a:pt x="1134" y="423"/>
                </a:lnTo>
                <a:lnTo>
                  <a:pt x="515" y="614"/>
                </a:lnTo>
                <a:lnTo>
                  <a:pt x="515" y="1185"/>
                </a:lnTo>
                <a:cubicBezTo>
                  <a:pt x="515" y="1212"/>
                  <a:pt x="506" y="1235"/>
                  <a:pt x="488" y="1256"/>
                </a:cubicBezTo>
                <a:cubicBezTo>
                  <a:pt x="470" y="1277"/>
                  <a:pt x="447" y="1294"/>
                  <a:pt x="419" y="1305"/>
                </a:cubicBezTo>
                <a:cubicBezTo>
                  <a:pt x="391" y="1317"/>
                  <a:pt x="363" y="1325"/>
                  <a:pt x="335" y="1331"/>
                </a:cubicBezTo>
                <a:cubicBezTo>
                  <a:pt x="308" y="1337"/>
                  <a:pt x="282" y="1339"/>
                  <a:pt x="258" y="1339"/>
                </a:cubicBezTo>
                <a:cubicBezTo>
                  <a:pt x="234" y="1339"/>
                  <a:pt x="208" y="1337"/>
                  <a:pt x="180" y="1331"/>
                </a:cubicBezTo>
                <a:cubicBezTo>
                  <a:pt x="152" y="1325"/>
                  <a:pt x="125" y="1317"/>
                  <a:pt x="97" y="1305"/>
                </a:cubicBezTo>
                <a:cubicBezTo>
                  <a:pt x="69" y="1294"/>
                  <a:pt x="46" y="1277"/>
                  <a:pt x="27" y="1256"/>
                </a:cubicBezTo>
                <a:cubicBezTo>
                  <a:pt x="9" y="1235"/>
                  <a:pt x="0" y="1212"/>
                  <a:pt x="0" y="1185"/>
                </a:cubicBezTo>
                <a:cubicBezTo>
                  <a:pt x="0" y="1158"/>
                  <a:pt x="9" y="1134"/>
                  <a:pt x="27" y="1113"/>
                </a:cubicBezTo>
                <a:cubicBezTo>
                  <a:pt x="46" y="1092"/>
                  <a:pt x="69" y="1076"/>
                  <a:pt x="97" y="1064"/>
                </a:cubicBezTo>
                <a:cubicBezTo>
                  <a:pt x="125" y="1053"/>
                  <a:pt x="152" y="1044"/>
                  <a:pt x="180" y="1039"/>
                </a:cubicBezTo>
                <a:cubicBezTo>
                  <a:pt x="208" y="1033"/>
                  <a:pt x="234" y="1030"/>
                  <a:pt x="258" y="1030"/>
                </a:cubicBezTo>
                <a:cubicBezTo>
                  <a:pt x="314" y="1030"/>
                  <a:pt x="366" y="1041"/>
                  <a:pt x="412" y="1062"/>
                </a:cubicBezTo>
                <a:lnTo>
                  <a:pt x="412" y="283"/>
                </a:lnTo>
                <a:cubicBezTo>
                  <a:pt x="412" y="266"/>
                  <a:pt x="417" y="251"/>
                  <a:pt x="428" y="238"/>
                </a:cubicBezTo>
                <a:cubicBezTo>
                  <a:pt x="438" y="224"/>
                  <a:pt x="451" y="214"/>
                  <a:pt x="467" y="209"/>
                </a:cubicBezTo>
                <a:lnTo>
                  <a:pt x="1137" y="3"/>
                </a:lnTo>
                <a:cubicBezTo>
                  <a:pt x="1143" y="1"/>
                  <a:pt x="1151" y="0"/>
                  <a:pt x="1159" y="0"/>
                </a:cubicBezTo>
                <a:cubicBezTo>
                  <a:pt x="1181" y="0"/>
                  <a:pt x="1199" y="7"/>
                  <a:pt x="1214" y="22"/>
                </a:cubicBezTo>
                <a:cubicBezTo>
                  <a:pt x="1229" y="37"/>
                  <a:pt x="1237" y="56"/>
                  <a:pt x="1237" y="7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 name="Search Icon"/>
          <p:cNvSpPr>
            <a:spLocks noChangeAspect="1" noEditPoints="1"/>
          </p:cNvSpPr>
          <p:nvPr/>
        </p:nvSpPr>
        <p:spPr bwMode="auto">
          <a:xfrm>
            <a:off x="1469488" y="1131952"/>
            <a:ext cx="288925" cy="288925"/>
          </a:xfrm>
          <a:custGeom>
            <a:avLst/>
            <a:gdLst>
              <a:gd name="T0" fmla="*/ 927 w 1339"/>
              <a:gd name="T1" fmla="*/ 566 h 1339"/>
              <a:gd name="T2" fmla="*/ 821 w 1339"/>
              <a:gd name="T3" fmla="*/ 312 h 1339"/>
              <a:gd name="T4" fmla="*/ 567 w 1339"/>
              <a:gd name="T5" fmla="*/ 206 h 1339"/>
              <a:gd name="T6" fmla="*/ 312 w 1339"/>
              <a:gd name="T7" fmla="*/ 312 h 1339"/>
              <a:gd name="T8" fmla="*/ 206 w 1339"/>
              <a:gd name="T9" fmla="*/ 566 h 1339"/>
              <a:gd name="T10" fmla="*/ 312 w 1339"/>
              <a:gd name="T11" fmla="*/ 821 h 1339"/>
              <a:gd name="T12" fmla="*/ 567 w 1339"/>
              <a:gd name="T13" fmla="*/ 927 h 1339"/>
              <a:gd name="T14" fmla="*/ 821 w 1339"/>
              <a:gd name="T15" fmla="*/ 821 h 1339"/>
              <a:gd name="T16" fmla="*/ 927 w 1339"/>
              <a:gd name="T17" fmla="*/ 566 h 1339"/>
              <a:gd name="T18" fmla="*/ 1339 w 1339"/>
              <a:gd name="T19" fmla="*/ 1236 h 1339"/>
              <a:gd name="T20" fmla="*/ 1309 w 1339"/>
              <a:gd name="T21" fmla="*/ 1309 h 1339"/>
              <a:gd name="T22" fmla="*/ 1236 w 1339"/>
              <a:gd name="T23" fmla="*/ 1339 h 1339"/>
              <a:gd name="T24" fmla="*/ 1164 w 1339"/>
              <a:gd name="T25" fmla="*/ 1309 h 1339"/>
              <a:gd name="T26" fmla="*/ 888 w 1339"/>
              <a:gd name="T27" fmla="*/ 1033 h 1339"/>
              <a:gd name="T28" fmla="*/ 567 w 1339"/>
              <a:gd name="T29" fmla="*/ 1133 h 1339"/>
              <a:gd name="T30" fmla="*/ 346 w 1339"/>
              <a:gd name="T31" fmla="*/ 1089 h 1339"/>
              <a:gd name="T32" fmla="*/ 165 w 1339"/>
              <a:gd name="T33" fmla="*/ 968 h 1339"/>
              <a:gd name="T34" fmla="*/ 45 w 1339"/>
              <a:gd name="T35" fmla="*/ 787 h 1339"/>
              <a:gd name="T36" fmla="*/ 0 w 1339"/>
              <a:gd name="T37" fmla="*/ 566 h 1339"/>
              <a:gd name="T38" fmla="*/ 45 w 1339"/>
              <a:gd name="T39" fmla="*/ 346 h 1339"/>
              <a:gd name="T40" fmla="*/ 165 w 1339"/>
              <a:gd name="T41" fmla="*/ 165 h 1339"/>
              <a:gd name="T42" fmla="*/ 346 w 1339"/>
              <a:gd name="T43" fmla="*/ 44 h 1339"/>
              <a:gd name="T44" fmla="*/ 567 w 1339"/>
              <a:gd name="T45" fmla="*/ 0 h 1339"/>
              <a:gd name="T46" fmla="*/ 787 w 1339"/>
              <a:gd name="T47" fmla="*/ 44 h 1339"/>
              <a:gd name="T48" fmla="*/ 968 w 1339"/>
              <a:gd name="T49" fmla="*/ 165 h 1339"/>
              <a:gd name="T50" fmla="*/ 1089 w 1339"/>
              <a:gd name="T51" fmla="*/ 346 h 1339"/>
              <a:gd name="T52" fmla="*/ 1133 w 1339"/>
              <a:gd name="T53" fmla="*/ 566 h 1339"/>
              <a:gd name="T54" fmla="*/ 1034 w 1339"/>
              <a:gd name="T55" fmla="*/ 888 h 1339"/>
              <a:gd name="T56" fmla="*/ 1310 w 1339"/>
              <a:gd name="T57" fmla="*/ 1164 h 1339"/>
              <a:gd name="T58" fmla="*/ 1339 w 1339"/>
              <a:gd name="T59" fmla="*/ 1236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39" h="1339">
                <a:moveTo>
                  <a:pt x="927" y="566"/>
                </a:moveTo>
                <a:cubicBezTo>
                  <a:pt x="927" y="467"/>
                  <a:pt x="892" y="382"/>
                  <a:pt x="821" y="312"/>
                </a:cubicBezTo>
                <a:cubicBezTo>
                  <a:pt x="751" y="241"/>
                  <a:pt x="666" y="206"/>
                  <a:pt x="567" y="206"/>
                </a:cubicBezTo>
                <a:cubicBezTo>
                  <a:pt x="467" y="206"/>
                  <a:pt x="382" y="241"/>
                  <a:pt x="312" y="312"/>
                </a:cubicBezTo>
                <a:cubicBezTo>
                  <a:pt x="241" y="382"/>
                  <a:pt x="206" y="467"/>
                  <a:pt x="206" y="566"/>
                </a:cubicBezTo>
                <a:cubicBezTo>
                  <a:pt x="206" y="666"/>
                  <a:pt x="241" y="751"/>
                  <a:pt x="312" y="821"/>
                </a:cubicBezTo>
                <a:cubicBezTo>
                  <a:pt x="382" y="892"/>
                  <a:pt x="467" y="927"/>
                  <a:pt x="567" y="927"/>
                </a:cubicBezTo>
                <a:cubicBezTo>
                  <a:pt x="666" y="927"/>
                  <a:pt x="751" y="892"/>
                  <a:pt x="821" y="821"/>
                </a:cubicBezTo>
                <a:cubicBezTo>
                  <a:pt x="892" y="751"/>
                  <a:pt x="927" y="666"/>
                  <a:pt x="927" y="566"/>
                </a:cubicBezTo>
                <a:close/>
                <a:moveTo>
                  <a:pt x="1339" y="1236"/>
                </a:moveTo>
                <a:cubicBezTo>
                  <a:pt x="1339" y="1264"/>
                  <a:pt x="1329" y="1288"/>
                  <a:pt x="1309" y="1309"/>
                </a:cubicBezTo>
                <a:cubicBezTo>
                  <a:pt x="1288" y="1329"/>
                  <a:pt x="1264" y="1339"/>
                  <a:pt x="1236" y="1339"/>
                </a:cubicBezTo>
                <a:cubicBezTo>
                  <a:pt x="1207" y="1339"/>
                  <a:pt x="1183" y="1329"/>
                  <a:pt x="1164" y="1309"/>
                </a:cubicBezTo>
                <a:lnTo>
                  <a:pt x="888" y="1033"/>
                </a:lnTo>
                <a:cubicBezTo>
                  <a:pt x="792" y="1100"/>
                  <a:pt x="685" y="1133"/>
                  <a:pt x="567" y="1133"/>
                </a:cubicBezTo>
                <a:cubicBezTo>
                  <a:pt x="490" y="1133"/>
                  <a:pt x="416" y="1118"/>
                  <a:pt x="346" y="1089"/>
                </a:cubicBezTo>
                <a:cubicBezTo>
                  <a:pt x="276" y="1059"/>
                  <a:pt x="216" y="1019"/>
                  <a:pt x="165" y="968"/>
                </a:cubicBezTo>
                <a:cubicBezTo>
                  <a:pt x="115" y="917"/>
                  <a:pt x="74" y="857"/>
                  <a:pt x="45" y="787"/>
                </a:cubicBezTo>
                <a:cubicBezTo>
                  <a:pt x="15" y="717"/>
                  <a:pt x="0" y="643"/>
                  <a:pt x="0" y="566"/>
                </a:cubicBezTo>
                <a:cubicBezTo>
                  <a:pt x="0" y="490"/>
                  <a:pt x="15" y="416"/>
                  <a:pt x="45" y="346"/>
                </a:cubicBezTo>
                <a:cubicBezTo>
                  <a:pt x="74" y="276"/>
                  <a:pt x="115" y="216"/>
                  <a:pt x="165" y="165"/>
                </a:cubicBezTo>
                <a:cubicBezTo>
                  <a:pt x="216" y="114"/>
                  <a:pt x="276" y="74"/>
                  <a:pt x="346" y="44"/>
                </a:cubicBezTo>
                <a:cubicBezTo>
                  <a:pt x="416" y="15"/>
                  <a:pt x="490" y="0"/>
                  <a:pt x="567" y="0"/>
                </a:cubicBezTo>
                <a:cubicBezTo>
                  <a:pt x="643" y="0"/>
                  <a:pt x="717" y="15"/>
                  <a:pt x="787" y="44"/>
                </a:cubicBezTo>
                <a:cubicBezTo>
                  <a:pt x="857" y="74"/>
                  <a:pt x="917" y="114"/>
                  <a:pt x="968" y="165"/>
                </a:cubicBezTo>
                <a:cubicBezTo>
                  <a:pt x="1019" y="216"/>
                  <a:pt x="1059" y="276"/>
                  <a:pt x="1089" y="346"/>
                </a:cubicBezTo>
                <a:cubicBezTo>
                  <a:pt x="1118" y="416"/>
                  <a:pt x="1133" y="490"/>
                  <a:pt x="1133" y="566"/>
                </a:cubicBezTo>
                <a:cubicBezTo>
                  <a:pt x="1133" y="685"/>
                  <a:pt x="1100" y="792"/>
                  <a:pt x="1034" y="888"/>
                </a:cubicBezTo>
                <a:lnTo>
                  <a:pt x="1310" y="1164"/>
                </a:lnTo>
                <a:cubicBezTo>
                  <a:pt x="1330" y="1184"/>
                  <a:pt x="1339" y="1208"/>
                  <a:pt x="1339" y="123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 name="Envelope Icon"/>
          <p:cNvSpPr>
            <a:spLocks noChangeAspect="1" noEditPoints="1"/>
          </p:cNvSpPr>
          <p:nvPr/>
        </p:nvSpPr>
        <p:spPr bwMode="auto">
          <a:xfrm>
            <a:off x="1892978" y="1154177"/>
            <a:ext cx="311150" cy="244475"/>
          </a:xfrm>
          <a:custGeom>
            <a:avLst/>
            <a:gdLst>
              <a:gd name="T0" fmla="*/ 1339 w 1442"/>
              <a:gd name="T1" fmla="*/ 1004 h 1133"/>
              <a:gd name="T2" fmla="*/ 1339 w 1442"/>
              <a:gd name="T3" fmla="*/ 386 h 1133"/>
              <a:gd name="T4" fmla="*/ 1284 w 1442"/>
              <a:gd name="T5" fmla="*/ 439 h 1133"/>
              <a:gd name="T6" fmla="*/ 941 w 1442"/>
              <a:gd name="T7" fmla="*/ 711 h 1133"/>
              <a:gd name="T8" fmla="*/ 874 w 1442"/>
              <a:gd name="T9" fmla="*/ 765 h 1133"/>
              <a:gd name="T10" fmla="*/ 804 w 1442"/>
              <a:gd name="T11" fmla="*/ 804 h 1133"/>
              <a:gd name="T12" fmla="*/ 722 w 1442"/>
              <a:gd name="T13" fmla="*/ 824 h 1133"/>
              <a:gd name="T14" fmla="*/ 721 w 1442"/>
              <a:gd name="T15" fmla="*/ 824 h 1133"/>
              <a:gd name="T16" fmla="*/ 720 w 1442"/>
              <a:gd name="T17" fmla="*/ 824 h 1133"/>
              <a:gd name="T18" fmla="*/ 638 w 1442"/>
              <a:gd name="T19" fmla="*/ 804 h 1133"/>
              <a:gd name="T20" fmla="*/ 568 w 1442"/>
              <a:gd name="T21" fmla="*/ 765 h 1133"/>
              <a:gd name="T22" fmla="*/ 501 w 1442"/>
              <a:gd name="T23" fmla="*/ 711 h 1133"/>
              <a:gd name="T24" fmla="*/ 158 w 1442"/>
              <a:gd name="T25" fmla="*/ 439 h 1133"/>
              <a:gd name="T26" fmla="*/ 103 w 1442"/>
              <a:gd name="T27" fmla="*/ 386 h 1133"/>
              <a:gd name="T28" fmla="*/ 103 w 1442"/>
              <a:gd name="T29" fmla="*/ 1004 h 1133"/>
              <a:gd name="T30" fmla="*/ 110 w 1442"/>
              <a:gd name="T31" fmla="*/ 1023 h 1133"/>
              <a:gd name="T32" fmla="*/ 128 w 1442"/>
              <a:gd name="T33" fmla="*/ 1030 h 1133"/>
              <a:gd name="T34" fmla="*/ 1313 w 1442"/>
              <a:gd name="T35" fmla="*/ 1030 h 1133"/>
              <a:gd name="T36" fmla="*/ 1332 w 1442"/>
              <a:gd name="T37" fmla="*/ 1023 h 1133"/>
              <a:gd name="T38" fmla="*/ 1339 w 1442"/>
              <a:gd name="T39" fmla="*/ 1004 h 1133"/>
              <a:gd name="T40" fmla="*/ 1339 w 1442"/>
              <a:gd name="T41" fmla="*/ 158 h 1133"/>
              <a:gd name="T42" fmla="*/ 1339 w 1442"/>
              <a:gd name="T43" fmla="*/ 149 h 1133"/>
              <a:gd name="T44" fmla="*/ 1339 w 1442"/>
              <a:gd name="T45" fmla="*/ 139 h 1133"/>
              <a:gd name="T46" fmla="*/ 1339 w 1442"/>
              <a:gd name="T47" fmla="*/ 128 h 1133"/>
              <a:gd name="T48" fmla="*/ 1336 w 1442"/>
              <a:gd name="T49" fmla="*/ 118 h 1133"/>
              <a:gd name="T50" fmla="*/ 1332 w 1442"/>
              <a:gd name="T51" fmla="*/ 111 h 1133"/>
              <a:gd name="T52" fmla="*/ 1325 w 1442"/>
              <a:gd name="T53" fmla="*/ 105 h 1133"/>
              <a:gd name="T54" fmla="*/ 1314 w 1442"/>
              <a:gd name="T55" fmla="*/ 103 h 1133"/>
              <a:gd name="T56" fmla="*/ 128 w 1442"/>
              <a:gd name="T57" fmla="*/ 103 h 1133"/>
              <a:gd name="T58" fmla="*/ 110 w 1442"/>
              <a:gd name="T59" fmla="*/ 110 h 1133"/>
              <a:gd name="T60" fmla="*/ 103 w 1442"/>
              <a:gd name="T61" fmla="*/ 129 h 1133"/>
              <a:gd name="T62" fmla="*/ 221 w 1442"/>
              <a:gd name="T63" fmla="*/ 357 h 1133"/>
              <a:gd name="T64" fmla="*/ 544 w 1442"/>
              <a:gd name="T65" fmla="*/ 612 h 1133"/>
              <a:gd name="T66" fmla="*/ 572 w 1442"/>
              <a:gd name="T67" fmla="*/ 636 h 1133"/>
              <a:gd name="T68" fmla="*/ 609 w 1442"/>
              <a:gd name="T69" fmla="*/ 666 h 1133"/>
              <a:gd name="T70" fmla="*/ 645 w 1442"/>
              <a:gd name="T71" fmla="*/ 692 h 1133"/>
              <a:gd name="T72" fmla="*/ 686 w 1442"/>
              <a:gd name="T73" fmla="*/ 714 h 1133"/>
              <a:gd name="T74" fmla="*/ 720 w 1442"/>
              <a:gd name="T75" fmla="*/ 721 h 1133"/>
              <a:gd name="T76" fmla="*/ 721 w 1442"/>
              <a:gd name="T77" fmla="*/ 721 h 1133"/>
              <a:gd name="T78" fmla="*/ 722 w 1442"/>
              <a:gd name="T79" fmla="*/ 721 h 1133"/>
              <a:gd name="T80" fmla="*/ 756 w 1442"/>
              <a:gd name="T81" fmla="*/ 714 h 1133"/>
              <a:gd name="T82" fmla="*/ 797 w 1442"/>
              <a:gd name="T83" fmla="*/ 692 h 1133"/>
              <a:gd name="T84" fmla="*/ 833 w 1442"/>
              <a:gd name="T85" fmla="*/ 666 h 1133"/>
              <a:gd name="T86" fmla="*/ 870 w 1442"/>
              <a:gd name="T87" fmla="*/ 636 h 1133"/>
              <a:gd name="T88" fmla="*/ 898 w 1442"/>
              <a:gd name="T89" fmla="*/ 612 h 1133"/>
              <a:gd name="T90" fmla="*/ 1221 w 1442"/>
              <a:gd name="T91" fmla="*/ 357 h 1133"/>
              <a:gd name="T92" fmla="*/ 1302 w 1442"/>
              <a:gd name="T93" fmla="*/ 264 h 1133"/>
              <a:gd name="T94" fmla="*/ 1339 w 1442"/>
              <a:gd name="T95" fmla="*/ 158 h 1133"/>
              <a:gd name="T96" fmla="*/ 1442 w 1442"/>
              <a:gd name="T97" fmla="*/ 129 h 1133"/>
              <a:gd name="T98" fmla="*/ 1442 w 1442"/>
              <a:gd name="T99" fmla="*/ 1004 h 1133"/>
              <a:gd name="T100" fmla="*/ 1404 w 1442"/>
              <a:gd name="T101" fmla="*/ 1095 h 1133"/>
              <a:gd name="T102" fmla="*/ 1314 w 1442"/>
              <a:gd name="T103" fmla="*/ 1133 h 1133"/>
              <a:gd name="T104" fmla="*/ 128 w 1442"/>
              <a:gd name="T105" fmla="*/ 1133 h 1133"/>
              <a:gd name="T106" fmla="*/ 37 w 1442"/>
              <a:gd name="T107" fmla="*/ 1095 h 1133"/>
              <a:gd name="T108" fmla="*/ 0 w 1442"/>
              <a:gd name="T109" fmla="*/ 1004 h 1133"/>
              <a:gd name="T110" fmla="*/ 0 w 1442"/>
              <a:gd name="T111" fmla="*/ 129 h 1133"/>
              <a:gd name="T112" fmla="*/ 37 w 1442"/>
              <a:gd name="T113" fmla="*/ 38 h 1133"/>
              <a:gd name="T114" fmla="*/ 128 w 1442"/>
              <a:gd name="T115" fmla="*/ 0 h 1133"/>
              <a:gd name="T116" fmla="*/ 1314 w 1442"/>
              <a:gd name="T117" fmla="*/ 0 h 1133"/>
              <a:gd name="T118" fmla="*/ 1404 w 1442"/>
              <a:gd name="T119" fmla="*/ 38 h 1133"/>
              <a:gd name="T120" fmla="*/ 1442 w 1442"/>
              <a:gd name="T121" fmla="*/ 129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42" h="1133">
                <a:moveTo>
                  <a:pt x="1339" y="1004"/>
                </a:moveTo>
                <a:lnTo>
                  <a:pt x="1339" y="386"/>
                </a:lnTo>
                <a:cubicBezTo>
                  <a:pt x="1322" y="406"/>
                  <a:pt x="1304" y="423"/>
                  <a:pt x="1284" y="439"/>
                </a:cubicBezTo>
                <a:cubicBezTo>
                  <a:pt x="1140" y="550"/>
                  <a:pt x="1026" y="641"/>
                  <a:pt x="941" y="711"/>
                </a:cubicBezTo>
                <a:cubicBezTo>
                  <a:pt x="913" y="735"/>
                  <a:pt x="891" y="752"/>
                  <a:pt x="874" y="765"/>
                </a:cubicBezTo>
                <a:cubicBezTo>
                  <a:pt x="857" y="778"/>
                  <a:pt x="834" y="791"/>
                  <a:pt x="804" y="804"/>
                </a:cubicBezTo>
                <a:cubicBezTo>
                  <a:pt x="775" y="818"/>
                  <a:pt x="748" y="824"/>
                  <a:pt x="722" y="824"/>
                </a:cubicBezTo>
                <a:lnTo>
                  <a:pt x="721" y="824"/>
                </a:lnTo>
                <a:lnTo>
                  <a:pt x="720" y="824"/>
                </a:lnTo>
                <a:cubicBezTo>
                  <a:pt x="694" y="824"/>
                  <a:pt x="667" y="818"/>
                  <a:pt x="638" y="804"/>
                </a:cubicBezTo>
                <a:cubicBezTo>
                  <a:pt x="608" y="791"/>
                  <a:pt x="585" y="778"/>
                  <a:pt x="568" y="765"/>
                </a:cubicBezTo>
                <a:cubicBezTo>
                  <a:pt x="551" y="752"/>
                  <a:pt x="529" y="735"/>
                  <a:pt x="501" y="711"/>
                </a:cubicBezTo>
                <a:cubicBezTo>
                  <a:pt x="416" y="641"/>
                  <a:pt x="302" y="550"/>
                  <a:pt x="158" y="439"/>
                </a:cubicBezTo>
                <a:cubicBezTo>
                  <a:pt x="138" y="423"/>
                  <a:pt x="120" y="406"/>
                  <a:pt x="103" y="386"/>
                </a:cubicBezTo>
                <a:lnTo>
                  <a:pt x="103" y="1004"/>
                </a:lnTo>
                <a:cubicBezTo>
                  <a:pt x="103" y="1011"/>
                  <a:pt x="105" y="1017"/>
                  <a:pt x="110" y="1023"/>
                </a:cubicBezTo>
                <a:cubicBezTo>
                  <a:pt x="115" y="1028"/>
                  <a:pt x="121" y="1030"/>
                  <a:pt x="128" y="1030"/>
                </a:cubicBezTo>
                <a:lnTo>
                  <a:pt x="1313" y="1030"/>
                </a:lnTo>
                <a:cubicBezTo>
                  <a:pt x="1320" y="1030"/>
                  <a:pt x="1326" y="1028"/>
                  <a:pt x="1332" y="1023"/>
                </a:cubicBezTo>
                <a:cubicBezTo>
                  <a:pt x="1337" y="1017"/>
                  <a:pt x="1339" y="1011"/>
                  <a:pt x="1339" y="1004"/>
                </a:cubicBezTo>
                <a:close/>
                <a:moveTo>
                  <a:pt x="1339" y="158"/>
                </a:moveTo>
                <a:lnTo>
                  <a:pt x="1339" y="149"/>
                </a:lnTo>
                <a:lnTo>
                  <a:pt x="1339" y="139"/>
                </a:lnTo>
                <a:lnTo>
                  <a:pt x="1339" y="128"/>
                </a:lnTo>
                <a:cubicBezTo>
                  <a:pt x="1339" y="121"/>
                  <a:pt x="1338" y="118"/>
                  <a:pt x="1336" y="118"/>
                </a:cubicBezTo>
                <a:cubicBezTo>
                  <a:pt x="1335" y="118"/>
                  <a:pt x="1334" y="116"/>
                  <a:pt x="1332" y="111"/>
                </a:cubicBezTo>
                <a:cubicBezTo>
                  <a:pt x="1330" y="106"/>
                  <a:pt x="1328" y="104"/>
                  <a:pt x="1325" y="105"/>
                </a:cubicBezTo>
                <a:cubicBezTo>
                  <a:pt x="1322" y="106"/>
                  <a:pt x="1318" y="105"/>
                  <a:pt x="1314" y="103"/>
                </a:cubicBezTo>
                <a:lnTo>
                  <a:pt x="128" y="103"/>
                </a:lnTo>
                <a:cubicBezTo>
                  <a:pt x="121" y="103"/>
                  <a:pt x="115" y="105"/>
                  <a:pt x="110" y="110"/>
                </a:cubicBezTo>
                <a:cubicBezTo>
                  <a:pt x="105" y="116"/>
                  <a:pt x="103" y="122"/>
                  <a:pt x="103" y="129"/>
                </a:cubicBezTo>
                <a:cubicBezTo>
                  <a:pt x="103" y="219"/>
                  <a:pt x="142" y="295"/>
                  <a:pt x="221" y="357"/>
                </a:cubicBezTo>
                <a:cubicBezTo>
                  <a:pt x="325" y="439"/>
                  <a:pt x="432" y="524"/>
                  <a:pt x="544" y="612"/>
                </a:cubicBezTo>
                <a:cubicBezTo>
                  <a:pt x="547" y="615"/>
                  <a:pt x="556" y="623"/>
                  <a:pt x="572" y="636"/>
                </a:cubicBezTo>
                <a:cubicBezTo>
                  <a:pt x="588" y="649"/>
                  <a:pt x="600" y="659"/>
                  <a:pt x="609" y="666"/>
                </a:cubicBezTo>
                <a:cubicBezTo>
                  <a:pt x="618" y="673"/>
                  <a:pt x="630" y="682"/>
                  <a:pt x="645" y="692"/>
                </a:cubicBezTo>
                <a:cubicBezTo>
                  <a:pt x="660" y="702"/>
                  <a:pt x="673" y="709"/>
                  <a:pt x="686" y="714"/>
                </a:cubicBezTo>
                <a:cubicBezTo>
                  <a:pt x="698" y="719"/>
                  <a:pt x="709" y="721"/>
                  <a:pt x="720" y="721"/>
                </a:cubicBezTo>
                <a:lnTo>
                  <a:pt x="721" y="721"/>
                </a:lnTo>
                <a:lnTo>
                  <a:pt x="722" y="721"/>
                </a:lnTo>
                <a:cubicBezTo>
                  <a:pt x="733" y="721"/>
                  <a:pt x="744" y="719"/>
                  <a:pt x="756" y="714"/>
                </a:cubicBezTo>
                <a:cubicBezTo>
                  <a:pt x="769" y="709"/>
                  <a:pt x="782" y="702"/>
                  <a:pt x="797" y="692"/>
                </a:cubicBezTo>
                <a:cubicBezTo>
                  <a:pt x="812" y="682"/>
                  <a:pt x="824" y="673"/>
                  <a:pt x="833" y="666"/>
                </a:cubicBezTo>
                <a:cubicBezTo>
                  <a:pt x="842" y="659"/>
                  <a:pt x="854" y="649"/>
                  <a:pt x="870" y="636"/>
                </a:cubicBezTo>
                <a:cubicBezTo>
                  <a:pt x="886" y="623"/>
                  <a:pt x="895" y="615"/>
                  <a:pt x="898" y="612"/>
                </a:cubicBezTo>
                <a:cubicBezTo>
                  <a:pt x="1010" y="524"/>
                  <a:pt x="1117" y="439"/>
                  <a:pt x="1221" y="357"/>
                </a:cubicBezTo>
                <a:cubicBezTo>
                  <a:pt x="1250" y="334"/>
                  <a:pt x="1277" y="303"/>
                  <a:pt x="1302" y="264"/>
                </a:cubicBezTo>
                <a:cubicBezTo>
                  <a:pt x="1327" y="225"/>
                  <a:pt x="1339" y="190"/>
                  <a:pt x="1339" y="158"/>
                </a:cubicBezTo>
                <a:close/>
                <a:moveTo>
                  <a:pt x="1442" y="129"/>
                </a:moveTo>
                <a:lnTo>
                  <a:pt x="1442" y="1004"/>
                </a:lnTo>
                <a:cubicBezTo>
                  <a:pt x="1442" y="1040"/>
                  <a:pt x="1430" y="1070"/>
                  <a:pt x="1404" y="1095"/>
                </a:cubicBezTo>
                <a:cubicBezTo>
                  <a:pt x="1379" y="1121"/>
                  <a:pt x="1349" y="1133"/>
                  <a:pt x="1314" y="1133"/>
                </a:cubicBezTo>
                <a:lnTo>
                  <a:pt x="128" y="1133"/>
                </a:lnTo>
                <a:cubicBezTo>
                  <a:pt x="93" y="1133"/>
                  <a:pt x="63" y="1121"/>
                  <a:pt x="37" y="1095"/>
                </a:cubicBezTo>
                <a:cubicBezTo>
                  <a:pt x="12" y="1070"/>
                  <a:pt x="0" y="1040"/>
                  <a:pt x="0" y="1004"/>
                </a:cubicBezTo>
                <a:lnTo>
                  <a:pt x="0" y="129"/>
                </a:lnTo>
                <a:cubicBezTo>
                  <a:pt x="0" y="93"/>
                  <a:pt x="12" y="63"/>
                  <a:pt x="37" y="38"/>
                </a:cubicBezTo>
                <a:cubicBezTo>
                  <a:pt x="63" y="12"/>
                  <a:pt x="93" y="0"/>
                  <a:pt x="128" y="0"/>
                </a:cubicBezTo>
                <a:lnTo>
                  <a:pt x="1314" y="0"/>
                </a:lnTo>
                <a:cubicBezTo>
                  <a:pt x="1349" y="0"/>
                  <a:pt x="1379" y="12"/>
                  <a:pt x="1404" y="38"/>
                </a:cubicBezTo>
                <a:cubicBezTo>
                  <a:pt x="1430" y="63"/>
                  <a:pt x="1442" y="93"/>
                  <a:pt x="1442"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 name="Heart Icon"/>
          <p:cNvSpPr>
            <a:spLocks noChangeAspect="1"/>
          </p:cNvSpPr>
          <p:nvPr/>
        </p:nvSpPr>
        <p:spPr bwMode="auto">
          <a:xfrm>
            <a:off x="2326787" y="1142270"/>
            <a:ext cx="312738" cy="268288"/>
          </a:xfrm>
          <a:custGeom>
            <a:avLst/>
            <a:gdLst>
              <a:gd name="T0" fmla="*/ 721 w 1443"/>
              <a:gd name="T1" fmla="*/ 1237 h 1237"/>
              <a:gd name="T2" fmla="*/ 686 w 1443"/>
              <a:gd name="T3" fmla="*/ 1222 h 1237"/>
              <a:gd name="T4" fmla="*/ 184 w 1443"/>
              <a:gd name="T5" fmla="*/ 738 h 1237"/>
              <a:gd name="T6" fmla="*/ 161 w 1443"/>
              <a:gd name="T7" fmla="*/ 717 h 1237"/>
              <a:gd name="T8" fmla="*/ 117 w 1443"/>
              <a:gd name="T9" fmla="*/ 664 h 1237"/>
              <a:gd name="T10" fmla="*/ 62 w 1443"/>
              <a:gd name="T11" fmla="*/ 586 h 1237"/>
              <a:gd name="T12" fmla="*/ 19 w 1443"/>
              <a:gd name="T13" fmla="*/ 488 h 1237"/>
              <a:gd name="T14" fmla="*/ 0 w 1443"/>
              <a:gd name="T15" fmla="*/ 377 h 1237"/>
              <a:gd name="T16" fmla="*/ 102 w 1443"/>
              <a:gd name="T17" fmla="*/ 100 h 1237"/>
              <a:gd name="T18" fmla="*/ 385 w 1443"/>
              <a:gd name="T19" fmla="*/ 0 h 1237"/>
              <a:gd name="T20" fmla="*/ 487 w 1443"/>
              <a:gd name="T21" fmla="*/ 18 h 1237"/>
              <a:gd name="T22" fmla="*/ 583 w 1443"/>
              <a:gd name="T23" fmla="*/ 64 h 1237"/>
              <a:gd name="T24" fmla="*/ 660 w 1443"/>
              <a:gd name="T25" fmla="*/ 119 h 1237"/>
              <a:gd name="T26" fmla="*/ 721 w 1443"/>
              <a:gd name="T27" fmla="*/ 174 h 1237"/>
              <a:gd name="T28" fmla="*/ 783 w 1443"/>
              <a:gd name="T29" fmla="*/ 119 h 1237"/>
              <a:gd name="T30" fmla="*/ 859 w 1443"/>
              <a:gd name="T31" fmla="*/ 64 h 1237"/>
              <a:gd name="T32" fmla="*/ 956 w 1443"/>
              <a:gd name="T33" fmla="*/ 18 h 1237"/>
              <a:gd name="T34" fmla="*/ 1058 w 1443"/>
              <a:gd name="T35" fmla="*/ 0 h 1237"/>
              <a:gd name="T36" fmla="*/ 1340 w 1443"/>
              <a:gd name="T37" fmla="*/ 100 h 1237"/>
              <a:gd name="T38" fmla="*/ 1443 w 1443"/>
              <a:gd name="T39" fmla="*/ 377 h 1237"/>
              <a:gd name="T40" fmla="*/ 1258 w 1443"/>
              <a:gd name="T41" fmla="*/ 739 h 1237"/>
              <a:gd name="T42" fmla="*/ 757 w 1443"/>
              <a:gd name="T43" fmla="*/ 1222 h 1237"/>
              <a:gd name="T44" fmla="*/ 721 w 1443"/>
              <a:gd name="T45" fmla="*/ 1237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43" h="1237">
                <a:moveTo>
                  <a:pt x="721" y="1237"/>
                </a:moveTo>
                <a:cubicBezTo>
                  <a:pt x="707" y="1237"/>
                  <a:pt x="696" y="1232"/>
                  <a:pt x="686" y="1222"/>
                </a:cubicBezTo>
                <a:lnTo>
                  <a:pt x="184" y="738"/>
                </a:lnTo>
                <a:cubicBezTo>
                  <a:pt x="178" y="733"/>
                  <a:pt x="171" y="726"/>
                  <a:pt x="161" y="717"/>
                </a:cubicBezTo>
                <a:cubicBezTo>
                  <a:pt x="152" y="707"/>
                  <a:pt x="137" y="690"/>
                  <a:pt x="117" y="664"/>
                </a:cubicBezTo>
                <a:cubicBezTo>
                  <a:pt x="96" y="639"/>
                  <a:pt x="78" y="612"/>
                  <a:pt x="62" y="586"/>
                </a:cubicBezTo>
                <a:cubicBezTo>
                  <a:pt x="46" y="559"/>
                  <a:pt x="32" y="526"/>
                  <a:pt x="19" y="488"/>
                </a:cubicBezTo>
                <a:cubicBezTo>
                  <a:pt x="6" y="450"/>
                  <a:pt x="0" y="413"/>
                  <a:pt x="0" y="377"/>
                </a:cubicBezTo>
                <a:cubicBezTo>
                  <a:pt x="0" y="259"/>
                  <a:pt x="34" y="167"/>
                  <a:pt x="102" y="100"/>
                </a:cubicBezTo>
                <a:cubicBezTo>
                  <a:pt x="170" y="34"/>
                  <a:pt x="265" y="0"/>
                  <a:pt x="385" y="0"/>
                </a:cubicBezTo>
                <a:cubicBezTo>
                  <a:pt x="418" y="0"/>
                  <a:pt x="452" y="6"/>
                  <a:pt x="487" y="18"/>
                </a:cubicBezTo>
                <a:cubicBezTo>
                  <a:pt x="521" y="29"/>
                  <a:pt x="553" y="45"/>
                  <a:pt x="583" y="64"/>
                </a:cubicBezTo>
                <a:cubicBezTo>
                  <a:pt x="613" y="84"/>
                  <a:pt x="639" y="102"/>
                  <a:pt x="660" y="119"/>
                </a:cubicBezTo>
                <a:cubicBezTo>
                  <a:pt x="682" y="137"/>
                  <a:pt x="702" y="155"/>
                  <a:pt x="721" y="174"/>
                </a:cubicBezTo>
                <a:cubicBezTo>
                  <a:pt x="741" y="155"/>
                  <a:pt x="761" y="137"/>
                  <a:pt x="783" y="119"/>
                </a:cubicBezTo>
                <a:cubicBezTo>
                  <a:pt x="804" y="102"/>
                  <a:pt x="830" y="84"/>
                  <a:pt x="859" y="64"/>
                </a:cubicBezTo>
                <a:cubicBezTo>
                  <a:pt x="889" y="45"/>
                  <a:pt x="921" y="29"/>
                  <a:pt x="956" y="18"/>
                </a:cubicBezTo>
                <a:cubicBezTo>
                  <a:pt x="991" y="6"/>
                  <a:pt x="1025" y="0"/>
                  <a:pt x="1058" y="0"/>
                </a:cubicBezTo>
                <a:cubicBezTo>
                  <a:pt x="1178" y="0"/>
                  <a:pt x="1272" y="34"/>
                  <a:pt x="1340" y="100"/>
                </a:cubicBezTo>
                <a:cubicBezTo>
                  <a:pt x="1409" y="167"/>
                  <a:pt x="1443" y="259"/>
                  <a:pt x="1443" y="377"/>
                </a:cubicBezTo>
                <a:cubicBezTo>
                  <a:pt x="1443" y="496"/>
                  <a:pt x="1381" y="616"/>
                  <a:pt x="1258" y="739"/>
                </a:cubicBezTo>
                <a:lnTo>
                  <a:pt x="757" y="1222"/>
                </a:lnTo>
                <a:cubicBezTo>
                  <a:pt x="747" y="1232"/>
                  <a:pt x="735" y="1237"/>
                  <a:pt x="721" y="123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 name="Star Icon"/>
          <p:cNvSpPr>
            <a:spLocks noChangeAspect="1"/>
          </p:cNvSpPr>
          <p:nvPr/>
        </p:nvSpPr>
        <p:spPr bwMode="auto">
          <a:xfrm>
            <a:off x="2772503" y="1138302"/>
            <a:ext cx="290513" cy="276225"/>
          </a:xfrm>
          <a:custGeom>
            <a:avLst/>
            <a:gdLst>
              <a:gd name="T0" fmla="*/ 1339 w 1339"/>
              <a:gd name="T1" fmla="*/ 495 h 1277"/>
              <a:gd name="T2" fmla="*/ 1318 w 1339"/>
              <a:gd name="T3" fmla="*/ 533 h 1277"/>
              <a:gd name="T4" fmla="*/ 1026 w 1339"/>
              <a:gd name="T5" fmla="*/ 818 h 1277"/>
              <a:gd name="T6" fmla="*/ 1095 w 1339"/>
              <a:gd name="T7" fmla="*/ 1221 h 1277"/>
              <a:gd name="T8" fmla="*/ 1096 w 1339"/>
              <a:gd name="T9" fmla="*/ 1237 h 1277"/>
              <a:gd name="T10" fmla="*/ 1088 w 1339"/>
              <a:gd name="T11" fmla="*/ 1266 h 1277"/>
              <a:gd name="T12" fmla="*/ 1063 w 1339"/>
              <a:gd name="T13" fmla="*/ 1277 h 1277"/>
              <a:gd name="T14" fmla="*/ 1031 w 1339"/>
              <a:gd name="T15" fmla="*/ 1268 h 1277"/>
              <a:gd name="T16" fmla="*/ 670 w 1339"/>
              <a:gd name="T17" fmla="*/ 1078 h 1277"/>
              <a:gd name="T18" fmla="*/ 308 w 1339"/>
              <a:gd name="T19" fmla="*/ 1268 h 1277"/>
              <a:gd name="T20" fmla="*/ 276 w 1339"/>
              <a:gd name="T21" fmla="*/ 1277 h 1277"/>
              <a:gd name="T22" fmla="*/ 251 w 1339"/>
              <a:gd name="T23" fmla="*/ 1266 h 1277"/>
              <a:gd name="T24" fmla="*/ 242 w 1339"/>
              <a:gd name="T25" fmla="*/ 1237 h 1277"/>
              <a:gd name="T26" fmla="*/ 244 w 1339"/>
              <a:gd name="T27" fmla="*/ 1221 h 1277"/>
              <a:gd name="T28" fmla="*/ 313 w 1339"/>
              <a:gd name="T29" fmla="*/ 818 h 1277"/>
              <a:gd name="T30" fmla="*/ 20 w 1339"/>
              <a:gd name="T31" fmla="*/ 533 h 1277"/>
              <a:gd name="T32" fmla="*/ 0 w 1339"/>
              <a:gd name="T33" fmla="*/ 495 h 1277"/>
              <a:gd name="T34" fmla="*/ 45 w 1339"/>
              <a:gd name="T35" fmla="*/ 458 h 1277"/>
              <a:gd name="T36" fmla="*/ 449 w 1339"/>
              <a:gd name="T37" fmla="*/ 399 h 1277"/>
              <a:gd name="T38" fmla="*/ 630 w 1339"/>
              <a:gd name="T39" fmla="*/ 33 h 1277"/>
              <a:gd name="T40" fmla="*/ 670 w 1339"/>
              <a:gd name="T41" fmla="*/ 0 h 1277"/>
              <a:gd name="T42" fmla="*/ 709 w 1339"/>
              <a:gd name="T43" fmla="*/ 33 h 1277"/>
              <a:gd name="T44" fmla="*/ 890 w 1339"/>
              <a:gd name="T45" fmla="*/ 399 h 1277"/>
              <a:gd name="T46" fmla="*/ 1294 w 1339"/>
              <a:gd name="T47" fmla="*/ 458 h 1277"/>
              <a:gd name="T48" fmla="*/ 1339 w 1339"/>
              <a:gd name="T49" fmla="*/ 495 h 1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39" h="1277">
                <a:moveTo>
                  <a:pt x="1339" y="495"/>
                </a:moveTo>
                <a:cubicBezTo>
                  <a:pt x="1339" y="507"/>
                  <a:pt x="1332" y="520"/>
                  <a:pt x="1318" y="533"/>
                </a:cubicBezTo>
                <a:lnTo>
                  <a:pt x="1026" y="818"/>
                </a:lnTo>
                <a:lnTo>
                  <a:pt x="1095" y="1221"/>
                </a:lnTo>
                <a:cubicBezTo>
                  <a:pt x="1096" y="1225"/>
                  <a:pt x="1096" y="1230"/>
                  <a:pt x="1096" y="1237"/>
                </a:cubicBezTo>
                <a:cubicBezTo>
                  <a:pt x="1096" y="1248"/>
                  <a:pt x="1093" y="1258"/>
                  <a:pt x="1088" y="1266"/>
                </a:cubicBezTo>
                <a:cubicBezTo>
                  <a:pt x="1082" y="1273"/>
                  <a:pt x="1074" y="1277"/>
                  <a:pt x="1063" y="1277"/>
                </a:cubicBezTo>
                <a:cubicBezTo>
                  <a:pt x="1053" y="1277"/>
                  <a:pt x="1042" y="1274"/>
                  <a:pt x="1031" y="1268"/>
                </a:cubicBezTo>
                <a:lnTo>
                  <a:pt x="670" y="1078"/>
                </a:lnTo>
                <a:lnTo>
                  <a:pt x="308" y="1268"/>
                </a:lnTo>
                <a:cubicBezTo>
                  <a:pt x="296" y="1274"/>
                  <a:pt x="286" y="1277"/>
                  <a:pt x="276" y="1277"/>
                </a:cubicBezTo>
                <a:cubicBezTo>
                  <a:pt x="265" y="1277"/>
                  <a:pt x="256" y="1273"/>
                  <a:pt x="251" y="1266"/>
                </a:cubicBezTo>
                <a:cubicBezTo>
                  <a:pt x="245" y="1258"/>
                  <a:pt x="242" y="1248"/>
                  <a:pt x="242" y="1237"/>
                </a:cubicBezTo>
                <a:cubicBezTo>
                  <a:pt x="242" y="1234"/>
                  <a:pt x="243" y="1229"/>
                  <a:pt x="244" y="1221"/>
                </a:cubicBezTo>
                <a:lnTo>
                  <a:pt x="313" y="818"/>
                </a:lnTo>
                <a:lnTo>
                  <a:pt x="20" y="533"/>
                </a:lnTo>
                <a:cubicBezTo>
                  <a:pt x="7" y="519"/>
                  <a:pt x="0" y="506"/>
                  <a:pt x="0" y="495"/>
                </a:cubicBezTo>
                <a:cubicBezTo>
                  <a:pt x="0" y="475"/>
                  <a:pt x="15" y="463"/>
                  <a:pt x="45" y="458"/>
                </a:cubicBezTo>
                <a:lnTo>
                  <a:pt x="449" y="399"/>
                </a:lnTo>
                <a:lnTo>
                  <a:pt x="630" y="33"/>
                </a:lnTo>
                <a:cubicBezTo>
                  <a:pt x="640" y="11"/>
                  <a:pt x="654" y="0"/>
                  <a:pt x="670" y="0"/>
                </a:cubicBezTo>
                <a:cubicBezTo>
                  <a:pt x="686" y="0"/>
                  <a:pt x="699" y="11"/>
                  <a:pt x="709" y="33"/>
                </a:cubicBezTo>
                <a:lnTo>
                  <a:pt x="890" y="399"/>
                </a:lnTo>
                <a:lnTo>
                  <a:pt x="1294" y="458"/>
                </a:lnTo>
                <a:cubicBezTo>
                  <a:pt x="1324" y="463"/>
                  <a:pt x="1339" y="475"/>
                  <a:pt x="1339" y="49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 name="Star Empty Icon"/>
          <p:cNvSpPr>
            <a:spLocks noChangeAspect="1" noEditPoints="1"/>
          </p:cNvSpPr>
          <p:nvPr/>
        </p:nvSpPr>
        <p:spPr bwMode="auto">
          <a:xfrm>
            <a:off x="3208693" y="1138302"/>
            <a:ext cx="288925" cy="276225"/>
          </a:xfrm>
          <a:custGeom>
            <a:avLst/>
            <a:gdLst>
              <a:gd name="T0" fmla="*/ 915 w 1339"/>
              <a:gd name="T1" fmla="*/ 782 h 1277"/>
              <a:gd name="T2" fmla="*/ 1161 w 1339"/>
              <a:gd name="T3" fmla="*/ 543 h 1277"/>
              <a:gd name="T4" fmla="*/ 822 w 1339"/>
              <a:gd name="T5" fmla="*/ 493 h 1277"/>
              <a:gd name="T6" fmla="*/ 669 w 1339"/>
              <a:gd name="T7" fmla="*/ 186 h 1277"/>
              <a:gd name="T8" fmla="*/ 517 w 1339"/>
              <a:gd name="T9" fmla="*/ 493 h 1277"/>
              <a:gd name="T10" fmla="*/ 178 w 1339"/>
              <a:gd name="T11" fmla="*/ 543 h 1277"/>
              <a:gd name="T12" fmla="*/ 424 w 1339"/>
              <a:gd name="T13" fmla="*/ 782 h 1277"/>
              <a:gd name="T14" fmla="*/ 365 w 1339"/>
              <a:gd name="T15" fmla="*/ 1121 h 1277"/>
              <a:gd name="T16" fmla="*/ 669 w 1339"/>
              <a:gd name="T17" fmla="*/ 961 h 1277"/>
              <a:gd name="T18" fmla="*/ 973 w 1339"/>
              <a:gd name="T19" fmla="*/ 1121 h 1277"/>
              <a:gd name="T20" fmla="*/ 915 w 1339"/>
              <a:gd name="T21" fmla="*/ 782 h 1277"/>
              <a:gd name="T22" fmla="*/ 1339 w 1339"/>
              <a:gd name="T23" fmla="*/ 495 h 1277"/>
              <a:gd name="T24" fmla="*/ 1318 w 1339"/>
              <a:gd name="T25" fmla="*/ 534 h 1277"/>
              <a:gd name="T26" fmla="*/ 1026 w 1339"/>
              <a:gd name="T27" fmla="*/ 818 h 1277"/>
              <a:gd name="T28" fmla="*/ 1095 w 1339"/>
              <a:gd name="T29" fmla="*/ 1221 h 1277"/>
              <a:gd name="T30" fmla="*/ 1096 w 1339"/>
              <a:gd name="T31" fmla="*/ 1237 h 1277"/>
              <a:gd name="T32" fmla="*/ 1063 w 1339"/>
              <a:gd name="T33" fmla="*/ 1277 h 1277"/>
              <a:gd name="T34" fmla="*/ 1031 w 1339"/>
              <a:gd name="T35" fmla="*/ 1268 h 1277"/>
              <a:gd name="T36" fmla="*/ 669 w 1339"/>
              <a:gd name="T37" fmla="*/ 1078 h 1277"/>
              <a:gd name="T38" fmla="*/ 308 w 1339"/>
              <a:gd name="T39" fmla="*/ 1268 h 1277"/>
              <a:gd name="T40" fmla="*/ 276 w 1339"/>
              <a:gd name="T41" fmla="*/ 1277 h 1277"/>
              <a:gd name="T42" fmla="*/ 250 w 1339"/>
              <a:gd name="T43" fmla="*/ 1266 h 1277"/>
              <a:gd name="T44" fmla="*/ 242 w 1339"/>
              <a:gd name="T45" fmla="*/ 1237 h 1277"/>
              <a:gd name="T46" fmla="*/ 244 w 1339"/>
              <a:gd name="T47" fmla="*/ 1221 h 1277"/>
              <a:gd name="T48" fmla="*/ 313 w 1339"/>
              <a:gd name="T49" fmla="*/ 818 h 1277"/>
              <a:gd name="T50" fmla="*/ 20 w 1339"/>
              <a:gd name="T51" fmla="*/ 534 h 1277"/>
              <a:gd name="T52" fmla="*/ 0 w 1339"/>
              <a:gd name="T53" fmla="*/ 495 h 1277"/>
              <a:gd name="T54" fmla="*/ 45 w 1339"/>
              <a:gd name="T55" fmla="*/ 458 h 1277"/>
              <a:gd name="T56" fmla="*/ 449 w 1339"/>
              <a:gd name="T57" fmla="*/ 399 h 1277"/>
              <a:gd name="T58" fmla="*/ 630 w 1339"/>
              <a:gd name="T59" fmla="*/ 33 h 1277"/>
              <a:gd name="T60" fmla="*/ 670 w 1339"/>
              <a:gd name="T61" fmla="*/ 0 h 1277"/>
              <a:gd name="T62" fmla="*/ 709 w 1339"/>
              <a:gd name="T63" fmla="*/ 33 h 1277"/>
              <a:gd name="T64" fmla="*/ 890 w 1339"/>
              <a:gd name="T65" fmla="*/ 399 h 1277"/>
              <a:gd name="T66" fmla="*/ 1294 w 1339"/>
              <a:gd name="T67" fmla="*/ 458 h 1277"/>
              <a:gd name="T68" fmla="*/ 1339 w 1339"/>
              <a:gd name="T69" fmla="*/ 495 h 1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39" h="1277">
                <a:moveTo>
                  <a:pt x="915" y="782"/>
                </a:moveTo>
                <a:lnTo>
                  <a:pt x="1161" y="543"/>
                </a:lnTo>
                <a:lnTo>
                  <a:pt x="822" y="493"/>
                </a:lnTo>
                <a:lnTo>
                  <a:pt x="669" y="186"/>
                </a:lnTo>
                <a:lnTo>
                  <a:pt x="517" y="493"/>
                </a:lnTo>
                <a:lnTo>
                  <a:pt x="178" y="543"/>
                </a:lnTo>
                <a:lnTo>
                  <a:pt x="424" y="782"/>
                </a:lnTo>
                <a:lnTo>
                  <a:pt x="365" y="1121"/>
                </a:lnTo>
                <a:lnTo>
                  <a:pt x="669" y="961"/>
                </a:lnTo>
                <a:lnTo>
                  <a:pt x="973" y="1121"/>
                </a:lnTo>
                <a:lnTo>
                  <a:pt x="915" y="782"/>
                </a:lnTo>
                <a:close/>
                <a:moveTo>
                  <a:pt x="1339" y="495"/>
                </a:moveTo>
                <a:cubicBezTo>
                  <a:pt x="1339" y="507"/>
                  <a:pt x="1332" y="520"/>
                  <a:pt x="1318" y="534"/>
                </a:cubicBezTo>
                <a:lnTo>
                  <a:pt x="1026" y="818"/>
                </a:lnTo>
                <a:lnTo>
                  <a:pt x="1095" y="1221"/>
                </a:lnTo>
                <a:cubicBezTo>
                  <a:pt x="1096" y="1225"/>
                  <a:pt x="1096" y="1230"/>
                  <a:pt x="1096" y="1237"/>
                </a:cubicBezTo>
                <a:cubicBezTo>
                  <a:pt x="1096" y="1264"/>
                  <a:pt x="1085" y="1277"/>
                  <a:pt x="1063" y="1277"/>
                </a:cubicBezTo>
                <a:cubicBezTo>
                  <a:pt x="1053" y="1277"/>
                  <a:pt x="1042" y="1274"/>
                  <a:pt x="1031" y="1268"/>
                </a:cubicBezTo>
                <a:lnTo>
                  <a:pt x="669" y="1078"/>
                </a:lnTo>
                <a:lnTo>
                  <a:pt x="308" y="1268"/>
                </a:lnTo>
                <a:cubicBezTo>
                  <a:pt x="296" y="1274"/>
                  <a:pt x="285" y="1277"/>
                  <a:pt x="276" y="1277"/>
                </a:cubicBezTo>
                <a:cubicBezTo>
                  <a:pt x="265" y="1277"/>
                  <a:pt x="256" y="1273"/>
                  <a:pt x="250" y="1266"/>
                </a:cubicBezTo>
                <a:cubicBezTo>
                  <a:pt x="245" y="1258"/>
                  <a:pt x="242" y="1248"/>
                  <a:pt x="242" y="1237"/>
                </a:cubicBezTo>
                <a:cubicBezTo>
                  <a:pt x="242" y="1234"/>
                  <a:pt x="243" y="1229"/>
                  <a:pt x="244" y="1221"/>
                </a:cubicBezTo>
                <a:lnTo>
                  <a:pt x="313" y="818"/>
                </a:lnTo>
                <a:lnTo>
                  <a:pt x="20" y="534"/>
                </a:lnTo>
                <a:cubicBezTo>
                  <a:pt x="6" y="519"/>
                  <a:pt x="0" y="506"/>
                  <a:pt x="0" y="495"/>
                </a:cubicBezTo>
                <a:cubicBezTo>
                  <a:pt x="0" y="475"/>
                  <a:pt x="15" y="463"/>
                  <a:pt x="45" y="458"/>
                </a:cubicBezTo>
                <a:lnTo>
                  <a:pt x="449" y="399"/>
                </a:lnTo>
                <a:lnTo>
                  <a:pt x="630" y="33"/>
                </a:lnTo>
                <a:cubicBezTo>
                  <a:pt x="640" y="11"/>
                  <a:pt x="653" y="0"/>
                  <a:pt x="670" y="0"/>
                </a:cubicBezTo>
                <a:cubicBezTo>
                  <a:pt x="686" y="0"/>
                  <a:pt x="699" y="11"/>
                  <a:pt x="709" y="33"/>
                </a:cubicBezTo>
                <a:lnTo>
                  <a:pt x="890" y="399"/>
                </a:lnTo>
                <a:lnTo>
                  <a:pt x="1294" y="458"/>
                </a:lnTo>
                <a:cubicBezTo>
                  <a:pt x="1324" y="463"/>
                  <a:pt x="1339" y="475"/>
                  <a:pt x="1339" y="49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 name="User Icon"/>
          <p:cNvSpPr>
            <a:spLocks noChangeAspect="1" noEditPoints="1"/>
          </p:cNvSpPr>
          <p:nvPr/>
        </p:nvSpPr>
        <p:spPr bwMode="auto">
          <a:xfrm>
            <a:off x="3665521" y="1143064"/>
            <a:ext cx="244475" cy="266700"/>
          </a:xfrm>
          <a:custGeom>
            <a:avLst/>
            <a:gdLst>
              <a:gd name="T0" fmla="*/ 1133 w 1133"/>
              <a:gd name="T1" fmla="*/ 1028 h 1237"/>
              <a:gd name="T2" fmla="*/ 1074 w 1133"/>
              <a:gd name="T3" fmla="*/ 1181 h 1237"/>
              <a:gd name="T4" fmla="*/ 918 w 1133"/>
              <a:gd name="T5" fmla="*/ 1237 h 1237"/>
              <a:gd name="T6" fmla="*/ 215 w 1133"/>
              <a:gd name="T7" fmla="*/ 1237 h 1237"/>
              <a:gd name="T8" fmla="*/ 58 w 1133"/>
              <a:gd name="T9" fmla="*/ 1181 h 1237"/>
              <a:gd name="T10" fmla="*/ 0 w 1133"/>
              <a:gd name="T11" fmla="*/ 1028 h 1237"/>
              <a:gd name="T12" fmla="*/ 2 w 1133"/>
              <a:gd name="T13" fmla="*/ 945 h 1237"/>
              <a:gd name="T14" fmla="*/ 14 w 1133"/>
              <a:gd name="T15" fmla="*/ 857 h 1237"/>
              <a:gd name="T16" fmla="*/ 35 w 1133"/>
              <a:gd name="T17" fmla="*/ 770 h 1237"/>
              <a:gd name="T18" fmla="*/ 70 w 1133"/>
              <a:gd name="T19" fmla="*/ 691 h 1237"/>
              <a:gd name="T20" fmla="*/ 120 w 1133"/>
              <a:gd name="T21" fmla="*/ 626 h 1237"/>
              <a:gd name="T22" fmla="*/ 188 w 1133"/>
              <a:gd name="T23" fmla="*/ 583 h 1237"/>
              <a:gd name="T24" fmla="*/ 278 w 1133"/>
              <a:gd name="T25" fmla="*/ 567 h 1237"/>
              <a:gd name="T26" fmla="*/ 312 w 1133"/>
              <a:gd name="T27" fmla="*/ 584 h 1237"/>
              <a:gd name="T28" fmla="*/ 372 w 1133"/>
              <a:gd name="T29" fmla="*/ 623 h 1237"/>
              <a:gd name="T30" fmla="*/ 459 w 1133"/>
              <a:gd name="T31" fmla="*/ 662 h 1237"/>
              <a:gd name="T32" fmla="*/ 566 w 1133"/>
              <a:gd name="T33" fmla="*/ 679 h 1237"/>
              <a:gd name="T34" fmla="*/ 674 w 1133"/>
              <a:gd name="T35" fmla="*/ 662 h 1237"/>
              <a:gd name="T36" fmla="*/ 761 w 1133"/>
              <a:gd name="T37" fmla="*/ 623 h 1237"/>
              <a:gd name="T38" fmla="*/ 821 w 1133"/>
              <a:gd name="T39" fmla="*/ 584 h 1237"/>
              <a:gd name="T40" fmla="*/ 855 w 1133"/>
              <a:gd name="T41" fmla="*/ 567 h 1237"/>
              <a:gd name="T42" fmla="*/ 944 w 1133"/>
              <a:gd name="T43" fmla="*/ 583 h 1237"/>
              <a:gd name="T44" fmla="*/ 1013 w 1133"/>
              <a:gd name="T45" fmla="*/ 626 h 1237"/>
              <a:gd name="T46" fmla="*/ 1063 w 1133"/>
              <a:gd name="T47" fmla="*/ 691 h 1237"/>
              <a:gd name="T48" fmla="*/ 1098 w 1133"/>
              <a:gd name="T49" fmla="*/ 770 h 1237"/>
              <a:gd name="T50" fmla="*/ 1119 w 1133"/>
              <a:gd name="T51" fmla="*/ 857 h 1237"/>
              <a:gd name="T52" fmla="*/ 1130 w 1133"/>
              <a:gd name="T53" fmla="*/ 945 h 1237"/>
              <a:gd name="T54" fmla="*/ 1133 w 1133"/>
              <a:gd name="T55" fmla="*/ 1028 h 1237"/>
              <a:gd name="T56" fmla="*/ 875 w 1133"/>
              <a:gd name="T57" fmla="*/ 309 h 1237"/>
              <a:gd name="T58" fmla="*/ 785 w 1133"/>
              <a:gd name="T59" fmla="*/ 528 h 1237"/>
              <a:gd name="T60" fmla="*/ 566 w 1133"/>
              <a:gd name="T61" fmla="*/ 619 h 1237"/>
              <a:gd name="T62" fmla="*/ 348 w 1133"/>
              <a:gd name="T63" fmla="*/ 528 h 1237"/>
              <a:gd name="T64" fmla="*/ 257 w 1133"/>
              <a:gd name="T65" fmla="*/ 309 h 1237"/>
              <a:gd name="T66" fmla="*/ 348 w 1133"/>
              <a:gd name="T67" fmla="*/ 91 h 1237"/>
              <a:gd name="T68" fmla="*/ 566 w 1133"/>
              <a:gd name="T69" fmla="*/ 0 h 1237"/>
              <a:gd name="T70" fmla="*/ 785 w 1133"/>
              <a:gd name="T71" fmla="*/ 91 h 1237"/>
              <a:gd name="T72" fmla="*/ 875 w 1133"/>
              <a:gd name="T73" fmla="*/ 30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33" h="1237">
                <a:moveTo>
                  <a:pt x="1133" y="1028"/>
                </a:moveTo>
                <a:cubicBezTo>
                  <a:pt x="1133" y="1093"/>
                  <a:pt x="1114" y="1144"/>
                  <a:pt x="1074" y="1181"/>
                </a:cubicBezTo>
                <a:cubicBezTo>
                  <a:pt x="1035" y="1218"/>
                  <a:pt x="983" y="1237"/>
                  <a:pt x="918" y="1237"/>
                </a:cubicBezTo>
                <a:lnTo>
                  <a:pt x="215" y="1237"/>
                </a:lnTo>
                <a:cubicBezTo>
                  <a:pt x="150" y="1237"/>
                  <a:pt x="98" y="1218"/>
                  <a:pt x="58" y="1181"/>
                </a:cubicBezTo>
                <a:cubicBezTo>
                  <a:pt x="19" y="1144"/>
                  <a:pt x="0" y="1093"/>
                  <a:pt x="0" y="1028"/>
                </a:cubicBezTo>
                <a:cubicBezTo>
                  <a:pt x="0" y="1000"/>
                  <a:pt x="0" y="972"/>
                  <a:pt x="2" y="945"/>
                </a:cubicBezTo>
                <a:cubicBezTo>
                  <a:pt x="4" y="918"/>
                  <a:pt x="8" y="889"/>
                  <a:pt x="14" y="857"/>
                </a:cubicBezTo>
                <a:cubicBezTo>
                  <a:pt x="19" y="826"/>
                  <a:pt x="26" y="797"/>
                  <a:pt x="35" y="770"/>
                </a:cubicBezTo>
                <a:cubicBezTo>
                  <a:pt x="44" y="743"/>
                  <a:pt x="55" y="717"/>
                  <a:pt x="70" y="691"/>
                </a:cubicBezTo>
                <a:cubicBezTo>
                  <a:pt x="84" y="666"/>
                  <a:pt x="101" y="644"/>
                  <a:pt x="120" y="626"/>
                </a:cubicBezTo>
                <a:cubicBezTo>
                  <a:pt x="138" y="608"/>
                  <a:pt x="161" y="594"/>
                  <a:pt x="188" y="583"/>
                </a:cubicBezTo>
                <a:cubicBezTo>
                  <a:pt x="215" y="572"/>
                  <a:pt x="245" y="567"/>
                  <a:pt x="278" y="567"/>
                </a:cubicBezTo>
                <a:cubicBezTo>
                  <a:pt x="283" y="567"/>
                  <a:pt x="294" y="573"/>
                  <a:pt x="312" y="584"/>
                </a:cubicBezTo>
                <a:cubicBezTo>
                  <a:pt x="330" y="596"/>
                  <a:pt x="350" y="609"/>
                  <a:pt x="372" y="623"/>
                </a:cubicBezTo>
                <a:cubicBezTo>
                  <a:pt x="394" y="637"/>
                  <a:pt x="423" y="650"/>
                  <a:pt x="459" y="662"/>
                </a:cubicBezTo>
                <a:cubicBezTo>
                  <a:pt x="495" y="673"/>
                  <a:pt x="530" y="679"/>
                  <a:pt x="566" y="679"/>
                </a:cubicBezTo>
                <a:cubicBezTo>
                  <a:pt x="602" y="679"/>
                  <a:pt x="638" y="673"/>
                  <a:pt x="674" y="662"/>
                </a:cubicBezTo>
                <a:cubicBezTo>
                  <a:pt x="710" y="650"/>
                  <a:pt x="738" y="637"/>
                  <a:pt x="761" y="623"/>
                </a:cubicBezTo>
                <a:cubicBezTo>
                  <a:pt x="783" y="609"/>
                  <a:pt x="803" y="596"/>
                  <a:pt x="821" y="584"/>
                </a:cubicBezTo>
                <a:cubicBezTo>
                  <a:pt x="838" y="573"/>
                  <a:pt x="850" y="567"/>
                  <a:pt x="855" y="567"/>
                </a:cubicBezTo>
                <a:cubicBezTo>
                  <a:pt x="887" y="567"/>
                  <a:pt x="917" y="572"/>
                  <a:pt x="944" y="583"/>
                </a:cubicBezTo>
                <a:cubicBezTo>
                  <a:pt x="971" y="594"/>
                  <a:pt x="994" y="608"/>
                  <a:pt x="1013" y="626"/>
                </a:cubicBezTo>
                <a:cubicBezTo>
                  <a:pt x="1032" y="644"/>
                  <a:pt x="1049" y="666"/>
                  <a:pt x="1063" y="691"/>
                </a:cubicBezTo>
                <a:cubicBezTo>
                  <a:pt x="1078" y="717"/>
                  <a:pt x="1089" y="743"/>
                  <a:pt x="1098" y="770"/>
                </a:cubicBezTo>
                <a:cubicBezTo>
                  <a:pt x="1106" y="797"/>
                  <a:pt x="1113" y="826"/>
                  <a:pt x="1119" y="857"/>
                </a:cubicBezTo>
                <a:cubicBezTo>
                  <a:pt x="1125" y="889"/>
                  <a:pt x="1128" y="918"/>
                  <a:pt x="1130" y="945"/>
                </a:cubicBezTo>
                <a:cubicBezTo>
                  <a:pt x="1132" y="972"/>
                  <a:pt x="1133" y="1000"/>
                  <a:pt x="1133" y="1028"/>
                </a:cubicBezTo>
                <a:close/>
                <a:moveTo>
                  <a:pt x="875" y="309"/>
                </a:moveTo>
                <a:cubicBezTo>
                  <a:pt x="875" y="395"/>
                  <a:pt x="845" y="468"/>
                  <a:pt x="785" y="528"/>
                </a:cubicBezTo>
                <a:cubicBezTo>
                  <a:pt x="725" y="588"/>
                  <a:pt x="652" y="619"/>
                  <a:pt x="566" y="619"/>
                </a:cubicBezTo>
                <a:cubicBezTo>
                  <a:pt x="481" y="619"/>
                  <a:pt x="408" y="588"/>
                  <a:pt x="348" y="528"/>
                </a:cubicBezTo>
                <a:cubicBezTo>
                  <a:pt x="287" y="468"/>
                  <a:pt x="257" y="395"/>
                  <a:pt x="257" y="309"/>
                </a:cubicBezTo>
                <a:cubicBezTo>
                  <a:pt x="257" y="224"/>
                  <a:pt x="287" y="151"/>
                  <a:pt x="348" y="91"/>
                </a:cubicBezTo>
                <a:cubicBezTo>
                  <a:pt x="408" y="30"/>
                  <a:pt x="481" y="0"/>
                  <a:pt x="566" y="0"/>
                </a:cubicBezTo>
                <a:cubicBezTo>
                  <a:pt x="652" y="0"/>
                  <a:pt x="725" y="30"/>
                  <a:pt x="785" y="91"/>
                </a:cubicBezTo>
                <a:cubicBezTo>
                  <a:pt x="845" y="151"/>
                  <a:pt x="875" y="224"/>
                  <a:pt x="875"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11" name="Film Icon"/>
          <p:cNvSpPr>
            <a:spLocks noChangeAspect="1" noEditPoints="1"/>
          </p:cNvSpPr>
          <p:nvPr/>
        </p:nvSpPr>
        <p:spPr bwMode="auto">
          <a:xfrm>
            <a:off x="4065198" y="1131952"/>
            <a:ext cx="334963" cy="288925"/>
          </a:xfrm>
          <a:custGeom>
            <a:avLst/>
            <a:gdLst>
              <a:gd name="T0" fmla="*/ 294 w 1546"/>
              <a:gd name="T1" fmla="*/ 1046 h 1339"/>
              <a:gd name="T2" fmla="*/ 119 w 1546"/>
              <a:gd name="T3" fmla="*/ 1046 h 1339"/>
              <a:gd name="T4" fmla="*/ 119 w 1546"/>
              <a:gd name="T5" fmla="*/ 1221 h 1339"/>
              <a:gd name="T6" fmla="*/ 294 w 1546"/>
              <a:gd name="T7" fmla="*/ 1221 h 1339"/>
              <a:gd name="T8" fmla="*/ 309 w 1546"/>
              <a:gd name="T9" fmla="*/ 773 h 1339"/>
              <a:gd name="T10" fmla="*/ 155 w 1546"/>
              <a:gd name="T11" fmla="*/ 721 h 1339"/>
              <a:gd name="T12" fmla="*/ 103 w 1546"/>
              <a:gd name="T13" fmla="*/ 876 h 1339"/>
              <a:gd name="T14" fmla="*/ 258 w 1546"/>
              <a:gd name="T15" fmla="*/ 927 h 1339"/>
              <a:gd name="T16" fmla="*/ 309 w 1546"/>
              <a:gd name="T17" fmla="*/ 567 h 1339"/>
              <a:gd name="T18" fmla="*/ 258 w 1546"/>
              <a:gd name="T19" fmla="*/ 412 h 1339"/>
              <a:gd name="T20" fmla="*/ 103 w 1546"/>
              <a:gd name="T21" fmla="*/ 463 h 1339"/>
              <a:gd name="T22" fmla="*/ 155 w 1546"/>
              <a:gd name="T23" fmla="*/ 618 h 1339"/>
              <a:gd name="T24" fmla="*/ 309 w 1546"/>
              <a:gd name="T25" fmla="*/ 567 h 1339"/>
              <a:gd name="T26" fmla="*/ 1119 w 1546"/>
              <a:gd name="T27" fmla="*/ 736 h 1339"/>
              <a:gd name="T28" fmla="*/ 428 w 1546"/>
              <a:gd name="T29" fmla="*/ 736 h 1339"/>
              <a:gd name="T30" fmla="*/ 428 w 1546"/>
              <a:gd name="T31" fmla="*/ 1221 h 1339"/>
              <a:gd name="T32" fmla="*/ 1119 w 1546"/>
              <a:gd name="T33" fmla="*/ 1221 h 1339"/>
              <a:gd name="T34" fmla="*/ 309 w 1546"/>
              <a:gd name="T35" fmla="*/ 154 h 1339"/>
              <a:gd name="T36" fmla="*/ 155 w 1546"/>
              <a:gd name="T37" fmla="*/ 103 h 1339"/>
              <a:gd name="T38" fmla="*/ 103 w 1546"/>
              <a:gd name="T39" fmla="*/ 257 h 1339"/>
              <a:gd name="T40" fmla="*/ 258 w 1546"/>
              <a:gd name="T41" fmla="*/ 309 h 1339"/>
              <a:gd name="T42" fmla="*/ 1443 w 1546"/>
              <a:gd name="T43" fmla="*/ 1185 h 1339"/>
              <a:gd name="T44" fmla="*/ 1391 w 1546"/>
              <a:gd name="T45" fmla="*/ 1030 h 1339"/>
              <a:gd name="T46" fmla="*/ 1237 w 1546"/>
              <a:gd name="T47" fmla="*/ 1082 h 1339"/>
              <a:gd name="T48" fmla="*/ 1288 w 1546"/>
              <a:gd name="T49" fmla="*/ 1236 h 1339"/>
              <a:gd name="T50" fmla="*/ 1443 w 1546"/>
              <a:gd name="T51" fmla="*/ 1185 h 1339"/>
              <a:gd name="T52" fmla="*/ 1119 w 1546"/>
              <a:gd name="T53" fmla="*/ 118 h 1339"/>
              <a:gd name="T54" fmla="*/ 428 w 1546"/>
              <a:gd name="T55" fmla="*/ 118 h 1339"/>
              <a:gd name="T56" fmla="*/ 428 w 1546"/>
              <a:gd name="T57" fmla="*/ 603 h 1339"/>
              <a:gd name="T58" fmla="*/ 1119 w 1546"/>
              <a:gd name="T59" fmla="*/ 603 h 1339"/>
              <a:gd name="T60" fmla="*/ 1443 w 1546"/>
              <a:gd name="T61" fmla="*/ 773 h 1339"/>
              <a:gd name="T62" fmla="*/ 1288 w 1546"/>
              <a:gd name="T63" fmla="*/ 721 h 1339"/>
              <a:gd name="T64" fmla="*/ 1237 w 1546"/>
              <a:gd name="T65" fmla="*/ 876 h 1339"/>
              <a:gd name="T66" fmla="*/ 1391 w 1546"/>
              <a:gd name="T67" fmla="*/ 927 h 1339"/>
              <a:gd name="T68" fmla="*/ 1443 w 1546"/>
              <a:gd name="T69" fmla="*/ 567 h 1339"/>
              <a:gd name="T70" fmla="*/ 1391 w 1546"/>
              <a:gd name="T71" fmla="*/ 412 h 1339"/>
              <a:gd name="T72" fmla="*/ 1237 w 1546"/>
              <a:gd name="T73" fmla="*/ 463 h 1339"/>
              <a:gd name="T74" fmla="*/ 1288 w 1546"/>
              <a:gd name="T75" fmla="*/ 618 h 1339"/>
              <a:gd name="T76" fmla="*/ 1443 w 1546"/>
              <a:gd name="T77" fmla="*/ 567 h 1339"/>
              <a:gd name="T78" fmla="*/ 1428 w 1546"/>
              <a:gd name="T79" fmla="*/ 118 h 1339"/>
              <a:gd name="T80" fmla="*/ 1252 w 1546"/>
              <a:gd name="T81" fmla="*/ 118 h 1339"/>
              <a:gd name="T82" fmla="*/ 1252 w 1546"/>
              <a:gd name="T83" fmla="*/ 294 h 1339"/>
              <a:gd name="T84" fmla="*/ 1428 w 1546"/>
              <a:gd name="T85" fmla="*/ 294 h 1339"/>
              <a:gd name="T86" fmla="*/ 1546 w 1546"/>
              <a:gd name="T87" fmla="*/ 1211 h 1339"/>
              <a:gd name="T88" fmla="*/ 129 w 1546"/>
              <a:gd name="T89" fmla="*/ 1339 h 1339"/>
              <a:gd name="T90" fmla="*/ 0 w 1546"/>
              <a:gd name="T91" fmla="*/ 129 h 1339"/>
              <a:gd name="T92" fmla="*/ 1417 w 1546"/>
              <a:gd name="T93" fmla="*/ 0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46" h="1339">
                <a:moveTo>
                  <a:pt x="309" y="1185"/>
                </a:moveTo>
                <a:lnTo>
                  <a:pt x="309" y="1082"/>
                </a:lnTo>
                <a:cubicBezTo>
                  <a:pt x="309" y="1068"/>
                  <a:pt x="304" y="1056"/>
                  <a:pt x="294" y="1046"/>
                </a:cubicBezTo>
                <a:cubicBezTo>
                  <a:pt x="284" y="1035"/>
                  <a:pt x="272" y="1030"/>
                  <a:pt x="258" y="1030"/>
                </a:cubicBezTo>
                <a:lnTo>
                  <a:pt x="155" y="1030"/>
                </a:lnTo>
                <a:cubicBezTo>
                  <a:pt x="141" y="1030"/>
                  <a:pt x="129" y="1035"/>
                  <a:pt x="119" y="1046"/>
                </a:cubicBezTo>
                <a:cubicBezTo>
                  <a:pt x="108" y="1056"/>
                  <a:pt x="103" y="1068"/>
                  <a:pt x="103" y="1082"/>
                </a:cubicBezTo>
                <a:lnTo>
                  <a:pt x="103" y="1185"/>
                </a:lnTo>
                <a:cubicBezTo>
                  <a:pt x="103" y="1199"/>
                  <a:pt x="108" y="1211"/>
                  <a:pt x="119" y="1221"/>
                </a:cubicBezTo>
                <a:cubicBezTo>
                  <a:pt x="129" y="1231"/>
                  <a:pt x="141" y="1236"/>
                  <a:pt x="155" y="1236"/>
                </a:cubicBezTo>
                <a:lnTo>
                  <a:pt x="258" y="1236"/>
                </a:lnTo>
                <a:cubicBezTo>
                  <a:pt x="272" y="1236"/>
                  <a:pt x="284" y="1231"/>
                  <a:pt x="294" y="1221"/>
                </a:cubicBezTo>
                <a:cubicBezTo>
                  <a:pt x="304" y="1211"/>
                  <a:pt x="309" y="1199"/>
                  <a:pt x="309" y="1185"/>
                </a:cubicBezTo>
                <a:close/>
                <a:moveTo>
                  <a:pt x="309" y="876"/>
                </a:moveTo>
                <a:lnTo>
                  <a:pt x="309" y="773"/>
                </a:lnTo>
                <a:cubicBezTo>
                  <a:pt x="309" y="759"/>
                  <a:pt x="304" y="747"/>
                  <a:pt x="294" y="736"/>
                </a:cubicBezTo>
                <a:cubicBezTo>
                  <a:pt x="284" y="726"/>
                  <a:pt x="272" y="721"/>
                  <a:pt x="258" y="721"/>
                </a:cubicBezTo>
                <a:lnTo>
                  <a:pt x="155" y="721"/>
                </a:lnTo>
                <a:cubicBezTo>
                  <a:pt x="141" y="721"/>
                  <a:pt x="129" y="726"/>
                  <a:pt x="119" y="736"/>
                </a:cubicBezTo>
                <a:cubicBezTo>
                  <a:pt x="108" y="747"/>
                  <a:pt x="103" y="759"/>
                  <a:pt x="103" y="773"/>
                </a:cubicBezTo>
                <a:lnTo>
                  <a:pt x="103" y="876"/>
                </a:lnTo>
                <a:cubicBezTo>
                  <a:pt x="103" y="890"/>
                  <a:pt x="108" y="902"/>
                  <a:pt x="119" y="912"/>
                </a:cubicBezTo>
                <a:cubicBezTo>
                  <a:pt x="129" y="922"/>
                  <a:pt x="141" y="927"/>
                  <a:pt x="155" y="927"/>
                </a:cubicBezTo>
                <a:lnTo>
                  <a:pt x="258" y="927"/>
                </a:lnTo>
                <a:cubicBezTo>
                  <a:pt x="272" y="927"/>
                  <a:pt x="284" y="922"/>
                  <a:pt x="294" y="912"/>
                </a:cubicBezTo>
                <a:cubicBezTo>
                  <a:pt x="304" y="902"/>
                  <a:pt x="309" y="890"/>
                  <a:pt x="309" y="876"/>
                </a:cubicBezTo>
                <a:close/>
                <a:moveTo>
                  <a:pt x="309" y="567"/>
                </a:moveTo>
                <a:lnTo>
                  <a:pt x="309" y="463"/>
                </a:lnTo>
                <a:cubicBezTo>
                  <a:pt x="309" y="450"/>
                  <a:pt x="304" y="437"/>
                  <a:pt x="294" y="427"/>
                </a:cubicBezTo>
                <a:cubicBezTo>
                  <a:pt x="284" y="417"/>
                  <a:pt x="272" y="412"/>
                  <a:pt x="258" y="412"/>
                </a:cubicBezTo>
                <a:lnTo>
                  <a:pt x="155" y="412"/>
                </a:lnTo>
                <a:cubicBezTo>
                  <a:pt x="141" y="412"/>
                  <a:pt x="129" y="417"/>
                  <a:pt x="119" y="427"/>
                </a:cubicBezTo>
                <a:cubicBezTo>
                  <a:pt x="108" y="437"/>
                  <a:pt x="103" y="450"/>
                  <a:pt x="103" y="463"/>
                </a:cubicBezTo>
                <a:lnTo>
                  <a:pt x="103" y="567"/>
                </a:lnTo>
                <a:cubicBezTo>
                  <a:pt x="103" y="580"/>
                  <a:pt x="108" y="593"/>
                  <a:pt x="119" y="603"/>
                </a:cubicBezTo>
                <a:cubicBezTo>
                  <a:pt x="129" y="613"/>
                  <a:pt x="141" y="618"/>
                  <a:pt x="155" y="618"/>
                </a:cubicBezTo>
                <a:lnTo>
                  <a:pt x="258" y="618"/>
                </a:lnTo>
                <a:cubicBezTo>
                  <a:pt x="272" y="618"/>
                  <a:pt x="284" y="613"/>
                  <a:pt x="294" y="603"/>
                </a:cubicBezTo>
                <a:cubicBezTo>
                  <a:pt x="304" y="593"/>
                  <a:pt x="309" y="580"/>
                  <a:pt x="309" y="567"/>
                </a:cubicBezTo>
                <a:close/>
                <a:moveTo>
                  <a:pt x="1134" y="1185"/>
                </a:moveTo>
                <a:lnTo>
                  <a:pt x="1134" y="773"/>
                </a:lnTo>
                <a:cubicBezTo>
                  <a:pt x="1134" y="759"/>
                  <a:pt x="1129" y="747"/>
                  <a:pt x="1119" y="736"/>
                </a:cubicBezTo>
                <a:cubicBezTo>
                  <a:pt x="1108" y="726"/>
                  <a:pt x="1096" y="721"/>
                  <a:pt x="1082" y="721"/>
                </a:cubicBezTo>
                <a:lnTo>
                  <a:pt x="464" y="721"/>
                </a:lnTo>
                <a:cubicBezTo>
                  <a:pt x="450" y="721"/>
                  <a:pt x="438" y="726"/>
                  <a:pt x="428" y="736"/>
                </a:cubicBezTo>
                <a:cubicBezTo>
                  <a:pt x="418" y="747"/>
                  <a:pt x="412" y="759"/>
                  <a:pt x="412" y="773"/>
                </a:cubicBezTo>
                <a:lnTo>
                  <a:pt x="412" y="1185"/>
                </a:lnTo>
                <a:cubicBezTo>
                  <a:pt x="412" y="1199"/>
                  <a:pt x="418" y="1211"/>
                  <a:pt x="428" y="1221"/>
                </a:cubicBezTo>
                <a:cubicBezTo>
                  <a:pt x="438" y="1231"/>
                  <a:pt x="450" y="1236"/>
                  <a:pt x="464" y="1236"/>
                </a:cubicBezTo>
                <a:lnTo>
                  <a:pt x="1082" y="1236"/>
                </a:lnTo>
                <a:cubicBezTo>
                  <a:pt x="1096" y="1236"/>
                  <a:pt x="1108" y="1231"/>
                  <a:pt x="1119" y="1221"/>
                </a:cubicBezTo>
                <a:cubicBezTo>
                  <a:pt x="1129" y="1211"/>
                  <a:pt x="1134" y="1199"/>
                  <a:pt x="1134" y="1185"/>
                </a:cubicBezTo>
                <a:close/>
                <a:moveTo>
                  <a:pt x="309" y="257"/>
                </a:moveTo>
                <a:lnTo>
                  <a:pt x="309" y="154"/>
                </a:lnTo>
                <a:cubicBezTo>
                  <a:pt x="309" y="140"/>
                  <a:pt x="304" y="128"/>
                  <a:pt x="294" y="118"/>
                </a:cubicBezTo>
                <a:cubicBezTo>
                  <a:pt x="284" y="108"/>
                  <a:pt x="272" y="103"/>
                  <a:pt x="258" y="103"/>
                </a:cubicBezTo>
                <a:lnTo>
                  <a:pt x="155" y="103"/>
                </a:lnTo>
                <a:cubicBezTo>
                  <a:pt x="141" y="103"/>
                  <a:pt x="129" y="108"/>
                  <a:pt x="119" y="118"/>
                </a:cubicBezTo>
                <a:cubicBezTo>
                  <a:pt x="108" y="128"/>
                  <a:pt x="103" y="140"/>
                  <a:pt x="103" y="154"/>
                </a:cubicBezTo>
                <a:lnTo>
                  <a:pt x="103" y="257"/>
                </a:lnTo>
                <a:cubicBezTo>
                  <a:pt x="103" y="271"/>
                  <a:pt x="108" y="283"/>
                  <a:pt x="119" y="294"/>
                </a:cubicBezTo>
                <a:cubicBezTo>
                  <a:pt x="129" y="304"/>
                  <a:pt x="141" y="309"/>
                  <a:pt x="155" y="309"/>
                </a:cubicBezTo>
                <a:lnTo>
                  <a:pt x="258" y="309"/>
                </a:lnTo>
                <a:cubicBezTo>
                  <a:pt x="272" y="309"/>
                  <a:pt x="284" y="304"/>
                  <a:pt x="294" y="294"/>
                </a:cubicBezTo>
                <a:cubicBezTo>
                  <a:pt x="304" y="283"/>
                  <a:pt x="309" y="271"/>
                  <a:pt x="309" y="257"/>
                </a:cubicBezTo>
                <a:close/>
                <a:moveTo>
                  <a:pt x="1443" y="1185"/>
                </a:moveTo>
                <a:lnTo>
                  <a:pt x="1443" y="1082"/>
                </a:lnTo>
                <a:cubicBezTo>
                  <a:pt x="1443" y="1068"/>
                  <a:pt x="1438" y="1056"/>
                  <a:pt x="1428" y="1046"/>
                </a:cubicBezTo>
                <a:cubicBezTo>
                  <a:pt x="1417" y="1035"/>
                  <a:pt x="1405" y="1030"/>
                  <a:pt x="1391" y="1030"/>
                </a:cubicBezTo>
                <a:lnTo>
                  <a:pt x="1288" y="1030"/>
                </a:lnTo>
                <a:cubicBezTo>
                  <a:pt x="1274" y="1030"/>
                  <a:pt x="1262" y="1035"/>
                  <a:pt x="1252" y="1046"/>
                </a:cubicBezTo>
                <a:cubicBezTo>
                  <a:pt x="1242" y="1056"/>
                  <a:pt x="1237" y="1068"/>
                  <a:pt x="1237" y="1082"/>
                </a:cubicBezTo>
                <a:lnTo>
                  <a:pt x="1237" y="1185"/>
                </a:lnTo>
                <a:cubicBezTo>
                  <a:pt x="1237" y="1199"/>
                  <a:pt x="1242" y="1211"/>
                  <a:pt x="1252" y="1221"/>
                </a:cubicBezTo>
                <a:cubicBezTo>
                  <a:pt x="1262" y="1231"/>
                  <a:pt x="1274" y="1236"/>
                  <a:pt x="1288" y="1236"/>
                </a:cubicBezTo>
                <a:lnTo>
                  <a:pt x="1391" y="1236"/>
                </a:lnTo>
                <a:cubicBezTo>
                  <a:pt x="1405" y="1236"/>
                  <a:pt x="1417" y="1231"/>
                  <a:pt x="1428" y="1221"/>
                </a:cubicBezTo>
                <a:cubicBezTo>
                  <a:pt x="1438" y="1211"/>
                  <a:pt x="1443" y="1199"/>
                  <a:pt x="1443" y="1185"/>
                </a:cubicBezTo>
                <a:close/>
                <a:moveTo>
                  <a:pt x="1134" y="567"/>
                </a:moveTo>
                <a:lnTo>
                  <a:pt x="1134" y="154"/>
                </a:lnTo>
                <a:cubicBezTo>
                  <a:pt x="1134" y="140"/>
                  <a:pt x="1129" y="128"/>
                  <a:pt x="1119" y="118"/>
                </a:cubicBezTo>
                <a:cubicBezTo>
                  <a:pt x="1108" y="108"/>
                  <a:pt x="1096" y="103"/>
                  <a:pt x="1082" y="103"/>
                </a:cubicBezTo>
                <a:lnTo>
                  <a:pt x="464" y="103"/>
                </a:lnTo>
                <a:cubicBezTo>
                  <a:pt x="450" y="103"/>
                  <a:pt x="438" y="108"/>
                  <a:pt x="428" y="118"/>
                </a:cubicBezTo>
                <a:cubicBezTo>
                  <a:pt x="418" y="128"/>
                  <a:pt x="412" y="140"/>
                  <a:pt x="412" y="154"/>
                </a:cubicBezTo>
                <a:lnTo>
                  <a:pt x="412" y="567"/>
                </a:lnTo>
                <a:cubicBezTo>
                  <a:pt x="412" y="580"/>
                  <a:pt x="418" y="593"/>
                  <a:pt x="428" y="603"/>
                </a:cubicBezTo>
                <a:cubicBezTo>
                  <a:pt x="438" y="613"/>
                  <a:pt x="450" y="618"/>
                  <a:pt x="464" y="618"/>
                </a:cubicBezTo>
                <a:lnTo>
                  <a:pt x="1082" y="618"/>
                </a:lnTo>
                <a:cubicBezTo>
                  <a:pt x="1096" y="618"/>
                  <a:pt x="1108" y="613"/>
                  <a:pt x="1119" y="603"/>
                </a:cubicBezTo>
                <a:cubicBezTo>
                  <a:pt x="1129" y="593"/>
                  <a:pt x="1134" y="580"/>
                  <a:pt x="1134" y="567"/>
                </a:cubicBezTo>
                <a:close/>
                <a:moveTo>
                  <a:pt x="1443" y="876"/>
                </a:moveTo>
                <a:lnTo>
                  <a:pt x="1443" y="773"/>
                </a:lnTo>
                <a:cubicBezTo>
                  <a:pt x="1443" y="759"/>
                  <a:pt x="1438" y="747"/>
                  <a:pt x="1428" y="736"/>
                </a:cubicBezTo>
                <a:cubicBezTo>
                  <a:pt x="1417" y="726"/>
                  <a:pt x="1405" y="721"/>
                  <a:pt x="1391" y="721"/>
                </a:cubicBezTo>
                <a:lnTo>
                  <a:pt x="1288" y="721"/>
                </a:lnTo>
                <a:cubicBezTo>
                  <a:pt x="1274" y="721"/>
                  <a:pt x="1262" y="726"/>
                  <a:pt x="1252" y="736"/>
                </a:cubicBezTo>
                <a:cubicBezTo>
                  <a:pt x="1242" y="747"/>
                  <a:pt x="1237" y="759"/>
                  <a:pt x="1237" y="773"/>
                </a:cubicBezTo>
                <a:lnTo>
                  <a:pt x="1237" y="876"/>
                </a:lnTo>
                <a:cubicBezTo>
                  <a:pt x="1237" y="890"/>
                  <a:pt x="1242" y="902"/>
                  <a:pt x="1252" y="912"/>
                </a:cubicBezTo>
                <a:cubicBezTo>
                  <a:pt x="1262" y="922"/>
                  <a:pt x="1274" y="927"/>
                  <a:pt x="1288" y="927"/>
                </a:cubicBezTo>
                <a:lnTo>
                  <a:pt x="1391" y="927"/>
                </a:lnTo>
                <a:cubicBezTo>
                  <a:pt x="1405" y="927"/>
                  <a:pt x="1417" y="922"/>
                  <a:pt x="1428" y="912"/>
                </a:cubicBezTo>
                <a:cubicBezTo>
                  <a:pt x="1438" y="902"/>
                  <a:pt x="1443" y="890"/>
                  <a:pt x="1443" y="876"/>
                </a:cubicBezTo>
                <a:close/>
                <a:moveTo>
                  <a:pt x="1443" y="567"/>
                </a:moveTo>
                <a:lnTo>
                  <a:pt x="1443" y="463"/>
                </a:lnTo>
                <a:cubicBezTo>
                  <a:pt x="1443" y="450"/>
                  <a:pt x="1438" y="437"/>
                  <a:pt x="1428" y="427"/>
                </a:cubicBezTo>
                <a:cubicBezTo>
                  <a:pt x="1417" y="417"/>
                  <a:pt x="1405" y="412"/>
                  <a:pt x="1391" y="412"/>
                </a:cubicBezTo>
                <a:lnTo>
                  <a:pt x="1288" y="412"/>
                </a:lnTo>
                <a:cubicBezTo>
                  <a:pt x="1274" y="412"/>
                  <a:pt x="1262" y="417"/>
                  <a:pt x="1252" y="427"/>
                </a:cubicBezTo>
                <a:cubicBezTo>
                  <a:pt x="1242" y="437"/>
                  <a:pt x="1237" y="450"/>
                  <a:pt x="1237" y="463"/>
                </a:cubicBezTo>
                <a:lnTo>
                  <a:pt x="1237" y="567"/>
                </a:lnTo>
                <a:cubicBezTo>
                  <a:pt x="1237" y="580"/>
                  <a:pt x="1242" y="593"/>
                  <a:pt x="1252" y="603"/>
                </a:cubicBezTo>
                <a:cubicBezTo>
                  <a:pt x="1262" y="613"/>
                  <a:pt x="1274" y="618"/>
                  <a:pt x="1288" y="618"/>
                </a:cubicBezTo>
                <a:lnTo>
                  <a:pt x="1391" y="618"/>
                </a:lnTo>
                <a:cubicBezTo>
                  <a:pt x="1405" y="618"/>
                  <a:pt x="1417" y="613"/>
                  <a:pt x="1428" y="603"/>
                </a:cubicBezTo>
                <a:cubicBezTo>
                  <a:pt x="1438" y="593"/>
                  <a:pt x="1443" y="580"/>
                  <a:pt x="1443" y="567"/>
                </a:cubicBezTo>
                <a:close/>
                <a:moveTo>
                  <a:pt x="1443" y="257"/>
                </a:moveTo>
                <a:lnTo>
                  <a:pt x="1443" y="154"/>
                </a:lnTo>
                <a:cubicBezTo>
                  <a:pt x="1443" y="140"/>
                  <a:pt x="1438" y="128"/>
                  <a:pt x="1428" y="118"/>
                </a:cubicBezTo>
                <a:cubicBezTo>
                  <a:pt x="1417" y="108"/>
                  <a:pt x="1405" y="103"/>
                  <a:pt x="1391" y="103"/>
                </a:cubicBezTo>
                <a:lnTo>
                  <a:pt x="1288" y="103"/>
                </a:lnTo>
                <a:cubicBezTo>
                  <a:pt x="1274" y="103"/>
                  <a:pt x="1262" y="108"/>
                  <a:pt x="1252" y="118"/>
                </a:cubicBezTo>
                <a:cubicBezTo>
                  <a:pt x="1242" y="128"/>
                  <a:pt x="1237" y="140"/>
                  <a:pt x="1237" y="154"/>
                </a:cubicBezTo>
                <a:lnTo>
                  <a:pt x="1237" y="257"/>
                </a:lnTo>
                <a:cubicBezTo>
                  <a:pt x="1237" y="271"/>
                  <a:pt x="1242" y="283"/>
                  <a:pt x="1252" y="294"/>
                </a:cubicBezTo>
                <a:cubicBezTo>
                  <a:pt x="1262" y="304"/>
                  <a:pt x="1274" y="309"/>
                  <a:pt x="1288" y="309"/>
                </a:cubicBezTo>
                <a:lnTo>
                  <a:pt x="1391" y="309"/>
                </a:lnTo>
                <a:cubicBezTo>
                  <a:pt x="1405" y="309"/>
                  <a:pt x="1417" y="304"/>
                  <a:pt x="1428" y="294"/>
                </a:cubicBezTo>
                <a:cubicBezTo>
                  <a:pt x="1438" y="283"/>
                  <a:pt x="1443" y="271"/>
                  <a:pt x="1443" y="257"/>
                </a:cubicBezTo>
                <a:close/>
                <a:moveTo>
                  <a:pt x="1546" y="129"/>
                </a:moveTo>
                <a:lnTo>
                  <a:pt x="1546" y="1211"/>
                </a:lnTo>
                <a:cubicBezTo>
                  <a:pt x="1546" y="1246"/>
                  <a:pt x="1533" y="1276"/>
                  <a:pt x="1508" y="1302"/>
                </a:cubicBezTo>
                <a:cubicBezTo>
                  <a:pt x="1483" y="1327"/>
                  <a:pt x="1453" y="1339"/>
                  <a:pt x="1417" y="1339"/>
                </a:cubicBezTo>
                <a:lnTo>
                  <a:pt x="129" y="1339"/>
                </a:lnTo>
                <a:cubicBezTo>
                  <a:pt x="94" y="1339"/>
                  <a:pt x="63" y="1327"/>
                  <a:pt x="38" y="1302"/>
                </a:cubicBezTo>
                <a:cubicBezTo>
                  <a:pt x="13" y="1276"/>
                  <a:pt x="0" y="1246"/>
                  <a:pt x="0" y="1211"/>
                </a:cubicBezTo>
                <a:lnTo>
                  <a:pt x="0" y="129"/>
                </a:lnTo>
                <a:cubicBezTo>
                  <a:pt x="0" y="93"/>
                  <a:pt x="13" y="63"/>
                  <a:pt x="38" y="38"/>
                </a:cubicBezTo>
                <a:cubicBezTo>
                  <a:pt x="63" y="12"/>
                  <a:pt x="94" y="0"/>
                  <a:pt x="129" y="0"/>
                </a:cubicBezTo>
                <a:lnTo>
                  <a:pt x="1417" y="0"/>
                </a:lnTo>
                <a:cubicBezTo>
                  <a:pt x="1453" y="0"/>
                  <a:pt x="1483" y="12"/>
                  <a:pt x="1508" y="38"/>
                </a:cubicBezTo>
                <a:cubicBezTo>
                  <a:pt x="1533" y="63"/>
                  <a:pt x="1546" y="93"/>
                  <a:pt x="1546"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 name="th Large Icon"/>
          <p:cNvSpPr>
            <a:spLocks noChangeAspect="1" noEditPoints="1"/>
          </p:cNvSpPr>
          <p:nvPr/>
        </p:nvSpPr>
        <p:spPr bwMode="auto">
          <a:xfrm>
            <a:off x="4544251" y="1154177"/>
            <a:ext cx="288925" cy="244475"/>
          </a:xfrm>
          <a:custGeom>
            <a:avLst/>
            <a:gdLst>
              <a:gd name="T0" fmla="*/ 618 w 1340"/>
              <a:gd name="T1" fmla="*/ 721 h 1133"/>
              <a:gd name="T2" fmla="*/ 618 w 1340"/>
              <a:gd name="T3" fmla="*/ 1030 h 1133"/>
              <a:gd name="T4" fmla="*/ 588 w 1340"/>
              <a:gd name="T5" fmla="*/ 1103 h 1133"/>
              <a:gd name="T6" fmla="*/ 515 w 1340"/>
              <a:gd name="T7" fmla="*/ 1133 h 1133"/>
              <a:gd name="T8" fmla="*/ 103 w 1340"/>
              <a:gd name="T9" fmla="*/ 1133 h 1133"/>
              <a:gd name="T10" fmla="*/ 31 w 1340"/>
              <a:gd name="T11" fmla="*/ 1103 h 1133"/>
              <a:gd name="T12" fmla="*/ 0 w 1340"/>
              <a:gd name="T13" fmla="*/ 1030 h 1133"/>
              <a:gd name="T14" fmla="*/ 0 w 1340"/>
              <a:gd name="T15" fmla="*/ 721 h 1133"/>
              <a:gd name="T16" fmla="*/ 31 w 1340"/>
              <a:gd name="T17" fmla="*/ 649 h 1133"/>
              <a:gd name="T18" fmla="*/ 103 w 1340"/>
              <a:gd name="T19" fmla="*/ 618 h 1133"/>
              <a:gd name="T20" fmla="*/ 515 w 1340"/>
              <a:gd name="T21" fmla="*/ 618 h 1133"/>
              <a:gd name="T22" fmla="*/ 588 w 1340"/>
              <a:gd name="T23" fmla="*/ 649 h 1133"/>
              <a:gd name="T24" fmla="*/ 618 w 1340"/>
              <a:gd name="T25" fmla="*/ 721 h 1133"/>
              <a:gd name="T26" fmla="*/ 618 w 1340"/>
              <a:gd name="T27" fmla="*/ 103 h 1133"/>
              <a:gd name="T28" fmla="*/ 618 w 1340"/>
              <a:gd name="T29" fmla="*/ 412 h 1133"/>
              <a:gd name="T30" fmla="*/ 588 w 1340"/>
              <a:gd name="T31" fmla="*/ 484 h 1133"/>
              <a:gd name="T32" fmla="*/ 515 w 1340"/>
              <a:gd name="T33" fmla="*/ 515 h 1133"/>
              <a:gd name="T34" fmla="*/ 103 w 1340"/>
              <a:gd name="T35" fmla="*/ 515 h 1133"/>
              <a:gd name="T36" fmla="*/ 31 w 1340"/>
              <a:gd name="T37" fmla="*/ 484 h 1133"/>
              <a:gd name="T38" fmla="*/ 0 w 1340"/>
              <a:gd name="T39" fmla="*/ 412 h 1133"/>
              <a:gd name="T40" fmla="*/ 0 w 1340"/>
              <a:gd name="T41" fmla="*/ 103 h 1133"/>
              <a:gd name="T42" fmla="*/ 31 w 1340"/>
              <a:gd name="T43" fmla="*/ 30 h 1133"/>
              <a:gd name="T44" fmla="*/ 103 w 1340"/>
              <a:gd name="T45" fmla="*/ 0 h 1133"/>
              <a:gd name="T46" fmla="*/ 515 w 1340"/>
              <a:gd name="T47" fmla="*/ 0 h 1133"/>
              <a:gd name="T48" fmla="*/ 588 w 1340"/>
              <a:gd name="T49" fmla="*/ 30 h 1133"/>
              <a:gd name="T50" fmla="*/ 618 w 1340"/>
              <a:gd name="T51" fmla="*/ 103 h 1133"/>
              <a:gd name="T52" fmla="*/ 1340 w 1340"/>
              <a:gd name="T53" fmla="*/ 721 h 1133"/>
              <a:gd name="T54" fmla="*/ 1340 w 1340"/>
              <a:gd name="T55" fmla="*/ 1030 h 1133"/>
              <a:gd name="T56" fmla="*/ 1309 w 1340"/>
              <a:gd name="T57" fmla="*/ 1103 h 1133"/>
              <a:gd name="T58" fmla="*/ 1237 w 1340"/>
              <a:gd name="T59" fmla="*/ 1133 h 1133"/>
              <a:gd name="T60" fmla="*/ 824 w 1340"/>
              <a:gd name="T61" fmla="*/ 1133 h 1133"/>
              <a:gd name="T62" fmla="*/ 752 w 1340"/>
              <a:gd name="T63" fmla="*/ 1103 h 1133"/>
              <a:gd name="T64" fmla="*/ 721 w 1340"/>
              <a:gd name="T65" fmla="*/ 1030 h 1133"/>
              <a:gd name="T66" fmla="*/ 721 w 1340"/>
              <a:gd name="T67" fmla="*/ 721 h 1133"/>
              <a:gd name="T68" fmla="*/ 752 w 1340"/>
              <a:gd name="T69" fmla="*/ 649 h 1133"/>
              <a:gd name="T70" fmla="*/ 824 w 1340"/>
              <a:gd name="T71" fmla="*/ 618 h 1133"/>
              <a:gd name="T72" fmla="*/ 1237 w 1340"/>
              <a:gd name="T73" fmla="*/ 618 h 1133"/>
              <a:gd name="T74" fmla="*/ 1309 w 1340"/>
              <a:gd name="T75" fmla="*/ 649 h 1133"/>
              <a:gd name="T76" fmla="*/ 1340 w 1340"/>
              <a:gd name="T77" fmla="*/ 721 h 1133"/>
              <a:gd name="T78" fmla="*/ 1340 w 1340"/>
              <a:gd name="T79" fmla="*/ 103 h 1133"/>
              <a:gd name="T80" fmla="*/ 1340 w 1340"/>
              <a:gd name="T81" fmla="*/ 412 h 1133"/>
              <a:gd name="T82" fmla="*/ 1309 w 1340"/>
              <a:gd name="T83" fmla="*/ 484 h 1133"/>
              <a:gd name="T84" fmla="*/ 1237 w 1340"/>
              <a:gd name="T85" fmla="*/ 515 h 1133"/>
              <a:gd name="T86" fmla="*/ 824 w 1340"/>
              <a:gd name="T87" fmla="*/ 515 h 1133"/>
              <a:gd name="T88" fmla="*/ 752 w 1340"/>
              <a:gd name="T89" fmla="*/ 484 h 1133"/>
              <a:gd name="T90" fmla="*/ 721 w 1340"/>
              <a:gd name="T91" fmla="*/ 412 h 1133"/>
              <a:gd name="T92" fmla="*/ 721 w 1340"/>
              <a:gd name="T93" fmla="*/ 103 h 1133"/>
              <a:gd name="T94" fmla="*/ 752 w 1340"/>
              <a:gd name="T95" fmla="*/ 30 h 1133"/>
              <a:gd name="T96" fmla="*/ 824 w 1340"/>
              <a:gd name="T97" fmla="*/ 0 h 1133"/>
              <a:gd name="T98" fmla="*/ 1237 w 1340"/>
              <a:gd name="T99" fmla="*/ 0 h 1133"/>
              <a:gd name="T100" fmla="*/ 1309 w 1340"/>
              <a:gd name="T101" fmla="*/ 30 h 1133"/>
              <a:gd name="T102" fmla="*/ 1340 w 1340"/>
              <a:gd name="T103" fmla="*/ 103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0" h="1133">
                <a:moveTo>
                  <a:pt x="618" y="721"/>
                </a:moveTo>
                <a:lnTo>
                  <a:pt x="618" y="1030"/>
                </a:lnTo>
                <a:cubicBezTo>
                  <a:pt x="618" y="1058"/>
                  <a:pt x="608" y="1082"/>
                  <a:pt x="588" y="1103"/>
                </a:cubicBezTo>
                <a:cubicBezTo>
                  <a:pt x="567" y="1123"/>
                  <a:pt x="543" y="1133"/>
                  <a:pt x="515" y="1133"/>
                </a:cubicBezTo>
                <a:lnTo>
                  <a:pt x="103" y="1133"/>
                </a:lnTo>
                <a:cubicBezTo>
                  <a:pt x="75" y="1133"/>
                  <a:pt x="51" y="1123"/>
                  <a:pt x="31" y="1103"/>
                </a:cubicBezTo>
                <a:cubicBezTo>
                  <a:pt x="10" y="1082"/>
                  <a:pt x="0" y="1058"/>
                  <a:pt x="0" y="1030"/>
                </a:cubicBezTo>
                <a:lnTo>
                  <a:pt x="0" y="721"/>
                </a:lnTo>
                <a:cubicBezTo>
                  <a:pt x="0" y="693"/>
                  <a:pt x="10" y="669"/>
                  <a:pt x="31" y="649"/>
                </a:cubicBezTo>
                <a:cubicBezTo>
                  <a:pt x="51" y="628"/>
                  <a:pt x="75" y="618"/>
                  <a:pt x="103" y="618"/>
                </a:cubicBezTo>
                <a:lnTo>
                  <a:pt x="515" y="618"/>
                </a:lnTo>
                <a:cubicBezTo>
                  <a:pt x="543" y="618"/>
                  <a:pt x="567" y="628"/>
                  <a:pt x="588" y="649"/>
                </a:cubicBezTo>
                <a:cubicBezTo>
                  <a:pt x="608" y="669"/>
                  <a:pt x="618" y="693"/>
                  <a:pt x="618" y="721"/>
                </a:cubicBezTo>
                <a:close/>
                <a:moveTo>
                  <a:pt x="618" y="103"/>
                </a:moveTo>
                <a:lnTo>
                  <a:pt x="618" y="412"/>
                </a:lnTo>
                <a:cubicBezTo>
                  <a:pt x="618" y="440"/>
                  <a:pt x="608" y="464"/>
                  <a:pt x="588" y="484"/>
                </a:cubicBezTo>
                <a:cubicBezTo>
                  <a:pt x="567" y="505"/>
                  <a:pt x="543" y="515"/>
                  <a:pt x="515" y="515"/>
                </a:cubicBezTo>
                <a:lnTo>
                  <a:pt x="103" y="515"/>
                </a:lnTo>
                <a:cubicBezTo>
                  <a:pt x="75" y="515"/>
                  <a:pt x="51" y="505"/>
                  <a:pt x="31" y="484"/>
                </a:cubicBezTo>
                <a:cubicBezTo>
                  <a:pt x="10" y="464"/>
                  <a:pt x="0" y="440"/>
                  <a:pt x="0" y="412"/>
                </a:cubicBezTo>
                <a:lnTo>
                  <a:pt x="0" y="103"/>
                </a:lnTo>
                <a:cubicBezTo>
                  <a:pt x="0" y="75"/>
                  <a:pt x="10" y="51"/>
                  <a:pt x="31" y="30"/>
                </a:cubicBezTo>
                <a:cubicBezTo>
                  <a:pt x="51" y="10"/>
                  <a:pt x="75" y="0"/>
                  <a:pt x="103" y="0"/>
                </a:cubicBezTo>
                <a:lnTo>
                  <a:pt x="515" y="0"/>
                </a:lnTo>
                <a:cubicBezTo>
                  <a:pt x="543" y="0"/>
                  <a:pt x="567" y="10"/>
                  <a:pt x="588" y="30"/>
                </a:cubicBezTo>
                <a:cubicBezTo>
                  <a:pt x="608" y="51"/>
                  <a:pt x="618" y="75"/>
                  <a:pt x="618" y="103"/>
                </a:cubicBezTo>
                <a:close/>
                <a:moveTo>
                  <a:pt x="1340" y="721"/>
                </a:moveTo>
                <a:lnTo>
                  <a:pt x="1340" y="1030"/>
                </a:lnTo>
                <a:cubicBezTo>
                  <a:pt x="1340" y="1058"/>
                  <a:pt x="1330" y="1082"/>
                  <a:pt x="1309" y="1103"/>
                </a:cubicBezTo>
                <a:cubicBezTo>
                  <a:pt x="1289" y="1123"/>
                  <a:pt x="1265" y="1133"/>
                  <a:pt x="1237" y="1133"/>
                </a:cubicBezTo>
                <a:lnTo>
                  <a:pt x="824" y="1133"/>
                </a:lnTo>
                <a:cubicBezTo>
                  <a:pt x="797" y="1133"/>
                  <a:pt x="772" y="1123"/>
                  <a:pt x="752" y="1103"/>
                </a:cubicBezTo>
                <a:cubicBezTo>
                  <a:pt x="732" y="1082"/>
                  <a:pt x="721" y="1058"/>
                  <a:pt x="721" y="1030"/>
                </a:cubicBezTo>
                <a:lnTo>
                  <a:pt x="721" y="721"/>
                </a:lnTo>
                <a:cubicBezTo>
                  <a:pt x="721" y="693"/>
                  <a:pt x="732" y="669"/>
                  <a:pt x="752" y="649"/>
                </a:cubicBezTo>
                <a:cubicBezTo>
                  <a:pt x="772" y="628"/>
                  <a:pt x="797" y="618"/>
                  <a:pt x="824" y="618"/>
                </a:cubicBezTo>
                <a:lnTo>
                  <a:pt x="1237" y="618"/>
                </a:lnTo>
                <a:cubicBezTo>
                  <a:pt x="1265" y="618"/>
                  <a:pt x="1289" y="628"/>
                  <a:pt x="1309" y="649"/>
                </a:cubicBezTo>
                <a:cubicBezTo>
                  <a:pt x="1330" y="669"/>
                  <a:pt x="1340" y="693"/>
                  <a:pt x="1340" y="721"/>
                </a:cubicBezTo>
                <a:close/>
                <a:moveTo>
                  <a:pt x="1340" y="103"/>
                </a:moveTo>
                <a:lnTo>
                  <a:pt x="1340" y="412"/>
                </a:lnTo>
                <a:cubicBezTo>
                  <a:pt x="1340" y="440"/>
                  <a:pt x="1330" y="464"/>
                  <a:pt x="1309" y="484"/>
                </a:cubicBezTo>
                <a:cubicBezTo>
                  <a:pt x="1289" y="505"/>
                  <a:pt x="1265" y="515"/>
                  <a:pt x="1237" y="515"/>
                </a:cubicBezTo>
                <a:lnTo>
                  <a:pt x="824" y="515"/>
                </a:lnTo>
                <a:cubicBezTo>
                  <a:pt x="797" y="515"/>
                  <a:pt x="772" y="505"/>
                  <a:pt x="752" y="484"/>
                </a:cubicBezTo>
                <a:cubicBezTo>
                  <a:pt x="732" y="464"/>
                  <a:pt x="721" y="440"/>
                  <a:pt x="721" y="412"/>
                </a:cubicBezTo>
                <a:lnTo>
                  <a:pt x="721" y="103"/>
                </a:lnTo>
                <a:cubicBezTo>
                  <a:pt x="721" y="75"/>
                  <a:pt x="732" y="51"/>
                  <a:pt x="752" y="30"/>
                </a:cubicBezTo>
                <a:cubicBezTo>
                  <a:pt x="772" y="10"/>
                  <a:pt x="797" y="0"/>
                  <a:pt x="824" y="0"/>
                </a:cubicBezTo>
                <a:lnTo>
                  <a:pt x="1237" y="0"/>
                </a:lnTo>
                <a:cubicBezTo>
                  <a:pt x="1265" y="0"/>
                  <a:pt x="1289" y="10"/>
                  <a:pt x="1309" y="30"/>
                </a:cubicBezTo>
                <a:cubicBezTo>
                  <a:pt x="1330" y="51"/>
                  <a:pt x="1340" y="75"/>
                  <a:pt x="1340"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 name="th Icon"/>
          <p:cNvSpPr>
            <a:spLocks noChangeAspect="1" noEditPoints="1"/>
          </p:cNvSpPr>
          <p:nvPr/>
        </p:nvSpPr>
        <p:spPr bwMode="auto">
          <a:xfrm>
            <a:off x="4977266" y="1154177"/>
            <a:ext cx="312738" cy="244475"/>
          </a:xfrm>
          <a:custGeom>
            <a:avLst/>
            <a:gdLst>
              <a:gd name="T0" fmla="*/ 413 w 1443"/>
              <a:gd name="T1" fmla="*/ 1056 h 1133"/>
              <a:gd name="T2" fmla="*/ 335 w 1443"/>
              <a:gd name="T3" fmla="*/ 1133 h 1133"/>
              <a:gd name="T4" fmla="*/ 23 w 1443"/>
              <a:gd name="T5" fmla="*/ 1111 h 1133"/>
              <a:gd name="T6" fmla="*/ 0 w 1443"/>
              <a:gd name="T7" fmla="*/ 901 h 1133"/>
              <a:gd name="T8" fmla="*/ 78 w 1443"/>
              <a:gd name="T9" fmla="*/ 824 h 1133"/>
              <a:gd name="T10" fmla="*/ 390 w 1443"/>
              <a:gd name="T11" fmla="*/ 847 h 1133"/>
              <a:gd name="T12" fmla="*/ 413 w 1443"/>
              <a:gd name="T13" fmla="*/ 489 h 1133"/>
              <a:gd name="T14" fmla="*/ 390 w 1443"/>
              <a:gd name="T15" fmla="*/ 699 h 1133"/>
              <a:gd name="T16" fmla="*/ 78 w 1443"/>
              <a:gd name="T17" fmla="*/ 721 h 1133"/>
              <a:gd name="T18" fmla="*/ 0 w 1443"/>
              <a:gd name="T19" fmla="*/ 644 h 1133"/>
              <a:gd name="T20" fmla="*/ 23 w 1443"/>
              <a:gd name="T21" fmla="*/ 435 h 1133"/>
              <a:gd name="T22" fmla="*/ 335 w 1443"/>
              <a:gd name="T23" fmla="*/ 412 h 1133"/>
              <a:gd name="T24" fmla="*/ 413 w 1443"/>
              <a:gd name="T25" fmla="*/ 489 h 1133"/>
              <a:gd name="T26" fmla="*/ 928 w 1443"/>
              <a:gd name="T27" fmla="*/ 1056 h 1133"/>
              <a:gd name="T28" fmla="*/ 851 w 1443"/>
              <a:gd name="T29" fmla="*/ 1133 h 1133"/>
              <a:gd name="T30" fmla="*/ 538 w 1443"/>
              <a:gd name="T31" fmla="*/ 1111 h 1133"/>
              <a:gd name="T32" fmla="*/ 516 w 1443"/>
              <a:gd name="T33" fmla="*/ 901 h 1133"/>
              <a:gd name="T34" fmla="*/ 593 w 1443"/>
              <a:gd name="T35" fmla="*/ 824 h 1133"/>
              <a:gd name="T36" fmla="*/ 905 w 1443"/>
              <a:gd name="T37" fmla="*/ 847 h 1133"/>
              <a:gd name="T38" fmla="*/ 413 w 1443"/>
              <a:gd name="T39" fmla="*/ 77 h 1133"/>
              <a:gd name="T40" fmla="*/ 390 w 1443"/>
              <a:gd name="T41" fmla="*/ 286 h 1133"/>
              <a:gd name="T42" fmla="*/ 78 w 1443"/>
              <a:gd name="T43" fmla="*/ 309 h 1133"/>
              <a:gd name="T44" fmla="*/ 0 w 1443"/>
              <a:gd name="T45" fmla="*/ 232 h 1133"/>
              <a:gd name="T46" fmla="*/ 23 w 1443"/>
              <a:gd name="T47" fmla="*/ 22 h 1133"/>
              <a:gd name="T48" fmla="*/ 335 w 1443"/>
              <a:gd name="T49" fmla="*/ 0 h 1133"/>
              <a:gd name="T50" fmla="*/ 413 w 1443"/>
              <a:gd name="T51" fmla="*/ 77 h 1133"/>
              <a:gd name="T52" fmla="*/ 928 w 1443"/>
              <a:gd name="T53" fmla="*/ 644 h 1133"/>
              <a:gd name="T54" fmla="*/ 851 w 1443"/>
              <a:gd name="T55" fmla="*/ 721 h 1133"/>
              <a:gd name="T56" fmla="*/ 538 w 1443"/>
              <a:gd name="T57" fmla="*/ 699 h 1133"/>
              <a:gd name="T58" fmla="*/ 516 w 1443"/>
              <a:gd name="T59" fmla="*/ 489 h 1133"/>
              <a:gd name="T60" fmla="*/ 593 w 1443"/>
              <a:gd name="T61" fmla="*/ 412 h 1133"/>
              <a:gd name="T62" fmla="*/ 905 w 1443"/>
              <a:gd name="T63" fmla="*/ 435 h 1133"/>
              <a:gd name="T64" fmla="*/ 1443 w 1443"/>
              <a:gd name="T65" fmla="*/ 901 h 1133"/>
              <a:gd name="T66" fmla="*/ 1421 w 1443"/>
              <a:gd name="T67" fmla="*/ 1111 h 1133"/>
              <a:gd name="T68" fmla="*/ 1108 w 1443"/>
              <a:gd name="T69" fmla="*/ 1133 h 1133"/>
              <a:gd name="T70" fmla="*/ 1031 w 1443"/>
              <a:gd name="T71" fmla="*/ 1056 h 1133"/>
              <a:gd name="T72" fmla="*/ 1053 w 1443"/>
              <a:gd name="T73" fmla="*/ 847 h 1133"/>
              <a:gd name="T74" fmla="*/ 1366 w 1443"/>
              <a:gd name="T75" fmla="*/ 824 h 1133"/>
              <a:gd name="T76" fmla="*/ 1443 w 1443"/>
              <a:gd name="T77" fmla="*/ 901 h 1133"/>
              <a:gd name="T78" fmla="*/ 928 w 1443"/>
              <a:gd name="T79" fmla="*/ 232 h 1133"/>
              <a:gd name="T80" fmla="*/ 851 w 1443"/>
              <a:gd name="T81" fmla="*/ 309 h 1133"/>
              <a:gd name="T82" fmla="*/ 538 w 1443"/>
              <a:gd name="T83" fmla="*/ 286 h 1133"/>
              <a:gd name="T84" fmla="*/ 516 w 1443"/>
              <a:gd name="T85" fmla="*/ 77 h 1133"/>
              <a:gd name="T86" fmla="*/ 593 w 1443"/>
              <a:gd name="T87" fmla="*/ 0 h 1133"/>
              <a:gd name="T88" fmla="*/ 905 w 1443"/>
              <a:gd name="T89" fmla="*/ 22 h 1133"/>
              <a:gd name="T90" fmla="*/ 1443 w 1443"/>
              <a:gd name="T91" fmla="*/ 489 h 1133"/>
              <a:gd name="T92" fmla="*/ 1421 w 1443"/>
              <a:gd name="T93" fmla="*/ 699 h 1133"/>
              <a:gd name="T94" fmla="*/ 1108 w 1443"/>
              <a:gd name="T95" fmla="*/ 721 h 1133"/>
              <a:gd name="T96" fmla="*/ 1031 w 1443"/>
              <a:gd name="T97" fmla="*/ 644 h 1133"/>
              <a:gd name="T98" fmla="*/ 1053 w 1443"/>
              <a:gd name="T99" fmla="*/ 435 h 1133"/>
              <a:gd name="T100" fmla="*/ 1366 w 1443"/>
              <a:gd name="T101" fmla="*/ 412 h 1133"/>
              <a:gd name="T102" fmla="*/ 1443 w 1443"/>
              <a:gd name="T103" fmla="*/ 489 h 1133"/>
              <a:gd name="T104" fmla="*/ 1443 w 1443"/>
              <a:gd name="T105" fmla="*/ 232 h 1133"/>
              <a:gd name="T106" fmla="*/ 1366 w 1443"/>
              <a:gd name="T107" fmla="*/ 309 h 1133"/>
              <a:gd name="T108" fmla="*/ 1053 w 1443"/>
              <a:gd name="T109" fmla="*/ 286 h 1133"/>
              <a:gd name="T110" fmla="*/ 1031 w 1443"/>
              <a:gd name="T111" fmla="*/ 77 h 1133"/>
              <a:gd name="T112" fmla="*/ 1108 w 1443"/>
              <a:gd name="T113" fmla="*/ 0 h 1133"/>
              <a:gd name="T114" fmla="*/ 1421 w 1443"/>
              <a:gd name="T115" fmla="*/ 22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43" h="1133">
                <a:moveTo>
                  <a:pt x="413" y="901"/>
                </a:moveTo>
                <a:lnTo>
                  <a:pt x="413" y="1056"/>
                </a:lnTo>
                <a:cubicBezTo>
                  <a:pt x="413" y="1078"/>
                  <a:pt x="405" y="1096"/>
                  <a:pt x="390" y="1111"/>
                </a:cubicBezTo>
                <a:cubicBezTo>
                  <a:pt x="375" y="1126"/>
                  <a:pt x="357" y="1133"/>
                  <a:pt x="335" y="1133"/>
                </a:cubicBezTo>
                <a:lnTo>
                  <a:pt x="78" y="1133"/>
                </a:lnTo>
                <a:cubicBezTo>
                  <a:pt x="56" y="1133"/>
                  <a:pt x="38" y="1126"/>
                  <a:pt x="23" y="1111"/>
                </a:cubicBezTo>
                <a:cubicBezTo>
                  <a:pt x="8" y="1096"/>
                  <a:pt x="0" y="1078"/>
                  <a:pt x="0" y="1056"/>
                </a:cubicBezTo>
                <a:lnTo>
                  <a:pt x="0" y="901"/>
                </a:lnTo>
                <a:cubicBezTo>
                  <a:pt x="0" y="880"/>
                  <a:pt x="8" y="862"/>
                  <a:pt x="23" y="847"/>
                </a:cubicBezTo>
                <a:cubicBezTo>
                  <a:pt x="38" y="832"/>
                  <a:pt x="56" y="824"/>
                  <a:pt x="78" y="824"/>
                </a:cubicBezTo>
                <a:lnTo>
                  <a:pt x="335" y="824"/>
                </a:lnTo>
                <a:cubicBezTo>
                  <a:pt x="357" y="824"/>
                  <a:pt x="375" y="832"/>
                  <a:pt x="390" y="847"/>
                </a:cubicBezTo>
                <a:cubicBezTo>
                  <a:pt x="405" y="862"/>
                  <a:pt x="413" y="880"/>
                  <a:pt x="413" y="901"/>
                </a:cubicBezTo>
                <a:close/>
                <a:moveTo>
                  <a:pt x="413" y="489"/>
                </a:moveTo>
                <a:lnTo>
                  <a:pt x="413" y="644"/>
                </a:lnTo>
                <a:cubicBezTo>
                  <a:pt x="413" y="665"/>
                  <a:pt x="405" y="684"/>
                  <a:pt x="390" y="699"/>
                </a:cubicBezTo>
                <a:cubicBezTo>
                  <a:pt x="375" y="714"/>
                  <a:pt x="357" y="721"/>
                  <a:pt x="335" y="721"/>
                </a:cubicBezTo>
                <a:lnTo>
                  <a:pt x="78" y="721"/>
                </a:lnTo>
                <a:cubicBezTo>
                  <a:pt x="56" y="721"/>
                  <a:pt x="38" y="714"/>
                  <a:pt x="23" y="699"/>
                </a:cubicBezTo>
                <a:cubicBezTo>
                  <a:pt x="8" y="684"/>
                  <a:pt x="0" y="665"/>
                  <a:pt x="0" y="644"/>
                </a:cubicBezTo>
                <a:lnTo>
                  <a:pt x="0" y="489"/>
                </a:lnTo>
                <a:cubicBezTo>
                  <a:pt x="0" y="468"/>
                  <a:pt x="8" y="450"/>
                  <a:pt x="23" y="435"/>
                </a:cubicBezTo>
                <a:cubicBezTo>
                  <a:pt x="38" y="420"/>
                  <a:pt x="56" y="412"/>
                  <a:pt x="78" y="412"/>
                </a:cubicBezTo>
                <a:lnTo>
                  <a:pt x="335" y="412"/>
                </a:lnTo>
                <a:cubicBezTo>
                  <a:pt x="357" y="412"/>
                  <a:pt x="375" y="420"/>
                  <a:pt x="390" y="435"/>
                </a:cubicBezTo>
                <a:cubicBezTo>
                  <a:pt x="405" y="450"/>
                  <a:pt x="413" y="468"/>
                  <a:pt x="413" y="489"/>
                </a:cubicBezTo>
                <a:close/>
                <a:moveTo>
                  <a:pt x="928" y="901"/>
                </a:moveTo>
                <a:lnTo>
                  <a:pt x="928" y="1056"/>
                </a:lnTo>
                <a:cubicBezTo>
                  <a:pt x="928" y="1078"/>
                  <a:pt x="920" y="1096"/>
                  <a:pt x="905" y="1111"/>
                </a:cubicBezTo>
                <a:cubicBezTo>
                  <a:pt x="890" y="1126"/>
                  <a:pt x="872" y="1133"/>
                  <a:pt x="851" y="1133"/>
                </a:cubicBezTo>
                <a:lnTo>
                  <a:pt x="593" y="1133"/>
                </a:lnTo>
                <a:cubicBezTo>
                  <a:pt x="571" y="1133"/>
                  <a:pt x="553" y="1126"/>
                  <a:pt x="538" y="1111"/>
                </a:cubicBezTo>
                <a:cubicBezTo>
                  <a:pt x="523" y="1096"/>
                  <a:pt x="516" y="1078"/>
                  <a:pt x="516" y="1056"/>
                </a:cubicBezTo>
                <a:lnTo>
                  <a:pt x="516" y="901"/>
                </a:lnTo>
                <a:cubicBezTo>
                  <a:pt x="516" y="880"/>
                  <a:pt x="523" y="862"/>
                  <a:pt x="538" y="847"/>
                </a:cubicBezTo>
                <a:cubicBezTo>
                  <a:pt x="553" y="832"/>
                  <a:pt x="571" y="824"/>
                  <a:pt x="593" y="824"/>
                </a:cubicBezTo>
                <a:lnTo>
                  <a:pt x="851" y="824"/>
                </a:lnTo>
                <a:cubicBezTo>
                  <a:pt x="872" y="824"/>
                  <a:pt x="890" y="832"/>
                  <a:pt x="905" y="847"/>
                </a:cubicBezTo>
                <a:cubicBezTo>
                  <a:pt x="920" y="862"/>
                  <a:pt x="928" y="880"/>
                  <a:pt x="928" y="901"/>
                </a:cubicBezTo>
                <a:close/>
                <a:moveTo>
                  <a:pt x="413" y="77"/>
                </a:moveTo>
                <a:lnTo>
                  <a:pt x="413" y="232"/>
                </a:lnTo>
                <a:cubicBezTo>
                  <a:pt x="413" y="253"/>
                  <a:pt x="405" y="271"/>
                  <a:pt x="390" y="286"/>
                </a:cubicBezTo>
                <a:cubicBezTo>
                  <a:pt x="375" y="301"/>
                  <a:pt x="357" y="309"/>
                  <a:pt x="335" y="309"/>
                </a:cubicBezTo>
                <a:lnTo>
                  <a:pt x="78" y="309"/>
                </a:lnTo>
                <a:cubicBezTo>
                  <a:pt x="56" y="309"/>
                  <a:pt x="38" y="301"/>
                  <a:pt x="23" y="286"/>
                </a:cubicBezTo>
                <a:cubicBezTo>
                  <a:pt x="8" y="271"/>
                  <a:pt x="0" y="253"/>
                  <a:pt x="0" y="232"/>
                </a:cubicBezTo>
                <a:lnTo>
                  <a:pt x="0" y="77"/>
                </a:lnTo>
                <a:cubicBezTo>
                  <a:pt x="0" y="56"/>
                  <a:pt x="8" y="37"/>
                  <a:pt x="23" y="22"/>
                </a:cubicBezTo>
                <a:cubicBezTo>
                  <a:pt x="38" y="7"/>
                  <a:pt x="56" y="0"/>
                  <a:pt x="78" y="0"/>
                </a:cubicBezTo>
                <a:lnTo>
                  <a:pt x="335" y="0"/>
                </a:lnTo>
                <a:cubicBezTo>
                  <a:pt x="357" y="0"/>
                  <a:pt x="375" y="7"/>
                  <a:pt x="390" y="22"/>
                </a:cubicBezTo>
                <a:cubicBezTo>
                  <a:pt x="405" y="37"/>
                  <a:pt x="413" y="56"/>
                  <a:pt x="413" y="77"/>
                </a:cubicBezTo>
                <a:close/>
                <a:moveTo>
                  <a:pt x="928" y="489"/>
                </a:moveTo>
                <a:lnTo>
                  <a:pt x="928" y="644"/>
                </a:lnTo>
                <a:cubicBezTo>
                  <a:pt x="928" y="665"/>
                  <a:pt x="920" y="684"/>
                  <a:pt x="905" y="699"/>
                </a:cubicBezTo>
                <a:cubicBezTo>
                  <a:pt x="890" y="714"/>
                  <a:pt x="872" y="721"/>
                  <a:pt x="851" y="721"/>
                </a:cubicBezTo>
                <a:lnTo>
                  <a:pt x="593" y="721"/>
                </a:lnTo>
                <a:cubicBezTo>
                  <a:pt x="571" y="721"/>
                  <a:pt x="553" y="714"/>
                  <a:pt x="538" y="699"/>
                </a:cubicBezTo>
                <a:cubicBezTo>
                  <a:pt x="523" y="684"/>
                  <a:pt x="516" y="665"/>
                  <a:pt x="516" y="644"/>
                </a:cubicBezTo>
                <a:lnTo>
                  <a:pt x="516" y="489"/>
                </a:lnTo>
                <a:cubicBezTo>
                  <a:pt x="516" y="468"/>
                  <a:pt x="523" y="450"/>
                  <a:pt x="538" y="435"/>
                </a:cubicBezTo>
                <a:cubicBezTo>
                  <a:pt x="553" y="420"/>
                  <a:pt x="571" y="412"/>
                  <a:pt x="593" y="412"/>
                </a:cubicBezTo>
                <a:lnTo>
                  <a:pt x="851" y="412"/>
                </a:lnTo>
                <a:cubicBezTo>
                  <a:pt x="872" y="412"/>
                  <a:pt x="890" y="420"/>
                  <a:pt x="905" y="435"/>
                </a:cubicBezTo>
                <a:cubicBezTo>
                  <a:pt x="920" y="450"/>
                  <a:pt x="928" y="468"/>
                  <a:pt x="928" y="489"/>
                </a:cubicBezTo>
                <a:close/>
                <a:moveTo>
                  <a:pt x="1443" y="901"/>
                </a:moveTo>
                <a:lnTo>
                  <a:pt x="1443" y="1056"/>
                </a:lnTo>
                <a:cubicBezTo>
                  <a:pt x="1443" y="1078"/>
                  <a:pt x="1436" y="1096"/>
                  <a:pt x="1421" y="1111"/>
                </a:cubicBezTo>
                <a:cubicBezTo>
                  <a:pt x="1405" y="1126"/>
                  <a:pt x="1387" y="1133"/>
                  <a:pt x="1366" y="1133"/>
                </a:cubicBezTo>
                <a:lnTo>
                  <a:pt x="1108" y="1133"/>
                </a:lnTo>
                <a:cubicBezTo>
                  <a:pt x="1087" y="1133"/>
                  <a:pt x="1068" y="1126"/>
                  <a:pt x="1053" y="1111"/>
                </a:cubicBezTo>
                <a:cubicBezTo>
                  <a:pt x="1038" y="1096"/>
                  <a:pt x="1031" y="1078"/>
                  <a:pt x="1031" y="1056"/>
                </a:cubicBezTo>
                <a:lnTo>
                  <a:pt x="1031" y="901"/>
                </a:lnTo>
                <a:cubicBezTo>
                  <a:pt x="1031" y="880"/>
                  <a:pt x="1038" y="862"/>
                  <a:pt x="1053" y="847"/>
                </a:cubicBezTo>
                <a:cubicBezTo>
                  <a:pt x="1068" y="832"/>
                  <a:pt x="1087" y="824"/>
                  <a:pt x="1108" y="824"/>
                </a:cubicBezTo>
                <a:lnTo>
                  <a:pt x="1366" y="824"/>
                </a:lnTo>
                <a:cubicBezTo>
                  <a:pt x="1387" y="824"/>
                  <a:pt x="1405" y="832"/>
                  <a:pt x="1421" y="847"/>
                </a:cubicBezTo>
                <a:cubicBezTo>
                  <a:pt x="1436" y="862"/>
                  <a:pt x="1443" y="880"/>
                  <a:pt x="1443" y="901"/>
                </a:cubicBezTo>
                <a:close/>
                <a:moveTo>
                  <a:pt x="928" y="77"/>
                </a:moveTo>
                <a:lnTo>
                  <a:pt x="928" y="232"/>
                </a:lnTo>
                <a:cubicBezTo>
                  <a:pt x="928" y="253"/>
                  <a:pt x="920" y="271"/>
                  <a:pt x="905" y="286"/>
                </a:cubicBezTo>
                <a:cubicBezTo>
                  <a:pt x="890" y="301"/>
                  <a:pt x="872" y="309"/>
                  <a:pt x="851" y="309"/>
                </a:cubicBezTo>
                <a:lnTo>
                  <a:pt x="593" y="309"/>
                </a:lnTo>
                <a:cubicBezTo>
                  <a:pt x="571" y="309"/>
                  <a:pt x="553" y="301"/>
                  <a:pt x="538" y="286"/>
                </a:cubicBezTo>
                <a:cubicBezTo>
                  <a:pt x="523" y="271"/>
                  <a:pt x="516" y="253"/>
                  <a:pt x="516" y="232"/>
                </a:cubicBezTo>
                <a:lnTo>
                  <a:pt x="516" y="77"/>
                </a:lnTo>
                <a:cubicBezTo>
                  <a:pt x="516" y="56"/>
                  <a:pt x="523" y="37"/>
                  <a:pt x="538" y="22"/>
                </a:cubicBezTo>
                <a:cubicBezTo>
                  <a:pt x="553" y="7"/>
                  <a:pt x="571" y="0"/>
                  <a:pt x="593" y="0"/>
                </a:cubicBezTo>
                <a:lnTo>
                  <a:pt x="851" y="0"/>
                </a:lnTo>
                <a:cubicBezTo>
                  <a:pt x="872" y="0"/>
                  <a:pt x="890" y="7"/>
                  <a:pt x="905" y="22"/>
                </a:cubicBezTo>
                <a:cubicBezTo>
                  <a:pt x="920" y="37"/>
                  <a:pt x="928" y="56"/>
                  <a:pt x="928" y="77"/>
                </a:cubicBezTo>
                <a:close/>
                <a:moveTo>
                  <a:pt x="1443" y="489"/>
                </a:moveTo>
                <a:lnTo>
                  <a:pt x="1443" y="644"/>
                </a:lnTo>
                <a:cubicBezTo>
                  <a:pt x="1443" y="665"/>
                  <a:pt x="1436" y="684"/>
                  <a:pt x="1421" y="699"/>
                </a:cubicBezTo>
                <a:cubicBezTo>
                  <a:pt x="1405" y="714"/>
                  <a:pt x="1387" y="721"/>
                  <a:pt x="1366" y="721"/>
                </a:cubicBezTo>
                <a:lnTo>
                  <a:pt x="1108" y="721"/>
                </a:lnTo>
                <a:cubicBezTo>
                  <a:pt x="1087" y="721"/>
                  <a:pt x="1068" y="714"/>
                  <a:pt x="1053" y="699"/>
                </a:cubicBezTo>
                <a:cubicBezTo>
                  <a:pt x="1038" y="684"/>
                  <a:pt x="1031" y="665"/>
                  <a:pt x="1031" y="644"/>
                </a:cubicBezTo>
                <a:lnTo>
                  <a:pt x="1031" y="489"/>
                </a:lnTo>
                <a:cubicBezTo>
                  <a:pt x="1031" y="468"/>
                  <a:pt x="1038" y="450"/>
                  <a:pt x="1053" y="435"/>
                </a:cubicBezTo>
                <a:cubicBezTo>
                  <a:pt x="1068" y="420"/>
                  <a:pt x="1087" y="412"/>
                  <a:pt x="1108" y="412"/>
                </a:cubicBezTo>
                <a:lnTo>
                  <a:pt x="1366" y="412"/>
                </a:lnTo>
                <a:cubicBezTo>
                  <a:pt x="1387" y="412"/>
                  <a:pt x="1405" y="420"/>
                  <a:pt x="1421" y="435"/>
                </a:cubicBezTo>
                <a:cubicBezTo>
                  <a:pt x="1436" y="450"/>
                  <a:pt x="1443" y="468"/>
                  <a:pt x="1443" y="489"/>
                </a:cubicBezTo>
                <a:close/>
                <a:moveTo>
                  <a:pt x="1443" y="77"/>
                </a:moveTo>
                <a:lnTo>
                  <a:pt x="1443" y="232"/>
                </a:lnTo>
                <a:cubicBezTo>
                  <a:pt x="1443" y="253"/>
                  <a:pt x="1436" y="271"/>
                  <a:pt x="1421" y="286"/>
                </a:cubicBezTo>
                <a:cubicBezTo>
                  <a:pt x="1405" y="301"/>
                  <a:pt x="1387" y="309"/>
                  <a:pt x="1366" y="309"/>
                </a:cubicBezTo>
                <a:lnTo>
                  <a:pt x="1108" y="309"/>
                </a:lnTo>
                <a:cubicBezTo>
                  <a:pt x="1087" y="309"/>
                  <a:pt x="1068" y="301"/>
                  <a:pt x="1053" y="286"/>
                </a:cubicBezTo>
                <a:cubicBezTo>
                  <a:pt x="1038" y="271"/>
                  <a:pt x="1031" y="253"/>
                  <a:pt x="1031" y="232"/>
                </a:cubicBezTo>
                <a:lnTo>
                  <a:pt x="1031" y="77"/>
                </a:lnTo>
                <a:cubicBezTo>
                  <a:pt x="1031" y="56"/>
                  <a:pt x="1038" y="37"/>
                  <a:pt x="1053" y="22"/>
                </a:cubicBezTo>
                <a:cubicBezTo>
                  <a:pt x="1068" y="7"/>
                  <a:pt x="1087" y="0"/>
                  <a:pt x="1108" y="0"/>
                </a:cubicBezTo>
                <a:lnTo>
                  <a:pt x="1366" y="0"/>
                </a:lnTo>
                <a:cubicBezTo>
                  <a:pt x="1387" y="0"/>
                  <a:pt x="1405" y="7"/>
                  <a:pt x="1421" y="22"/>
                </a:cubicBezTo>
                <a:cubicBezTo>
                  <a:pt x="1436" y="37"/>
                  <a:pt x="1443" y="56"/>
                  <a:pt x="1443" y="7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 name="th List Icon"/>
          <p:cNvSpPr>
            <a:spLocks noChangeAspect="1" noEditPoints="1"/>
          </p:cNvSpPr>
          <p:nvPr/>
        </p:nvSpPr>
        <p:spPr bwMode="auto">
          <a:xfrm>
            <a:off x="5423775" y="1154177"/>
            <a:ext cx="311150" cy="244475"/>
          </a:xfrm>
          <a:custGeom>
            <a:avLst/>
            <a:gdLst>
              <a:gd name="T0" fmla="*/ 412 w 1443"/>
              <a:gd name="T1" fmla="*/ 1056 h 1133"/>
              <a:gd name="T2" fmla="*/ 335 w 1443"/>
              <a:gd name="T3" fmla="*/ 1133 h 1133"/>
              <a:gd name="T4" fmla="*/ 23 w 1443"/>
              <a:gd name="T5" fmla="*/ 1111 h 1133"/>
              <a:gd name="T6" fmla="*/ 0 w 1443"/>
              <a:gd name="T7" fmla="*/ 901 h 1133"/>
              <a:gd name="T8" fmla="*/ 77 w 1443"/>
              <a:gd name="T9" fmla="*/ 824 h 1133"/>
              <a:gd name="T10" fmla="*/ 390 w 1443"/>
              <a:gd name="T11" fmla="*/ 847 h 1133"/>
              <a:gd name="T12" fmla="*/ 412 w 1443"/>
              <a:gd name="T13" fmla="*/ 489 h 1133"/>
              <a:gd name="T14" fmla="*/ 390 w 1443"/>
              <a:gd name="T15" fmla="*/ 699 h 1133"/>
              <a:gd name="T16" fmla="*/ 77 w 1443"/>
              <a:gd name="T17" fmla="*/ 721 h 1133"/>
              <a:gd name="T18" fmla="*/ 0 w 1443"/>
              <a:gd name="T19" fmla="*/ 644 h 1133"/>
              <a:gd name="T20" fmla="*/ 23 w 1443"/>
              <a:gd name="T21" fmla="*/ 435 h 1133"/>
              <a:gd name="T22" fmla="*/ 335 w 1443"/>
              <a:gd name="T23" fmla="*/ 412 h 1133"/>
              <a:gd name="T24" fmla="*/ 412 w 1443"/>
              <a:gd name="T25" fmla="*/ 489 h 1133"/>
              <a:gd name="T26" fmla="*/ 1443 w 1443"/>
              <a:gd name="T27" fmla="*/ 1056 h 1133"/>
              <a:gd name="T28" fmla="*/ 1366 w 1443"/>
              <a:gd name="T29" fmla="*/ 1133 h 1133"/>
              <a:gd name="T30" fmla="*/ 538 w 1443"/>
              <a:gd name="T31" fmla="*/ 1111 h 1133"/>
              <a:gd name="T32" fmla="*/ 515 w 1443"/>
              <a:gd name="T33" fmla="*/ 901 h 1133"/>
              <a:gd name="T34" fmla="*/ 593 w 1443"/>
              <a:gd name="T35" fmla="*/ 824 h 1133"/>
              <a:gd name="T36" fmla="*/ 1420 w 1443"/>
              <a:gd name="T37" fmla="*/ 847 h 1133"/>
              <a:gd name="T38" fmla="*/ 412 w 1443"/>
              <a:gd name="T39" fmla="*/ 77 h 1133"/>
              <a:gd name="T40" fmla="*/ 390 w 1443"/>
              <a:gd name="T41" fmla="*/ 286 h 1133"/>
              <a:gd name="T42" fmla="*/ 77 w 1443"/>
              <a:gd name="T43" fmla="*/ 309 h 1133"/>
              <a:gd name="T44" fmla="*/ 0 w 1443"/>
              <a:gd name="T45" fmla="*/ 232 h 1133"/>
              <a:gd name="T46" fmla="*/ 23 w 1443"/>
              <a:gd name="T47" fmla="*/ 22 h 1133"/>
              <a:gd name="T48" fmla="*/ 335 w 1443"/>
              <a:gd name="T49" fmla="*/ 0 h 1133"/>
              <a:gd name="T50" fmla="*/ 412 w 1443"/>
              <a:gd name="T51" fmla="*/ 77 h 1133"/>
              <a:gd name="T52" fmla="*/ 1443 w 1443"/>
              <a:gd name="T53" fmla="*/ 644 h 1133"/>
              <a:gd name="T54" fmla="*/ 1366 w 1443"/>
              <a:gd name="T55" fmla="*/ 721 h 1133"/>
              <a:gd name="T56" fmla="*/ 538 w 1443"/>
              <a:gd name="T57" fmla="*/ 699 h 1133"/>
              <a:gd name="T58" fmla="*/ 515 w 1443"/>
              <a:gd name="T59" fmla="*/ 489 h 1133"/>
              <a:gd name="T60" fmla="*/ 593 w 1443"/>
              <a:gd name="T61" fmla="*/ 412 h 1133"/>
              <a:gd name="T62" fmla="*/ 1420 w 1443"/>
              <a:gd name="T63" fmla="*/ 435 h 1133"/>
              <a:gd name="T64" fmla="*/ 1443 w 1443"/>
              <a:gd name="T65" fmla="*/ 77 h 1133"/>
              <a:gd name="T66" fmla="*/ 1420 w 1443"/>
              <a:gd name="T67" fmla="*/ 286 h 1133"/>
              <a:gd name="T68" fmla="*/ 593 w 1443"/>
              <a:gd name="T69" fmla="*/ 309 h 1133"/>
              <a:gd name="T70" fmla="*/ 515 w 1443"/>
              <a:gd name="T71" fmla="*/ 232 h 1133"/>
              <a:gd name="T72" fmla="*/ 538 w 1443"/>
              <a:gd name="T73" fmla="*/ 22 h 1133"/>
              <a:gd name="T74" fmla="*/ 1366 w 1443"/>
              <a:gd name="T75" fmla="*/ 0 h 1133"/>
              <a:gd name="T76" fmla="*/ 1443 w 1443"/>
              <a:gd name="T77" fmla="*/ 77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3" h="1133">
                <a:moveTo>
                  <a:pt x="412" y="901"/>
                </a:moveTo>
                <a:lnTo>
                  <a:pt x="412" y="1056"/>
                </a:lnTo>
                <a:cubicBezTo>
                  <a:pt x="412" y="1078"/>
                  <a:pt x="405" y="1096"/>
                  <a:pt x="390" y="1111"/>
                </a:cubicBezTo>
                <a:cubicBezTo>
                  <a:pt x="375" y="1126"/>
                  <a:pt x="357" y="1133"/>
                  <a:pt x="335" y="1133"/>
                </a:cubicBezTo>
                <a:lnTo>
                  <a:pt x="77" y="1133"/>
                </a:lnTo>
                <a:cubicBezTo>
                  <a:pt x="56" y="1133"/>
                  <a:pt x="38" y="1126"/>
                  <a:pt x="23" y="1111"/>
                </a:cubicBezTo>
                <a:cubicBezTo>
                  <a:pt x="8" y="1096"/>
                  <a:pt x="0" y="1078"/>
                  <a:pt x="0" y="1056"/>
                </a:cubicBezTo>
                <a:lnTo>
                  <a:pt x="0" y="901"/>
                </a:lnTo>
                <a:cubicBezTo>
                  <a:pt x="0" y="880"/>
                  <a:pt x="8" y="862"/>
                  <a:pt x="23" y="847"/>
                </a:cubicBezTo>
                <a:cubicBezTo>
                  <a:pt x="38" y="832"/>
                  <a:pt x="56" y="824"/>
                  <a:pt x="77" y="824"/>
                </a:cubicBezTo>
                <a:lnTo>
                  <a:pt x="335" y="824"/>
                </a:lnTo>
                <a:cubicBezTo>
                  <a:pt x="357" y="824"/>
                  <a:pt x="375" y="832"/>
                  <a:pt x="390" y="847"/>
                </a:cubicBezTo>
                <a:cubicBezTo>
                  <a:pt x="405" y="862"/>
                  <a:pt x="412" y="880"/>
                  <a:pt x="412" y="901"/>
                </a:cubicBezTo>
                <a:close/>
                <a:moveTo>
                  <a:pt x="412" y="489"/>
                </a:moveTo>
                <a:lnTo>
                  <a:pt x="412" y="644"/>
                </a:lnTo>
                <a:cubicBezTo>
                  <a:pt x="412" y="665"/>
                  <a:pt x="405" y="684"/>
                  <a:pt x="390" y="699"/>
                </a:cubicBezTo>
                <a:cubicBezTo>
                  <a:pt x="375" y="714"/>
                  <a:pt x="357" y="721"/>
                  <a:pt x="335" y="721"/>
                </a:cubicBezTo>
                <a:lnTo>
                  <a:pt x="77" y="721"/>
                </a:lnTo>
                <a:cubicBezTo>
                  <a:pt x="56" y="721"/>
                  <a:pt x="38" y="714"/>
                  <a:pt x="23" y="699"/>
                </a:cubicBezTo>
                <a:cubicBezTo>
                  <a:pt x="8" y="684"/>
                  <a:pt x="0" y="665"/>
                  <a:pt x="0" y="644"/>
                </a:cubicBezTo>
                <a:lnTo>
                  <a:pt x="0" y="489"/>
                </a:lnTo>
                <a:cubicBezTo>
                  <a:pt x="0" y="468"/>
                  <a:pt x="8" y="450"/>
                  <a:pt x="23" y="435"/>
                </a:cubicBezTo>
                <a:cubicBezTo>
                  <a:pt x="38" y="420"/>
                  <a:pt x="56" y="412"/>
                  <a:pt x="77" y="412"/>
                </a:cubicBezTo>
                <a:lnTo>
                  <a:pt x="335" y="412"/>
                </a:lnTo>
                <a:cubicBezTo>
                  <a:pt x="357" y="412"/>
                  <a:pt x="375" y="420"/>
                  <a:pt x="390" y="435"/>
                </a:cubicBezTo>
                <a:cubicBezTo>
                  <a:pt x="405" y="450"/>
                  <a:pt x="412" y="468"/>
                  <a:pt x="412" y="489"/>
                </a:cubicBezTo>
                <a:close/>
                <a:moveTo>
                  <a:pt x="1443" y="901"/>
                </a:moveTo>
                <a:lnTo>
                  <a:pt x="1443" y="1056"/>
                </a:lnTo>
                <a:cubicBezTo>
                  <a:pt x="1443" y="1078"/>
                  <a:pt x="1435" y="1096"/>
                  <a:pt x="1420" y="1111"/>
                </a:cubicBezTo>
                <a:cubicBezTo>
                  <a:pt x="1405" y="1126"/>
                  <a:pt x="1387" y="1133"/>
                  <a:pt x="1366" y="1133"/>
                </a:cubicBezTo>
                <a:lnTo>
                  <a:pt x="593" y="1133"/>
                </a:lnTo>
                <a:cubicBezTo>
                  <a:pt x="571" y="1133"/>
                  <a:pt x="553" y="1126"/>
                  <a:pt x="538" y="1111"/>
                </a:cubicBezTo>
                <a:cubicBezTo>
                  <a:pt x="523" y="1096"/>
                  <a:pt x="515" y="1078"/>
                  <a:pt x="515" y="1056"/>
                </a:cubicBezTo>
                <a:lnTo>
                  <a:pt x="515" y="901"/>
                </a:lnTo>
                <a:cubicBezTo>
                  <a:pt x="515" y="880"/>
                  <a:pt x="523" y="862"/>
                  <a:pt x="538" y="847"/>
                </a:cubicBezTo>
                <a:cubicBezTo>
                  <a:pt x="553" y="832"/>
                  <a:pt x="571" y="824"/>
                  <a:pt x="593" y="824"/>
                </a:cubicBezTo>
                <a:lnTo>
                  <a:pt x="1366" y="824"/>
                </a:lnTo>
                <a:cubicBezTo>
                  <a:pt x="1387" y="824"/>
                  <a:pt x="1405" y="832"/>
                  <a:pt x="1420" y="847"/>
                </a:cubicBezTo>
                <a:cubicBezTo>
                  <a:pt x="1435" y="862"/>
                  <a:pt x="1443" y="880"/>
                  <a:pt x="1443" y="901"/>
                </a:cubicBezTo>
                <a:close/>
                <a:moveTo>
                  <a:pt x="412" y="77"/>
                </a:moveTo>
                <a:lnTo>
                  <a:pt x="412" y="232"/>
                </a:lnTo>
                <a:cubicBezTo>
                  <a:pt x="412" y="253"/>
                  <a:pt x="405" y="271"/>
                  <a:pt x="390" y="286"/>
                </a:cubicBezTo>
                <a:cubicBezTo>
                  <a:pt x="375" y="301"/>
                  <a:pt x="357" y="309"/>
                  <a:pt x="335" y="309"/>
                </a:cubicBezTo>
                <a:lnTo>
                  <a:pt x="77" y="309"/>
                </a:lnTo>
                <a:cubicBezTo>
                  <a:pt x="56" y="309"/>
                  <a:pt x="38" y="301"/>
                  <a:pt x="23" y="286"/>
                </a:cubicBezTo>
                <a:cubicBezTo>
                  <a:pt x="8" y="271"/>
                  <a:pt x="0" y="253"/>
                  <a:pt x="0" y="232"/>
                </a:cubicBezTo>
                <a:lnTo>
                  <a:pt x="0" y="77"/>
                </a:lnTo>
                <a:cubicBezTo>
                  <a:pt x="0" y="56"/>
                  <a:pt x="8" y="37"/>
                  <a:pt x="23" y="22"/>
                </a:cubicBezTo>
                <a:cubicBezTo>
                  <a:pt x="38" y="7"/>
                  <a:pt x="56" y="0"/>
                  <a:pt x="77" y="0"/>
                </a:cubicBezTo>
                <a:lnTo>
                  <a:pt x="335" y="0"/>
                </a:lnTo>
                <a:cubicBezTo>
                  <a:pt x="357" y="0"/>
                  <a:pt x="375" y="7"/>
                  <a:pt x="390" y="22"/>
                </a:cubicBezTo>
                <a:cubicBezTo>
                  <a:pt x="405" y="37"/>
                  <a:pt x="412" y="56"/>
                  <a:pt x="412" y="77"/>
                </a:cubicBezTo>
                <a:close/>
                <a:moveTo>
                  <a:pt x="1443" y="489"/>
                </a:moveTo>
                <a:lnTo>
                  <a:pt x="1443" y="644"/>
                </a:lnTo>
                <a:cubicBezTo>
                  <a:pt x="1443" y="665"/>
                  <a:pt x="1435" y="684"/>
                  <a:pt x="1420" y="699"/>
                </a:cubicBezTo>
                <a:cubicBezTo>
                  <a:pt x="1405" y="714"/>
                  <a:pt x="1387" y="721"/>
                  <a:pt x="1366" y="721"/>
                </a:cubicBezTo>
                <a:lnTo>
                  <a:pt x="593" y="721"/>
                </a:lnTo>
                <a:cubicBezTo>
                  <a:pt x="571" y="721"/>
                  <a:pt x="553" y="714"/>
                  <a:pt x="538" y="699"/>
                </a:cubicBezTo>
                <a:cubicBezTo>
                  <a:pt x="523" y="684"/>
                  <a:pt x="515" y="665"/>
                  <a:pt x="515" y="644"/>
                </a:cubicBezTo>
                <a:lnTo>
                  <a:pt x="515" y="489"/>
                </a:lnTo>
                <a:cubicBezTo>
                  <a:pt x="515" y="468"/>
                  <a:pt x="523" y="450"/>
                  <a:pt x="538" y="435"/>
                </a:cubicBezTo>
                <a:cubicBezTo>
                  <a:pt x="553" y="420"/>
                  <a:pt x="571" y="412"/>
                  <a:pt x="593" y="412"/>
                </a:cubicBezTo>
                <a:lnTo>
                  <a:pt x="1366" y="412"/>
                </a:lnTo>
                <a:cubicBezTo>
                  <a:pt x="1387" y="412"/>
                  <a:pt x="1405" y="420"/>
                  <a:pt x="1420" y="435"/>
                </a:cubicBezTo>
                <a:cubicBezTo>
                  <a:pt x="1435" y="450"/>
                  <a:pt x="1443" y="468"/>
                  <a:pt x="1443" y="489"/>
                </a:cubicBezTo>
                <a:close/>
                <a:moveTo>
                  <a:pt x="1443" y="77"/>
                </a:moveTo>
                <a:lnTo>
                  <a:pt x="1443" y="232"/>
                </a:lnTo>
                <a:cubicBezTo>
                  <a:pt x="1443" y="253"/>
                  <a:pt x="1435" y="271"/>
                  <a:pt x="1420" y="286"/>
                </a:cubicBezTo>
                <a:cubicBezTo>
                  <a:pt x="1405" y="301"/>
                  <a:pt x="1387" y="309"/>
                  <a:pt x="1366" y="309"/>
                </a:cubicBezTo>
                <a:lnTo>
                  <a:pt x="593" y="309"/>
                </a:lnTo>
                <a:cubicBezTo>
                  <a:pt x="571" y="309"/>
                  <a:pt x="553" y="301"/>
                  <a:pt x="538" y="286"/>
                </a:cubicBezTo>
                <a:cubicBezTo>
                  <a:pt x="523" y="271"/>
                  <a:pt x="515" y="253"/>
                  <a:pt x="515" y="232"/>
                </a:cubicBezTo>
                <a:lnTo>
                  <a:pt x="515" y="77"/>
                </a:lnTo>
                <a:cubicBezTo>
                  <a:pt x="515" y="56"/>
                  <a:pt x="523" y="37"/>
                  <a:pt x="538" y="22"/>
                </a:cubicBezTo>
                <a:cubicBezTo>
                  <a:pt x="553" y="7"/>
                  <a:pt x="571" y="0"/>
                  <a:pt x="593" y="0"/>
                </a:cubicBezTo>
                <a:lnTo>
                  <a:pt x="1366" y="0"/>
                </a:lnTo>
                <a:cubicBezTo>
                  <a:pt x="1387" y="0"/>
                  <a:pt x="1405" y="7"/>
                  <a:pt x="1420" y="22"/>
                </a:cubicBezTo>
                <a:cubicBezTo>
                  <a:pt x="1435" y="37"/>
                  <a:pt x="1443" y="56"/>
                  <a:pt x="1443" y="7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 name="Ok Icon"/>
          <p:cNvSpPr>
            <a:spLocks noChangeAspect="1"/>
          </p:cNvSpPr>
          <p:nvPr/>
        </p:nvSpPr>
        <p:spPr bwMode="auto">
          <a:xfrm>
            <a:off x="5901240" y="1173227"/>
            <a:ext cx="269875" cy="206375"/>
          </a:xfrm>
          <a:custGeom>
            <a:avLst/>
            <a:gdLst>
              <a:gd name="T0" fmla="*/ 1248 w 1248"/>
              <a:gd name="T1" fmla="*/ 187 h 957"/>
              <a:gd name="T2" fmla="*/ 1226 w 1248"/>
              <a:gd name="T3" fmla="*/ 242 h 957"/>
              <a:gd name="T4" fmla="*/ 643 w 1248"/>
              <a:gd name="T5" fmla="*/ 825 h 957"/>
              <a:gd name="T6" fmla="*/ 533 w 1248"/>
              <a:gd name="T7" fmla="*/ 934 h 957"/>
              <a:gd name="T8" fmla="*/ 479 w 1248"/>
              <a:gd name="T9" fmla="*/ 957 h 957"/>
              <a:gd name="T10" fmla="*/ 424 w 1248"/>
              <a:gd name="T11" fmla="*/ 934 h 957"/>
              <a:gd name="T12" fmla="*/ 314 w 1248"/>
              <a:gd name="T13" fmla="*/ 825 h 957"/>
              <a:gd name="T14" fmla="*/ 23 w 1248"/>
              <a:gd name="T15" fmla="*/ 533 h 957"/>
              <a:gd name="T16" fmla="*/ 0 w 1248"/>
              <a:gd name="T17" fmla="*/ 479 h 957"/>
              <a:gd name="T18" fmla="*/ 23 w 1248"/>
              <a:gd name="T19" fmla="*/ 424 h 957"/>
              <a:gd name="T20" fmla="*/ 132 w 1248"/>
              <a:gd name="T21" fmla="*/ 314 h 957"/>
              <a:gd name="T22" fmla="*/ 187 w 1248"/>
              <a:gd name="T23" fmla="*/ 292 h 957"/>
              <a:gd name="T24" fmla="*/ 242 w 1248"/>
              <a:gd name="T25" fmla="*/ 314 h 957"/>
              <a:gd name="T26" fmla="*/ 479 w 1248"/>
              <a:gd name="T27" fmla="*/ 552 h 957"/>
              <a:gd name="T28" fmla="*/ 1007 w 1248"/>
              <a:gd name="T29" fmla="*/ 23 h 957"/>
              <a:gd name="T30" fmla="*/ 1061 w 1248"/>
              <a:gd name="T31" fmla="*/ 0 h 957"/>
              <a:gd name="T32" fmla="*/ 1116 w 1248"/>
              <a:gd name="T33" fmla="*/ 23 h 957"/>
              <a:gd name="T34" fmla="*/ 1226 w 1248"/>
              <a:gd name="T35" fmla="*/ 132 h 957"/>
              <a:gd name="T36" fmla="*/ 1248 w 1248"/>
              <a:gd name="T37" fmla="*/ 187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48" h="957">
                <a:moveTo>
                  <a:pt x="1248" y="187"/>
                </a:moveTo>
                <a:cubicBezTo>
                  <a:pt x="1248" y="209"/>
                  <a:pt x="1241" y="227"/>
                  <a:pt x="1226" y="242"/>
                </a:cubicBezTo>
                <a:lnTo>
                  <a:pt x="643" y="825"/>
                </a:lnTo>
                <a:lnTo>
                  <a:pt x="533" y="934"/>
                </a:lnTo>
                <a:cubicBezTo>
                  <a:pt x="518" y="949"/>
                  <a:pt x="500" y="957"/>
                  <a:pt x="479" y="957"/>
                </a:cubicBezTo>
                <a:cubicBezTo>
                  <a:pt x="457" y="957"/>
                  <a:pt x="439" y="949"/>
                  <a:pt x="424" y="934"/>
                </a:cubicBezTo>
                <a:lnTo>
                  <a:pt x="314" y="825"/>
                </a:lnTo>
                <a:lnTo>
                  <a:pt x="23" y="533"/>
                </a:lnTo>
                <a:cubicBezTo>
                  <a:pt x="8" y="518"/>
                  <a:pt x="0" y="500"/>
                  <a:pt x="0" y="479"/>
                </a:cubicBezTo>
                <a:cubicBezTo>
                  <a:pt x="0" y="457"/>
                  <a:pt x="8" y="439"/>
                  <a:pt x="23" y="424"/>
                </a:cubicBezTo>
                <a:lnTo>
                  <a:pt x="132" y="314"/>
                </a:lnTo>
                <a:cubicBezTo>
                  <a:pt x="147" y="299"/>
                  <a:pt x="166" y="292"/>
                  <a:pt x="187" y="292"/>
                </a:cubicBezTo>
                <a:cubicBezTo>
                  <a:pt x="209" y="292"/>
                  <a:pt x="227" y="299"/>
                  <a:pt x="242" y="314"/>
                </a:cubicBezTo>
                <a:lnTo>
                  <a:pt x="479" y="552"/>
                </a:lnTo>
                <a:lnTo>
                  <a:pt x="1007" y="23"/>
                </a:lnTo>
                <a:cubicBezTo>
                  <a:pt x="1022" y="8"/>
                  <a:pt x="1040" y="0"/>
                  <a:pt x="1061" y="0"/>
                </a:cubicBezTo>
                <a:cubicBezTo>
                  <a:pt x="1083" y="0"/>
                  <a:pt x="1101" y="8"/>
                  <a:pt x="1116" y="23"/>
                </a:cubicBezTo>
                <a:lnTo>
                  <a:pt x="1226" y="132"/>
                </a:lnTo>
                <a:cubicBezTo>
                  <a:pt x="1241" y="147"/>
                  <a:pt x="1248" y="166"/>
                  <a:pt x="1248" y="18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 name="Remove Icon"/>
          <p:cNvSpPr>
            <a:spLocks noChangeAspect="1"/>
          </p:cNvSpPr>
          <p:nvPr/>
        </p:nvSpPr>
        <p:spPr bwMode="auto">
          <a:xfrm>
            <a:off x="6367592" y="1173227"/>
            <a:ext cx="206375" cy="206375"/>
          </a:xfrm>
          <a:custGeom>
            <a:avLst/>
            <a:gdLst>
              <a:gd name="T0" fmla="*/ 956 w 956"/>
              <a:gd name="T1" fmla="*/ 770 h 957"/>
              <a:gd name="T2" fmla="*/ 934 w 956"/>
              <a:gd name="T3" fmla="*/ 825 h 957"/>
              <a:gd name="T4" fmla="*/ 824 w 956"/>
              <a:gd name="T5" fmla="*/ 934 h 957"/>
              <a:gd name="T6" fmla="*/ 770 w 956"/>
              <a:gd name="T7" fmla="*/ 957 h 957"/>
              <a:gd name="T8" fmla="*/ 715 w 956"/>
              <a:gd name="T9" fmla="*/ 934 h 957"/>
              <a:gd name="T10" fmla="*/ 478 w 956"/>
              <a:gd name="T11" fmla="*/ 698 h 957"/>
              <a:gd name="T12" fmla="*/ 241 w 956"/>
              <a:gd name="T13" fmla="*/ 934 h 957"/>
              <a:gd name="T14" fmla="*/ 187 w 956"/>
              <a:gd name="T15" fmla="*/ 957 h 957"/>
              <a:gd name="T16" fmla="*/ 132 w 956"/>
              <a:gd name="T17" fmla="*/ 934 h 957"/>
              <a:gd name="T18" fmla="*/ 22 w 956"/>
              <a:gd name="T19" fmla="*/ 825 h 957"/>
              <a:gd name="T20" fmla="*/ 0 w 956"/>
              <a:gd name="T21" fmla="*/ 770 h 957"/>
              <a:gd name="T22" fmla="*/ 22 w 956"/>
              <a:gd name="T23" fmla="*/ 715 h 957"/>
              <a:gd name="T24" fmla="*/ 259 w 956"/>
              <a:gd name="T25" fmla="*/ 479 h 957"/>
              <a:gd name="T26" fmla="*/ 22 w 956"/>
              <a:gd name="T27" fmla="*/ 242 h 957"/>
              <a:gd name="T28" fmla="*/ 0 w 956"/>
              <a:gd name="T29" fmla="*/ 187 h 957"/>
              <a:gd name="T30" fmla="*/ 22 w 956"/>
              <a:gd name="T31" fmla="*/ 132 h 957"/>
              <a:gd name="T32" fmla="*/ 132 w 956"/>
              <a:gd name="T33" fmla="*/ 23 h 957"/>
              <a:gd name="T34" fmla="*/ 187 w 956"/>
              <a:gd name="T35" fmla="*/ 0 h 957"/>
              <a:gd name="T36" fmla="*/ 241 w 956"/>
              <a:gd name="T37" fmla="*/ 23 h 957"/>
              <a:gd name="T38" fmla="*/ 478 w 956"/>
              <a:gd name="T39" fmla="*/ 260 h 957"/>
              <a:gd name="T40" fmla="*/ 715 w 956"/>
              <a:gd name="T41" fmla="*/ 23 h 957"/>
              <a:gd name="T42" fmla="*/ 770 w 956"/>
              <a:gd name="T43" fmla="*/ 0 h 957"/>
              <a:gd name="T44" fmla="*/ 824 w 956"/>
              <a:gd name="T45" fmla="*/ 23 h 957"/>
              <a:gd name="T46" fmla="*/ 934 w 956"/>
              <a:gd name="T47" fmla="*/ 132 h 957"/>
              <a:gd name="T48" fmla="*/ 956 w 956"/>
              <a:gd name="T49" fmla="*/ 187 h 957"/>
              <a:gd name="T50" fmla="*/ 934 w 956"/>
              <a:gd name="T51" fmla="*/ 242 h 957"/>
              <a:gd name="T52" fmla="*/ 697 w 956"/>
              <a:gd name="T53" fmla="*/ 479 h 957"/>
              <a:gd name="T54" fmla="*/ 934 w 956"/>
              <a:gd name="T55" fmla="*/ 715 h 957"/>
              <a:gd name="T56" fmla="*/ 956 w 956"/>
              <a:gd name="T57" fmla="*/ 770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6" h="957">
                <a:moveTo>
                  <a:pt x="956" y="770"/>
                </a:moveTo>
                <a:cubicBezTo>
                  <a:pt x="956" y="791"/>
                  <a:pt x="949" y="810"/>
                  <a:pt x="934" y="825"/>
                </a:cubicBezTo>
                <a:lnTo>
                  <a:pt x="824" y="934"/>
                </a:lnTo>
                <a:cubicBezTo>
                  <a:pt x="809" y="949"/>
                  <a:pt x="791" y="957"/>
                  <a:pt x="770" y="957"/>
                </a:cubicBezTo>
                <a:cubicBezTo>
                  <a:pt x="748" y="957"/>
                  <a:pt x="730" y="949"/>
                  <a:pt x="715" y="934"/>
                </a:cubicBezTo>
                <a:lnTo>
                  <a:pt x="478" y="698"/>
                </a:lnTo>
                <a:lnTo>
                  <a:pt x="241" y="934"/>
                </a:lnTo>
                <a:cubicBezTo>
                  <a:pt x="226" y="949"/>
                  <a:pt x="208" y="957"/>
                  <a:pt x="187" y="957"/>
                </a:cubicBezTo>
                <a:cubicBezTo>
                  <a:pt x="165" y="957"/>
                  <a:pt x="147" y="949"/>
                  <a:pt x="132" y="934"/>
                </a:cubicBezTo>
                <a:lnTo>
                  <a:pt x="22" y="825"/>
                </a:lnTo>
                <a:cubicBezTo>
                  <a:pt x="7" y="810"/>
                  <a:pt x="0" y="791"/>
                  <a:pt x="0" y="770"/>
                </a:cubicBezTo>
                <a:cubicBezTo>
                  <a:pt x="0" y="749"/>
                  <a:pt x="7" y="730"/>
                  <a:pt x="22" y="715"/>
                </a:cubicBezTo>
                <a:lnTo>
                  <a:pt x="259" y="479"/>
                </a:lnTo>
                <a:lnTo>
                  <a:pt x="22" y="242"/>
                </a:lnTo>
                <a:cubicBezTo>
                  <a:pt x="7" y="227"/>
                  <a:pt x="0" y="209"/>
                  <a:pt x="0" y="187"/>
                </a:cubicBezTo>
                <a:cubicBezTo>
                  <a:pt x="0" y="166"/>
                  <a:pt x="7" y="147"/>
                  <a:pt x="22" y="132"/>
                </a:cubicBezTo>
                <a:lnTo>
                  <a:pt x="132" y="23"/>
                </a:lnTo>
                <a:cubicBezTo>
                  <a:pt x="147" y="8"/>
                  <a:pt x="165" y="0"/>
                  <a:pt x="187" y="0"/>
                </a:cubicBezTo>
                <a:cubicBezTo>
                  <a:pt x="208" y="0"/>
                  <a:pt x="226" y="8"/>
                  <a:pt x="241" y="23"/>
                </a:cubicBezTo>
                <a:lnTo>
                  <a:pt x="478" y="260"/>
                </a:lnTo>
                <a:lnTo>
                  <a:pt x="715" y="23"/>
                </a:lnTo>
                <a:cubicBezTo>
                  <a:pt x="730" y="8"/>
                  <a:pt x="748" y="0"/>
                  <a:pt x="770" y="0"/>
                </a:cubicBezTo>
                <a:cubicBezTo>
                  <a:pt x="791" y="0"/>
                  <a:pt x="809" y="8"/>
                  <a:pt x="824" y="23"/>
                </a:cubicBezTo>
                <a:lnTo>
                  <a:pt x="934" y="132"/>
                </a:lnTo>
                <a:cubicBezTo>
                  <a:pt x="949" y="147"/>
                  <a:pt x="956" y="166"/>
                  <a:pt x="956" y="187"/>
                </a:cubicBezTo>
                <a:cubicBezTo>
                  <a:pt x="956" y="209"/>
                  <a:pt x="949" y="227"/>
                  <a:pt x="934" y="242"/>
                </a:cubicBezTo>
                <a:lnTo>
                  <a:pt x="697" y="479"/>
                </a:lnTo>
                <a:lnTo>
                  <a:pt x="934" y="715"/>
                </a:lnTo>
                <a:cubicBezTo>
                  <a:pt x="949" y="730"/>
                  <a:pt x="956" y="749"/>
                  <a:pt x="956" y="77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 name="Zoom In Icon"/>
          <p:cNvSpPr>
            <a:spLocks noChangeAspect="1" noEditPoints="1"/>
          </p:cNvSpPr>
          <p:nvPr/>
        </p:nvSpPr>
        <p:spPr bwMode="auto">
          <a:xfrm>
            <a:off x="6760126" y="1131952"/>
            <a:ext cx="290513" cy="288925"/>
          </a:xfrm>
          <a:custGeom>
            <a:avLst/>
            <a:gdLst>
              <a:gd name="T0" fmla="*/ 824 w 1340"/>
              <a:gd name="T1" fmla="*/ 541 h 1339"/>
              <a:gd name="T2" fmla="*/ 824 w 1340"/>
              <a:gd name="T3" fmla="*/ 592 h 1339"/>
              <a:gd name="T4" fmla="*/ 817 w 1340"/>
              <a:gd name="T5" fmla="*/ 610 h 1339"/>
              <a:gd name="T6" fmla="*/ 799 w 1340"/>
              <a:gd name="T7" fmla="*/ 618 h 1339"/>
              <a:gd name="T8" fmla="*/ 618 w 1340"/>
              <a:gd name="T9" fmla="*/ 618 h 1339"/>
              <a:gd name="T10" fmla="*/ 618 w 1340"/>
              <a:gd name="T11" fmla="*/ 798 h 1339"/>
              <a:gd name="T12" fmla="*/ 611 w 1340"/>
              <a:gd name="T13" fmla="*/ 817 h 1339"/>
              <a:gd name="T14" fmla="*/ 593 w 1340"/>
              <a:gd name="T15" fmla="*/ 824 h 1339"/>
              <a:gd name="T16" fmla="*/ 541 w 1340"/>
              <a:gd name="T17" fmla="*/ 824 h 1339"/>
              <a:gd name="T18" fmla="*/ 523 w 1340"/>
              <a:gd name="T19" fmla="*/ 817 h 1339"/>
              <a:gd name="T20" fmla="*/ 515 w 1340"/>
              <a:gd name="T21" fmla="*/ 798 h 1339"/>
              <a:gd name="T22" fmla="*/ 515 w 1340"/>
              <a:gd name="T23" fmla="*/ 618 h 1339"/>
              <a:gd name="T24" fmla="*/ 335 w 1340"/>
              <a:gd name="T25" fmla="*/ 618 h 1339"/>
              <a:gd name="T26" fmla="*/ 317 w 1340"/>
              <a:gd name="T27" fmla="*/ 610 h 1339"/>
              <a:gd name="T28" fmla="*/ 309 w 1340"/>
              <a:gd name="T29" fmla="*/ 592 h 1339"/>
              <a:gd name="T30" fmla="*/ 309 w 1340"/>
              <a:gd name="T31" fmla="*/ 541 h 1339"/>
              <a:gd name="T32" fmla="*/ 317 w 1340"/>
              <a:gd name="T33" fmla="*/ 523 h 1339"/>
              <a:gd name="T34" fmla="*/ 335 w 1340"/>
              <a:gd name="T35" fmla="*/ 515 h 1339"/>
              <a:gd name="T36" fmla="*/ 515 w 1340"/>
              <a:gd name="T37" fmla="*/ 515 h 1339"/>
              <a:gd name="T38" fmla="*/ 515 w 1340"/>
              <a:gd name="T39" fmla="*/ 335 h 1339"/>
              <a:gd name="T40" fmla="*/ 523 w 1340"/>
              <a:gd name="T41" fmla="*/ 317 h 1339"/>
              <a:gd name="T42" fmla="*/ 541 w 1340"/>
              <a:gd name="T43" fmla="*/ 309 h 1339"/>
              <a:gd name="T44" fmla="*/ 593 w 1340"/>
              <a:gd name="T45" fmla="*/ 309 h 1339"/>
              <a:gd name="T46" fmla="*/ 611 w 1340"/>
              <a:gd name="T47" fmla="*/ 317 h 1339"/>
              <a:gd name="T48" fmla="*/ 618 w 1340"/>
              <a:gd name="T49" fmla="*/ 335 h 1339"/>
              <a:gd name="T50" fmla="*/ 618 w 1340"/>
              <a:gd name="T51" fmla="*/ 515 h 1339"/>
              <a:gd name="T52" fmla="*/ 799 w 1340"/>
              <a:gd name="T53" fmla="*/ 515 h 1339"/>
              <a:gd name="T54" fmla="*/ 817 w 1340"/>
              <a:gd name="T55" fmla="*/ 523 h 1339"/>
              <a:gd name="T56" fmla="*/ 824 w 1340"/>
              <a:gd name="T57" fmla="*/ 541 h 1339"/>
              <a:gd name="T58" fmla="*/ 927 w 1340"/>
              <a:gd name="T59" fmla="*/ 567 h 1339"/>
              <a:gd name="T60" fmla="*/ 822 w 1340"/>
              <a:gd name="T61" fmla="*/ 312 h 1339"/>
              <a:gd name="T62" fmla="*/ 567 w 1340"/>
              <a:gd name="T63" fmla="*/ 206 h 1339"/>
              <a:gd name="T64" fmla="*/ 312 w 1340"/>
              <a:gd name="T65" fmla="*/ 312 h 1339"/>
              <a:gd name="T66" fmla="*/ 206 w 1340"/>
              <a:gd name="T67" fmla="*/ 567 h 1339"/>
              <a:gd name="T68" fmla="*/ 312 w 1340"/>
              <a:gd name="T69" fmla="*/ 821 h 1339"/>
              <a:gd name="T70" fmla="*/ 567 w 1340"/>
              <a:gd name="T71" fmla="*/ 927 h 1339"/>
              <a:gd name="T72" fmla="*/ 822 w 1340"/>
              <a:gd name="T73" fmla="*/ 821 h 1339"/>
              <a:gd name="T74" fmla="*/ 927 w 1340"/>
              <a:gd name="T75" fmla="*/ 567 h 1339"/>
              <a:gd name="T76" fmla="*/ 1340 w 1340"/>
              <a:gd name="T77" fmla="*/ 1236 h 1339"/>
              <a:gd name="T78" fmla="*/ 1309 w 1340"/>
              <a:gd name="T79" fmla="*/ 1309 h 1339"/>
              <a:gd name="T80" fmla="*/ 1237 w 1340"/>
              <a:gd name="T81" fmla="*/ 1339 h 1339"/>
              <a:gd name="T82" fmla="*/ 1164 w 1340"/>
              <a:gd name="T83" fmla="*/ 1309 h 1339"/>
              <a:gd name="T84" fmla="*/ 888 w 1340"/>
              <a:gd name="T85" fmla="*/ 1033 h 1339"/>
              <a:gd name="T86" fmla="*/ 567 w 1340"/>
              <a:gd name="T87" fmla="*/ 1133 h 1339"/>
              <a:gd name="T88" fmla="*/ 347 w 1340"/>
              <a:gd name="T89" fmla="*/ 1089 h 1339"/>
              <a:gd name="T90" fmla="*/ 165 w 1340"/>
              <a:gd name="T91" fmla="*/ 968 h 1339"/>
              <a:gd name="T92" fmla="*/ 45 w 1340"/>
              <a:gd name="T93" fmla="*/ 787 h 1339"/>
              <a:gd name="T94" fmla="*/ 0 w 1340"/>
              <a:gd name="T95" fmla="*/ 567 h 1339"/>
              <a:gd name="T96" fmla="*/ 45 w 1340"/>
              <a:gd name="T97" fmla="*/ 346 h 1339"/>
              <a:gd name="T98" fmla="*/ 165 w 1340"/>
              <a:gd name="T99" fmla="*/ 165 h 1339"/>
              <a:gd name="T100" fmla="*/ 347 w 1340"/>
              <a:gd name="T101" fmla="*/ 44 h 1339"/>
              <a:gd name="T102" fmla="*/ 567 w 1340"/>
              <a:gd name="T103" fmla="*/ 0 h 1339"/>
              <a:gd name="T104" fmla="*/ 787 w 1340"/>
              <a:gd name="T105" fmla="*/ 44 h 1339"/>
              <a:gd name="T106" fmla="*/ 968 w 1340"/>
              <a:gd name="T107" fmla="*/ 165 h 1339"/>
              <a:gd name="T108" fmla="*/ 1089 w 1340"/>
              <a:gd name="T109" fmla="*/ 346 h 1339"/>
              <a:gd name="T110" fmla="*/ 1134 w 1340"/>
              <a:gd name="T111" fmla="*/ 567 h 1339"/>
              <a:gd name="T112" fmla="*/ 1034 w 1340"/>
              <a:gd name="T113" fmla="*/ 888 h 1339"/>
              <a:gd name="T114" fmla="*/ 1310 w 1340"/>
              <a:gd name="T115" fmla="*/ 1164 h 1339"/>
              <a:gd name="T116" fmla="*/ 1340 w 1340"/>
              <a:gd name="T117" fmla="*/ 1236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0" h="1339">
                <a:moveTo>
                  <a:pt x="824" y="541"/>
                </a:moveTo>
                <a:lnTo>
                  <a:pt x="824" y="592"/>
                </a:lnTo>
                <a:cubicBezTo>
                  <a:pt x="824" y="599"/>
                  <a:pt x="822" y="605"/>
                  <a:pt x="817" y="610"/>
                </a:cubicBezTo>
                <a:cubicBezTo>
                  <a:pt x="812" y="615"/>
                  <a:pt x="806" y="618"/>
                  <a:pt x="799" y="618"/>
                </a:cubicBezTo>
                <a:lnTo>
                  <a:pt x="618" y="618"/>
                </a:lnTo>
                <a:lnTo>
                  <a:pt x="618" y="798"/>
                </a:lnTo>
                <a:cubicBezTo>
                  <a:pt x="618" y="805"/>
                  <a:pt x="616" y="811"/>
                  <a:pt x="611" y="817"/>
                </a:cubicBezTo>
                <a:cubicBezTo>
                  <a:pt x="606" y="822"/>
                  <a:pt x="600" y="824"/>
                  <a:pt x="593" y="824"/>
                </a:cubicBezTo>
                <a:lnTo>
                  <a:pt x="541" y="824"/>
                </a:lnTo>
                <a:cubicBezTo>
                  <a:pt x="534" y="824"/>
                  <a:pt x="528" y="822"/>
                  <a:pt x="523" y="817"/>
                </a:cubicBezTo>
                <a:cubicBezTo>
                  <a:pt x="518" y="811"/>
                  <a:pt x="515" y="805"/>
                  <a:pt x="515" y="798"/>
                </a:cubicBezTo>
                <a:lnTo>
                  <a:pt x="515" y="618"/>
                </a:lnTo>
                <a:lnTo>
                  <a:pt x="335" y="618"/>
                </a:lnTo>
                <a:cubicBezTo>
                  <a:pt x="328" y="618"/>
                  <a:pt x="322" y="615"/>
                  <a:pt x="317" y="610"/>
                </a:cubicBezTo>
                <a:cubicBezTo>
                  <a:pt x="312" y="605"/>
                  <a:pt x="309" y="599"/>
                  <a:pt x="309" y="592"/>
                </a:cubicBezTo>
                <a:lnTo>
                  <a:pt x="309" y="541"/>
                </a:lnTo>
                <a:cubicBezTo>
                  <a:pt x="309" y="534"/>
                  <a:pt x="312" y="528"/>
                  <a:pt x="317" y="523"/>
                </a:cubicBezTo>
                <a:cubicBezTo>
                  <a:pt x="322" y="518"/>
                  <a:pt x="328" y="515"/>
                  <a:pt x="335" y="515"/>
                </a:cubicBezTo>
                <a:lnTo>
                  <a:pt x="515" y="515"/>
                </a:lnTo>
                <a:lnTo>
                  <a:pt x="515" y="335"/>
                </a:lnTo>
                <a:cubicBezTo>
                  <a:pt x="515" y="328"/>
                  <a:pt x="518" y="322"/>
                  <a:pt x="523" y="317"/>
                </a:cubicBezTo>
                <a:cubicBezTo>
                  <a:pt x="528" y="311"/>
                  <a:pt x="534" y="309"/>
                  <a:pt x="541" y="309"/>
                </a:cubicBezTo>
                <a:lnTo>
                  <a:pt x="593" y="309"/>
                </a:lnTo>
                <a:cubicBezTo>
                  <a:pt x="600" y="309"/>
                  <a:pt x="606" y="311"/>
                  <a:pt x="611" y="317"/>
                </a:cubicBezTo>
                <a:cubicBezTo>
                  <a:pt x="616" y="322"/>
                  <a:pt x="618" y="328"/>
                  <a:pt x="618" y="335"/>
                </a:cubicBezTo>
                <a:lnTo>
                  <a:pt x="618" y="515"/>
                </a:lnTo>
                <a:lnTo>
                  <a:pt x="799" y="515"/>
                </a:lnTo>
                <a:cubicBezTo>
                  <a:pt x="806" y="515"/>
                  <a:pt x="812" y="518"/>
                  <a:pt x="817" y="523"/>
                </a:cubicBezTo>
                <a:cubicBezTo>
                  <a:pt x="822" y="528"/>
                  <a:pt x="824" y="534"/>
                  <a:pt x="824" y="541"/>
                </a:cubicBezTo>
                <a:close/>
                <a:moveTo>
                  <a:pt x="927" y="567"/>
                </a:moveTo>
                <a:cubicBezTo>
                  <a:pt x="927" y="467"/>
                  <a:pt x="892" y="382"/>
                  <a:pt x="822" y="312"/>
                </a:cubicBezTo>
                <a:cubicBezTo>
                  <a:pt x="751" y="241"/>
                  <a:pt x="666" y="206"/>
                  <a:pt x="567" y="206"/>
                </a:cubicBezTo>
                <a:cubicBezTo>
                  <a:pt x="468" y="206"/>
                  <a:pt x="383" y="241"/>
                  <a:pt x="312" y="312"/>
                </a:cubicBezTo>
                <a:cubicBezTo>
                  <a:pt x="241" y="382"/>
                  <a:pt x="206" y="467"/>
                  <a:pt x="206" y="567"/>
                </a:cubicBezTo>
                <a:cubicBezTo>
                  <a:pt x="206" y="666"/>
                  <a:pt x="241" y="751"/>
                  <a:pt x="312" y="821"/>
                </a:cubicBezTo>
                <a:cubicBezTo>
                  <a:pt x="383" y="892"/>
                  <a:pt x="468" y="927"/>
                  <a:pt x="567" y="927"/>
                </a:cubicBezTo>
                <a:cubicBezTo>
                  <a:pt x="666" y="927"/>
                  <a:pt x="751" y="892"/>
                  <a:pt x="822" y="821"/>
                </a:cubicBezTo>
                <a:cubicBezTo>
                  <a:pt x="892" y="751"/>
                  <a:pt x="927" y="666"/>
                  <a:pt x="927" y="567"/>
                </a:cubicBezTo>
                <a:close/>
                <a:moveTo>
                  <a:pt x="1340" y="1236"/>
                </a:moveTo>
                <a:cubicBezTo>
                  <a:pt x="1340" y="1265"/>
                  <a:pt x="1330" y="1289"/>
                  <a:pt x="1309" y="1309"/>
                </a:cubicBezTo>
                <a:cubicBezTo>
                  <a:pt x="1289" y="1329"/>
                  <a:pt x="1265" y="1339"/>
                  <a:pt x="1237" y="1339"/>
                </a:cubicBezTo>
                <a:cubicBezTo>
                  <a:pt x="1208" y="1339"/>
                  <a:pt x="1184" y="1329"/>
                  <a:pt x="1164" y="1309"/>
                </a:cubicBezTo>
                <a:lnTo>
                  <a:pt x="888" y="1033"/>
                </a:lnTo>
                <a:cubicBezTo>
                  <a:pt x="792" y="1100"/>
                  <a:pt x="685" y="1133"/>
                  <a:pt x="567" y="1133"/>
                </a:cubicBezTo>
                <a:cubicBezTo>
                  <a:pt x="490" y="1133"/>
                  <a:pt x="417" y="1118"/>
                  <a:pt x="347" y="1089"/>
                </a:cubicBezTo>
                <a:cubicBezTo>
                  <a:pt x="277" y="1059"/>
                  <a:pt x="216" y="1019"/>
                  <a:pt x="165" y="968"/>
                </a:cubicBezTo>
                <a:cubicBezTo>
                  <a:pt x="115" y="917"/>
                  <a:pt x="75" y="857"/>
                  <a:pt x="45" y="787"/>
                </a:cubicBezTo>
                <a:cubicBezTo>
                  <a:pt x="15" y="717"/>
                  <a:pt x="0" y="643"/>
                  <a:pt x="0" y="567"/>
                </a:cubicBezTo>
                <a:cubicBezTo>
                  <a:pt x="0" y="490"/>
                  <a:pt x="15" y="416"/>
                  <a:pt x="45" y="346"/>
                </a:cubicBezTo>
                <a:cubicBezTo>
                  <a:pt x="75" y="276"/>
                  <a:pt x="115" y="216"/>
                  <a:pt x="165" y="165"/>
                </a:cubicBezTo>
                <a:cubicBezTo>
                  <a:pt x="216" y="114"/>
                  <a:pt x="277" y="74"/>
                  <a:pt x="347" y="44"/>
                </a:cubicBezTo>
                <a:cubicBezTo>
                  <a:pt x="417" y="15"/>
                  <a:pt x="490" y="0"/>
                  <a:pt x="567" y="0"/>
                </a:cubicBezTo>
                <a:cubicBezTo>
                  <a:pt x="644" y="0"/>
                  <a:pt x="717" y="15"/>
                  <a:pt x="787" y="44"/>
                </a:cubicBezTo>
                <a:cubicBezTo>
                  <a:pt x="857" y="74"/>
                  <a:pt x="917" y="114"/>
                  <a:pt x="968" y="165"/>
                </a:cubicBezTo>
                <a:cubicBezTo>
                  <a:pt x="1019" y="216"/>
                  <a:pt x="1059" y="276"/>
                  <a:pt x="1089" y="346"/>
                </a:cubicBezTo>
                <a:cubicBezTo>
                  <a:pt x="1119" y="416"/>
                  <a:pt x="1134" y="490"/>
                  <a:pt x="1134" y="567"/>
                </a:cubicBezTo>
                <a:cubicBezTo>
                  <a:pt x="1134" y="685"/>
                  <a:pt x="1100" y="792"/>
                  <a:pt x="1034" y="888"/>
                </a:cubicBezTo>
                <a:lnTo>
                  <a:pt x="1310" y="1164"/>
                </a:lnTo>
                <a:cubicBezTo>
                  <a:pt x="1330" y="1184"/>
                  <a:pt x="1340" y="1208"/>
                  <a:pt x="1340" y="123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 name="Zoom Out Icon"/>
          <p:cNvSpPr>
            <a:spLocks noChangeAspect="1" noEditPoints="1"/>
          </p:cNvSpPr>
          <p:nvPr/>
        </p:nvSpPr>
        <p:spPr bwMode="auto">
          <a:xfrm>
            <a:off x="7205842" y="1131952"/>
            <a:ext cx="288925" cy="288925"/>
          </a:xfrm>
          <a:custGeom>
            <a:avLst/>
            <a:gdLst>
              <a:gd name="T0" fmla="*/ 824 w 1339"/>
              <a:gd name="T1" fmla="*/ 541 h 1339"/>
              <a:gd name="T2" fmla="*/ 824 w 1339"/>
              <a:gd name="T3" fmla="*/ 592 h 1339"/>
              <a:gd name="T4" fmla="*/ 817 w 1339"/>
              <a:gd name="T5" fmla="*/ 610 h 1339"/>
              <a:gd name="T6" fmla="*/ 798 w 1339"/>
              <a:gd name="T7" fmla="*/ 618 h 1339"/>
              <a:gd name="T8" fmla="*/ 335 w 1339"/>
              <a:gd name="T9" fmla="*/ 618 h 1339"/>
              <a:gd name="T10" fmla="*/ 317 w 1339"/>
              <a:gd name="T11" fmla="*/ 610 h 1339"/>
              <a:gd name="T12" fmla="*/ 309 w 1339"/>
              <a:gd name="T13" fmla="*/ 592 h 1339"/>
              <a:gd name="T14" fmla="*/ 309 w 1339"/>
              <a:gd name="T15" fmla="*/ 541 h 1339"/>
              <a:gd name="T16" fmla="*/ 317 w 1339"/>
              <a:gd name="T17" fmla="*/ 523 h 1339"/>
              <a:gd name="T18" fmla="*/ 335 w 1339"/>
              <a:gd name="T19" fmla="*/ 515 h 1339"/>
              <a:gd name="T20" fmla="*/ 798 w 1339"/>
              <a:gd name="T21" fmla="*/ 515 h 1339"/>
              <a:gd name="T22" fmla="*/ 817 w 1339"/>
              <a:gd name="T23" fmla="*/ 523 h 1339"/>
              <a:gd name="T24" fmla="*/ 824 w 1339"/>
              <a:gd name="T25" fmla="*/ 541 h 1339"/>
              <a:gd name="T26" fmla="*/ 927 w 1339"/>
              <a:gd name="T27" fmla="*/ 567 h 1339"/>
              <a:gd name="T28" fmla="*/ 821 w 1339"/>
              <a:gd name="T29" fmla="*/ 312 h 1339"/>
              <a:gd name="T30" fmla="*/ 567 w 1339"/>
              <a:gd name="T31" fmla="*/ 206 h 1339"/>
              <a:gd name="T32" fmla="*/ 312 w 1339"/>
              <a:gd name="T33" fmla="*/ 312 h 1339"/>
              <a:gd name="T34" fmla="*/ 206 w 1339"/>
              <a:gd name="T35" fmla="*/ 567 h 1339"/>
              <a:gd name="T36" fmla="*/ 312 w 1339"/>
              <a:gd name="T37" fmla="*/ 821 h 1339"/>
              <a:gd name="T38" fmla="*/ 567 w 1339"/>
              <a:gd name="T39" fmla="*/ 927 h 1339"/>
              <a:gd name="T40" fmla="*/ 821 w 1339"/>
              <a:gd name="T41" fmla="*/ 821 h 1339"/>
              <a:gd name="T42" fmla="*/ 927 w 1339"/>
              <a:gd name="T43" fmla="*/ 567 h 1339"/>
              <a:gd name="T44" fmla="*/ 1339 w 1339"/>
              <a:gd name="T45" fmla="*/ 1236 h 1339"/>
              <a:gd name="T46" fmla="*/ 1309 w 1339"/>
              <a:gd name="T47" fmla="*/ 1309 h 1339"/>
              <a:gd name="T48" fmla="*/ 1236 w 1339"/>
              <a:gd name="T49" fmla="*/ 1339 h 1339"/>
              <a:gd name="T50" fmla="*/ 1164 w 1339"/>
              <a:gd name="T51" fmla="*/ 1309 h 1339"/>
              <a:gd name="T52" fmla="*/ 888 w 1339"/>
              <a:gd name="T53" fmla="*/ 1033 h 1339"/>
              <a:gd name="T54" fmla="*/ 567 w 1339"/>
              <a:gd name="T55" fmla="*/ 1133 h 1339"/>
              <a:gd name="T56" fmla="*/ 346 w 1339"/>
              <a:gd name="T57" fmla="*/ 1089 h 1339"/>
              <a:gd name="T58" fmla="*/ 165 w 1339"/>
              <a:gd name="T59" fmla="*/ 968 h 1339"/>
              <a:gd name="T60" fmla="*/ 45 w 1339"/>
              <a:gd name="T61" fmla="*/ 787 h 1339"/>
              <a:gd name="T62" fmla="*/ 0 w 1339"/>
              <a:gd name="T63" fmla="*/ 567 h 1339"/>
              <a:gd name="T64" fmla="*/ 45 w 1339"/>
              <a:gd name="T65" fmla="*/ 346 h 1339"/>
              <a:gd name="T66" fmla="*/ 165 w 1339"/>
              <a:gd name="T67" fmla="*/ 165 h 1339"/>
              <a:gd name="T68" fmla="*/ 346 w 1339"/>
              <a:gd name="T69" fmla="*/ 44 h 1339"/>
              <a:gd name="T70" fmla="*/ 567 w 1339"/>
              <a:gd name="T71" fmla="*/ 0 h 1339"/>
              <a:gd name="T72" fmla="*/ 787 w 1339"/>
              <a:gd name="T73" fmla="*/ 44 h 1339"/>
              <a:gd name="T74" fmla="*/ 968 w 1339"/>
              <a:gd name="T75" fmla="*/ 165 h 1339"/>
              <a:gd name="T76" fmla="*/ 1089 w 1339"/>
              <a:gd name="T77" fmla="*/ 346 h 1339"/>
              <a:gd name="T78" fmla="*/ 1133 w 1339"/>
              <a:gd name="T79" fmla="*/ 567 h 1339"/>
              <a:gd name="T80" fmla="*/ 1034 w 1339"/>
              <a:gd name="T81" fmla="*/ 888 h 1339"/>
              <a:gd name="T82" fmla="*/ 1310 w 1339"/>
              <a:gd name="T83" fmla="*/ 1164 h 1339"/>
              <a:gd name="T84" fmla="*/ 1339 w 1339"/>
              <a:gd name="T85" fmla="*/ 1236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39" h="1339">
                <a:moveTo>
                  <a:pt x="824" y="541"/>
                </a:moveTo>
                <a:lnTo>
                  <a:pt x="824" y="592"/>
                </a:lnTo>
                <a:cubicBezTo>
                  <a:pt x="824" y="599"/>
                  <a:pt x="822" y="605"/>
                  <a:pt x="817" y="610"/>
                </a:cubicBezTo>
                <a:cubicBezTo>
                  <a:pt x="811" y="615"/>
                  <a:pt x="805" y="618"/>
                  <a:pt x="798" y="618"/>
                </a:cubicBezTo>
                <a:lnTo>
                  <a:pt x="335" y="618"/>
                </a:lnTo>
                <a:cubicBezTo>
                  <a:pt x="328" y="618"/>
                  <a:pt x="322" y="615"/>
                  <a:pt x="317" y="610"/>
                </a:cubicBezTo>
                <a:cubicBezTo>
                  <a:pt x="312" y="605"/>
                  <a:pt x="309" y="599"/>
                  <a:pt x="309" y="592"/>
                </a:cubicBezTo>
                <a:lnTo>
                  <a:pt x="309" y="541"/>
                </a:lnTo>
                <a:cubicBezTo>
                  <a:pt x="309" y="534"/>
                  <a:pt x="312" y="528"/>
                  <a:pt x="317" y="523"/>
                </a:cubicBezTo>
                <a:cubicBezTo>
                  <a:pt x="322" y="518"/>
                  <a:pt x="328" y="515"/>
                  <a:pt x="335" y="515"/>
                </a:cubicBezTo>
                <a:lnTo>
                  <a:pt x="798" y="515"/>
                </a:lnTo>
                <a:cubicBezTo>
                  <a:pt x="805" y="515"/>
                  <a:pt x="811" y="518"/>
                  <a:pt x="817" y="523"/>
                </a:cubicBezTo>
                <a:cubicBezTo>
                  <a:pt x="822" y="528"/>
                  <a:pt x="824" y="534"/>
                  <a:pt x="824" y="541"/>
                </a:cubicBezTo>
                <a:close/>
                <a:moveTo>
                  <a:pt x="927" y="567"/>
                </a:moveTo>
                <a:cubicBezTo>
                  <a:pt x="927" y="467"/>
                  <a:pt x="892" y="382"/>
                  <a:pt x="821" y="312"/>
                </a:cubicBezTo>
                <a:cubicBezTo>
                  <a:pt x="751" y="241"/>
                  <a:pt x="666" y="206"/>
                  <a:pt x="567" y="206"/>
                </a:cubicBezTo>
                <a:cubicBezTo>
                  <a:pt x="467" y="206"/>
                  <a:pt x="382" y="241"/>
                  <a:pt x="312" y="312"/>
                </a:cubicBezTo>
                <a:cubicBezTo>
                  <a:pt x="241" y="382"/>
                  <a:pt x="206" y="467"/>
                  <a:pt x="206" y="567"/>
                </a:cubicBezTo>
                <a:cubicBezTo>
                  <a:pt x="206" y="666"/>
                  <a:pt x="241" y="751"/>
                  <a:pt x="312" y="821"/>
                </a:cubicBezTo>
                <a:cubicBezTo>
                  <a:pt x="382" y="892"/>
                  <a:pt x="467" y="927"/>
                  <a:pt x="567" y="927"/>
                </a:cubicBezTo>
                <a:cubicBezTo>
                  <a:pt x="666" y="927"/>
                  <a:pt x="751" y="892"/>
                  <a:pt x="821" y="821"/>
                </a:cubicBezTo>
                <a:cubicBezTo>
                  <a:pt x="892" y="751"/>
                  <a:pt x="927" y="666"/>
                  <a:pt x="927" y="567"/>
                </a:cubicBezTo>
                <a:close/>
                <a:moveTo>
                  <a:pt x="1339" y="1236"/>
                </a:moveTo>
                <a:cubicBezTo>
                  <a:pt x="1339" y="1265"/>
                  <a:pt x="1329" y="1289"/>
                  <a:pt x="1309" y="1309"/>
                </a:cubicBezTo>
                <a:cubicBezTo>
                  <a:pt x="1289" y="1329"/>
                  <a:pt x="1265" y="1339"/>
                  <a:pt x="1236" y="1339"/>
                </a:cubicBezTo>
                <a:cubicBezTo>
                  <a:pt x="1207" y="1339"/>
                  <a:pt x="1183" y="1329"/>
                  <a:pt x="1164" y="1309"/>
                </a:cubicBezTo>
                <a:lnTo>
                  <a:pt x="888" y="1033"/>
                </a:lnTo>
                <a:cubicBezTo>
                  <a:pt x="792" y="1100"/>
                  <a:pt x="685" y="1133"/>
                  <a:pt x="567" y="1133"/>
                </a:cubicBezTo>
                <a:cubicBezTo>
                  <a:pt x="490" y="1133"/>
                  <a:pt x="416" y="1118"/>
                  <a:pt x="346" y="1089"/>
                </a:cubicBezTo>
                <a:cubicBezTo>
                  <a:pt x="276" y="1059"/>
                  <a:pt x="216" y="1019"/>
                  <a:pt x="165" y="968"/>
                </a:cubicBezTo>
                <a:cubicBezTo>
                  <a:pt x="115" y="917"/>
                  <a:pt x="74" y="857"/>
                  <a:pt x="45" y="787"/>
                </a:cubicBezTo>
                <a:cubicBezTo>
                  <a:pt x="15" y="717"/>
                  <a:pt x="0" y="643"/>
                  <a:pt x="0" y="567"/>
                </a:cubicBezTo>
                <a:cubicBezTo>
                  <a:pt x="0" y="490"/>
                  <a:pt x="15" y="416"/>
                  <a:pt x="45" y="346"/>
                </a:cubicBezTo>
                <a:cubicBezTo>
                  <a:pt x="74" y="276"/>
                  <a:pt x="115" y="216"/>
                  <a:pt x="165" y="165"/>
                </a:cubicBezTo>
                <a:cubicBezTo>
                  <a:pt x="216" y="114"/>
                  <a:pt x="276" y="74"/>
                  <a:pt x="346" y="44"/>
                </a:cubicBezTo>
                <a:cubicBezTo>
                  <a:pt x="416" y="15"/>
                  <a:pt x="490" y="0"/>
                  <a:pt x="567" y="0"/>
                </a:cubicBezTo>
                <a:cubicBezTo>
                  <a:pt x="643" y="0"/>
                  <a:pt x="717" y="15"/>
                  <a:pt x="787" y="44"/>
                </a:cubicBezTo>
                <a:cubicBezTo>
                  <a:pt x="857" y="74"/>
                  <a:pt x="917" y="114"/>
                  <a:pt x="968" y="165"/>
                </a:cubicBezTo>
                <a:cubicBezTo>
                  <a:pt x="1019" y="216"/>
                  <a:pt x="1059" y="276"/>
                  <a:pt x="1089" y="346"/>
                </a:cubicBezTo>
                <a:cubicBezTo>
                  <a:pt x="1118" y="416"/>
                  <a:pt x="1133" y="490"/>
                  <a:pt x="1133" y="567"/>
                </a:cubicBezTo>
                <a:cubicBezTo>
                  <a:pt x="1133" y="685"/>
                  <a:pt x="1100" y="792"/>
                  <a:pt x="1034" y="888"/>
                </a:cubicBezTo>
                <a:lnTo>
                  <a:pt x="1310" y="1164"/>
                </a:lnTo>
                <a:cubicBezTo>
                  <a:pt x="1330" y="1184"/>
                  <a:pt x="1339" y="1208"/>
                  <a:pt x="1339" y="123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 name="Off Icon"/>
          <p:cNvSpPr>
            <a:spLocks noChangeAspect="1" noEditPoints="1"/>
          </p:cNvSpPr>
          <p:nvPr/>
        </p:nvSpPr>
        <p:spPr bwMode="auto">
          <a:xfrm>
            <a:off x="7658700" y="1131952"/>
            <a:ext cx="268288" cy="288925"/>
          </a:xfrm>
          <a:custGeom>
            <a:avLst/>
            <a:gdLst>
              <a:gd name="T0" fmla="*/ 1237 w 1237"/>
              <a:gd name="T1" fmla="*/ 721 h 1339"/>
              <a:gd name="T2" fmla="*/ 1188 w 1237"/>
              <a:gd name="T3" fmla="*/ 961 h 1339"/>
              <a:gd name="T4" fmla="*/ 1056 w 1237"/>
              <a:gd name="T5" fmla="*/ 1158 h 1339"/>
              <a:gd name="T6" fmla="*/ 858 w 1237"/>
              <a:gd name="T7" fmla="*/ 1290 h 1339"/>
              <a:gd name="T8" fmla="*/ 618 w 1237"/>
              <a:gd name="T9" fmla="*/ 1339 h 1339"/>
              <a:gd name="T10" fmla="*/ 379 w 1237"/>
              <a:gd name="T11" fmla="*/ 1290 h 1339"/>
              <a:gd name="T12" fmla="*/ 181 w 1237"/>
              <a:gd name="T13" fmla="*/ 1158 h 1339"/>
              <a:gd name="T14" fmla="*/ 49 w 1237"/>
              <a:gd name="T15" fmla="*/ 961 h 1339"/>
              <a:gd name="T16" fmla="*/ 0 w 1237"/>
              <a:gd name="T17" fmla="*/ 721 h 1339"/>
              <a:gd name="T18" fmla="*/ 65 w 1237"/>
              <a:gd name="T19" fmla="*/ 445 h 1339"/>
              <a:gd name="T20" fmla="*/ 247 w 1237"/>
              <a:gd name="T21" fmla="*/ 228 h 1339"/>
              <a:gd name="T22" fmla="*/ 324 w 1237"/>
              <a:gd name="T23" fmla="*/ 207 h 1339"/>
              <a:gd name="T24" fmla="*/ 391 w 1237"/>
              <a:gd name="T25" fmla="*/ 248 h 1339"/>
              <a:gd name="T26" fmla="*/ 411 w 1237"/>
              <a:gd name="T27" fmla="*/ 324 h 1339"/>
              <a:gd name="T28" fmla="*/ 371 w 1237"/>
              <a:gd name="T29" fmla="*/ 392 h 1339"/>
              <a:gd name="T30" fmla="*/ 249 w 1237"/>
              <a:gd name="T31" fmla="*/ 538 h 1339"/>
              <a:gd name="T32" fmla="*/ 206 w 1237"/>
              <a:gd name="T33" fmla="*/ 721 h 1339"/>
              <a:gd name="T34" fmla="*/ 239 w 1237"/>
              <a:gd name="T35" fmla="*/ 881 h 1339"/>
              <a:gd name="T36" fmla="*/ 327 w 1237"/>
              <a:gd name="T37" fmla="*/ 1013 h 1339"/>
              <a:gd name="T38" fmla="*/ 459 w 1237"/>
              <a:gd name="T39" fmla="*/ 1101 h 1339"/>
              <a:gd name="T40" fmla="*/ 618 w 1237"/>
              <a:gd name="T41" fmla="*/ 1133 h 1339"/>
              <a:gd name="T42" fmla="*/ 778 w 1237"/>
              <a:gd name="T43" fmla="*/ 1101 h 1339"/>
              <a:gd name="T44" fmla="*/ 910 w 1237"/>
              <a:gd name="T45" fmla="*/ 1013 h 1339"/>
              <a:gd name="T46" fmla="*/ 998 w 1237"/>
              <a:gd name="T47" fmla="*/ 881 h 1339"/>
              <a:gd name="T48" fmla="*/ 1031 w 1237"/>
              <a:gd name="T49" fmla="*/ 721 h 1339"/>
              <a:gd name="T50" fmla="*/ 988 w 1237"/>
              <a:gd name="T51" fmla="*/ 538 h 1339"/>
              <a:gd name="T52" fmla="*/ 866 w 1237"/>
              <a:gd name="T53" fmla="*/ 392 h 1339"/>
              <a:gd name="T54" fmla="*/ 826 w 1237"/>
              <a:gd name="T55" fmla="*/ 324 h 1339"/>
              <a:gd name="T56" fmla="*/ 845 w 1237"/>
              <a:gd name="T57" fmla="*/ 248 h 1339"/>
              <a:gd name="T58" fmla="*/ 913 w 1237"/>
              <a:gd name="T59" fmla="*/ 207 h 1339"/>
              <a:gd name="T60" fmla="*/ 990 w 1237"/>
              <a:gd name="T61" fmla="*/ 228 h 1339"/>
              <a:gd name="T62" fmla="*/ 1172 w 1237"/>
              <a:gd name="T63" fmla="*/ 445 h 1339"/>
              <a:gd name="T64" fmla="*/ 1237 w 1237"/>
              <a:gd name="T65" fmla="*/ 721 h 1339"/>
              <a:gd name="T66" fmla="*/ 721 w 1237"/>
              <a:gd name="T67" fmla="*/ 103 h 1339"/>
              <a:gd name="T68" fmla="*/ 721 w 1237"/>
              <a:gd name="T69" fmla="*/ 618 h 1339"/>
              <a:gd name="T70" fmla="*/ 691 w 1237"/>
              <a:gd name="T71" fmla="*/ 690 h 1339"/>
              <a:gd name="T72" fmla="*/ 618 w 1237"/>
              <a:gd name="T73" fmla="*/ 721 h 1339"/>
              <a:gd name="T74" fmla="*/ 546 w 1237"/>
              <a:gd name="T75" fmla="*/ 690 h 1339"/>
              <a:gd name="T76" fmla="*/ 515 w 1237"/>
              <a:gd name="T77" fmla="*/ 618 h 1339"/>
              <a:gd name="T78" fmla="*/ 515 w 1237"/>
              <a:gd name="T79" fmla="*/ 103 h 1339"/>
              <a:gd name="T80" fmla="*/ 546 w 1237"/>
              <a:gd name="T81" fmla="*/ 30 h 1339"/>
              <a:gd name="T82" fmla="*/ 618 w 1237"/>
              <a:gd name="T83" fmla="*/ 0 h 1339"/>
              <a:gd name="T84" fmla="*/ 691 w 1237"/>
              <a:gd name="T85" fmla="*/ 30 h 1339"/>
              <a:gd name="T86" fmla="*/ 721 w 1237"/>
              <a:gd name="T87" fmla="*/ 103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37" h="1339">
                <a:moveTo>
                  <a:pt x="1237" y="721"/>
                </a:moveTo>
                <a:cubicBezTo>
                  <a:pt x="1237" y="805"/>
                  <a:pt x="1220" y="885"/>
                  <a:pt x="1188" y="961"/>
                </a:cubicBezTo>
                <a:cubicBezTo>
                  <a:pt x="1155" y="1037"/>
                  <a:pt x="1111" y="1103"/>
                  <a:pt x="1056" y="1158"/>
                </a:cubicBezTo>
                <a:cubicBezTo>
                  <a:pt x="1000" y="1214"/>
                  <a:pt x="935" y="1258"/>
                  <a:pt x="858" y="1290"/>
                </a:cubicBezTo>
                <a:cubicBezTo>
                  <a:pt x="782" y="1323"/>
                  <a:pt x="702" y="1339"/>
                  <a:pt x="618" y="1339"/>
                </a:cubicBezTo>
                <a:cubicBezTo>
                  <a:pt x="535" y="1339"/>
                  <a:pt x="455" y="1323"/>
                  <a:pt x="379" y="1290"/>
                </a:cubicBezTo>
                <a:cubicBezTo>
                  <a:pt x="302" y="1258"/>
                  <a:pt x="237" y="1214"/>
                  <a:pt x="181" y="1158"/>
                </a:cubicBezTo>
                <a:cubicBezTo>
                  <a:pt x="126" y="1103"/>
                  <a:pt x="82" y="1037"/>
                  <a:pt x="49" y="961"/>
                </a:cubicBezTo>
                <a:cubicBezTo>
                  <a:pt x="17" y="885"/>
                  <a:pt x="0" y="805"/>
                  <a:pt x="0" y="721"/>
                </a:cubicBezTo>
                <a:cubicBezTo>
                  <a:pt x="0" y="623"/>
                  <a:pt x="22" y="531"/>
                  <a:pt x="65" y="445"/>
                </a:cubicBezTo>
                <a:cubicBezTo>
                  <a:pt x="108" y="359"/>
                  <a:pt x="169" y="286"/>
                  <a:pt x="247" y="228"/>
                </a:cubicBezTo>
                <a:cubicBezTo>
                  <a:pt x="270" y="210"/>
                  <a:pt x="296" y="204"/>
                  <a:pt x="324" y="207"/>
                </a:cubicBezTo>
                <a:cubicBezTo>
                  <a:pt x="352" y="211"/>
                  <a:pt x="375" y="225"/>
                  <a:pt x="391" y="248"/>
                </a:cubicBezTo>
                <a:cubicBezTo>
                  <a:pt x="409" y="270"/>
                  <a:pt x="415" y="296"/>
                  <a:pt x="411" y="324"/>
                </a:cubicBezTo>
                <a:cubicBezTo>
                  <a:pt x="407" y="352"/>
                  <a:pt x="394" y="375"/>
                  <a:pt x="371" y="392"/>
                </a:cubicBezTo>
                <a:cubicBezTo>
                  <a:pt x="319" y="432"/>
                  <a:pt x="278" y="480"/>
                  <a:pt x="249" y="538"/>
                </a:cubicBezTo>
                <a:cubicBezTo>
                  <a:pt x="221" y="595"/>
                  <a:pt x="206" y="656"/>
                  <a:pt x="206" y="721"/>
                </a:cubicBezTo>
                <a:cubicBezTo>
                  <a:pt x="206" y="777"/>
                  <a:pt x="217" y="830"/>
                  <a:pt x="239" y="881"/>
                </a:cubicBezTo>
                <a:cubicBezTo>
                  <a:pt x="261" y="932"/>
                  <a:pt x="290" y="975"/>
                  <a:pt x="327" y="1013"/>
                </a:cubicBezTo>
                <a:cubicBezTo>
                  <a:pt x="364" y="1050"/>
                  <a:pt x="408" y="1079"/>
                  <a:pt x="459" y="1101"/>
                </a:cubicBezTo>
                <a:cubicBezTo>
                  <a:pt x="509" y="1122"/>
                  <a:pt x="563" y="1133"/>
                  <a:pt x="618" y="1133"/>
                </a:cubicBezTo>
                <a:cubicBezTo>
                  <a:pt x="674" y="1133"/>
                  <a:pt x="728" y="1122"/>
                  <a:pt x="778" y="1101"/>
                </a:cubicBezTo>
                <a:cubicBezTo>
                  <a:pt x="829" y="1079"/>
                  <a:pt x="873" y="1050"/>
                  <a:pt x="910" y="1013"/>
                </a:cubicBezTo>
                <a:cubicBezTo>
                  <a:pt x="947" y="975"/>
                  <a:pt x="976" y="932"/>
                  <a:pt x="998" y="881"/>
                </a:cubicBezTo>
                <a:cubicBezTo>
                  <a:pt x="1020" y="830"/>
                  <a:pt x="1031" y="777"/>
                  <a:pt x="1031" y="721"/>
                </a:cubicBezTo>
                <a:cubicBezTo>
                  <a:pt x="1031" y="656"/>
                  <a:pt x="1016" y="595"/>
                  <a:pt x="988" y="538"/>
                </a:cubicBezTo>
                <a:cubicBezTo>
                  <a:pt x="959" y="480"/>
                  <a:pt x="918" y="432"/>
                  <a:pt x="866" y="392"/>
                </a:cubicBezTo>
                <a:cubicBezTo>
                  <a:pt x="843" y="375"/>
                  <a:pt x="830" y="352"/>
                  <a:pt x="826" y="324"/>
                </a:cubicBezTo>
                <a:cubicBezTo>
                  <a:pt x="822" y="296"/>
                  <a:pt x="828" y="270"/>
                  <a:pt x="845" y="248"/>
                </a:cubicBezTo>
                <a:cubicBezTo>
                  <a:pt x="862" y="225"/>
                  <a:pt x="885" y="211"/>
                  <a:pt x="913" y="207"/>
                </a:cubicBezTo>
                <a:cubicBezTo>
                  <a:pt x="942" y="204"/>
                  <a:pt x="967" y="210"/>
                  <a:pt x="990" y="228"/>
                </a:cubicBezTo>
                <a:cubicBezTo>
                  <a:pt x="1068" y="286"/>
                  <a:pt x="1129" y="359"/>
                  <a:pt x="1172" y="445"/>
                </a:cubicBezTo>
                <a:cubicBezTo>
                  <a:pt x="1215" y="531"/>
                  <a:pt x="1237" y="623"/>
                  <a:pt x="1237" y="721"/>
                </a:cubicBezTo>
                <a:close/>
                <a:moveTo>
                  <a:pt x="721" y="103"/>
                </a:moveTo>
                <a:lnTo>
                  <a:pt x="721" y="618"/>
                </a:lnTo>
                <a:cubicBezTo>
                  <a:pt x="721" y="646"/>
                  <a:pt x="711" y="670"/>
                  <a:pt x="691" y="690"/>
                </a:cubicBezTo>
                <a:cubicBezTo>
                  <a:pt x="670" y="711"/>
                  <a:pt x="646" y="721"/>
                  <a:pt x="618" y="721"/>
                </a:cubicBezTo>
                <a:cubicBezTo>
                  <a:pt x="591" y="721"/>
                  <a:pt x="566" y="711"/>
                  <a:pt x="546" y="690"/>
                </a:cubicBezTo>
                <a:cubicBezTo>
                  <a:pt x="526" y="670"/>
                  <a:pt x="515" y="646"/>
                  <a:pt x="515" y="618"/>
                </a:cubicBezTo>
                <a:lnTo>
                  <a:pt x="515" y="103"/>
                </a:lnTo>
                <a:cubicBezTo>
                  <a:pt x="515" y="75"/>
                  <a:pt x="526" y="51"/>
                  <a:pt x="546" y="30"/>
                </a:cubicBezTo>
                <a:cubicBezTo>
                  <a:pt x="566" y="10"/>
                  <a:pt x="591" y="0"/>
                  <a:pt x="618" y="0"/>
                </a:cubicBezTo>
                <a:cubicBezTo>
                  <a:pt x="646" y="0"/>
                  <a:pt x="670" y="10"/>
                  <a:pt x="691" y="30"/>
                </a:cubicBezTo>
                <a:cubicBezTo>
                  <a:pt x="711" y="51"/>
                  <a:pt x="721" y="75"/>
                  <a:pt x="721"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 name="Signal Icon"/>
          <p:cNvSpPr>
            <a:spLocks noChangeAspect="1" noEditPoints="1"/>
          </p:cNvSpPr>
          <p:nvPr/>
        </p:nvSpPr>
        <p:spPr bwMode="auto">
          <a:xfrm>
            <a:off x="8087746" y="1143064"/>
            <a:ext cx="311150" cy="266700"/>
          </a:xfrm>
          <a:custGeom>
            <a:avLst/>
            <a:gdLst>
              <a:gd name="T0" fmla="*/ 206 w 1443"/>
              <a:gd name="T1" fmla="*/ 1211 h 1237"/>
              <a:gd name="T2" fmla="*/ 180 w 1443"/>
              <a:gd name="T3" fmla="*/ 1237 h 1237"/>
              <a:gd name="T4" fmla="*/ 7 w 1443"/>
              <a:gd name="T5" fmla="*/ 1230 h 1237"/>
              <a:gd name="T6" fmla="*/ 0 w 1443"/>
              <a:gd name="T7" fmla="*/ 1057 h 1237"/>
              <a:gd name="T8" fmla="*/ 26 w 1443"/>
              <a:gd name="T9" fmla="*/ 1031 h 1237"/>
              <a:gd name="T10" fmla="*/ 199 w 1443"/>
              <a:gd name="T11" fmla="*/ 1038 h 1237"/>
              <a:gd name="T12" fmla="*/ 515 w 1443"/>
              <a:gd name="T13" fmla="*/ 953 h 1237"/>
              <a:gd name="T14" fmla="*/ 508 w 1443"/>
              <a:gd name="T15" fmla="*/ 1230 h 1237"/>
              <a:gd name="T16" fmla="*/ 335 w 1443"/>
              <a:gd name="T17" fmla="*/ 1237 h 1237"/>
              <a:gd name="T18" fmla="*/ 309 w 1443"/>
              <a:gd name="T19" fmla="*/ 1211 h 1237"/>
              <a:gd name="T20" fmla="*/ 316 w 1443"/>
              <a:gd name="T21" fmla="*/ 935 h 1237"/>
              <a:gd name="T22" fmla="*/ 489 w 1443"/>
              <a:gd name="T23" fmla="*/ 928 h 1237"/>
              <a:gd name="T24" fmla="*/ 515 w 1443"/>
              <a:gd name="T25" fmla="*/ 953 h 1237"/>
              <a:gd name="T26" fmla="*/ 824 w 1443"/>
              <a:gd name="T27" fmla="*/ 1211 h 1237"/>
              <a:gd name="T28" fmla="*/ 798 w 1443"/>
              <a:gd name="T29" fmla="*/ 1237 h 1237"/>
              <a:gd name="T30" fmla="*/ 625 w 1443"/>
              <a:gd name="T31" fmla="*/ 1230 h 1237"/>
              <a:gd name="T32" fmla="*/ 618 w 1443"/>
              <a:gd name="T33" fmla="*/ 747 h 1237"/>
              <a:gd name="T34" fmla="*/ 644 w 1443"/>
              <a:gd name="T35" fmla="*/ 722 h 1237"/>
              <a:gd name="T36" fmla="*/ 817 w 1443"/>
              <a:gd name="T37" fmla="*/ 729 h 1237"/>
              <a:gd name="T38" fmla="*/ 1133 w 1443"/>
              <a:gd name="T39" fmla="*/ 438 h 1237"/>
              <a:gd name="T40" fmla="*/ 1126 w 1443"/>
              <a:gd name="T41" fmla="*/ 1230 h 1237"/>
              <a:gd name="T42" fmla="*/ 953 w 1443"/>
              <a:gd name="T43" fmla="*/ 1237 h 1237"/>
              <a:gd name="T44" fmla="*/ 927 w 1443"/>
              <a:gd name="T45" fmla="*/ 1211 h 1237"/>
              <a:gd name="T46" fmla="*/ 935 w 1443"/>
              <a:gd name="T47" fmla="*/ 420 h 1237"/>
              <a:gd name="T48" fmla="*/ 1108 w 1443"/>
              <a:gd name="T49" fmla="*/ 412 h 1237"/>
              <a:gd name="T50" fmla="*/ 1133 w 1443"/>
              <a:gd name="T51" fmla="*/ 438 h 1237"/>
              <a:gd name="T52" fmla="*/ 1443 w 1443"/>
              <a:gd name="T53" fmla="*/ 1211 h 1237"/>
              <a:gd name="T54" fmla="*/ 1417 w 1443"/>
              <a:gd name="T55" fmla="*/ 1237 h 1237"/>
              <a:gd name="T56" fmla="*/ 1244 w 1443"/>
              <a:gd name="T57" fmla="*/ 1230 h 1237"/>
              <a:gd name="T58" fmla="*/ 1236 w 1443"/>
              <a:gd name="T59" fmla="*/ 26 h 1237"/>
              <a:gd name="T60" fmla="*/ 1262 w 1443"/>
              <a:gd name="T61" fmla="*/ 0 h 1237"/>
              <a:gd name="T62" fmla="*/ 1435 w 1443"/>
              <a:gd name="T63" fmla="*/ 8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3" h="1237">
                <a:moveTo>
                  <a:pt x="206" y="1057"/>
                </a:moveTo>
                <a:lnTo>
                  <a:pt x="206" y="1211"/>
                </a:lnTo>
                <a:cubicBezTo>
                  <a:pt x="206" y="1219"/>
                  <a:pt x="204" y="1225"/>
                  <a:pt x="199" y="1230"/>
                </a:cubicBezTo>
                <a:cubicBezTo>
                  <a:pt x="194" y="1234"/>
                  <a:pt x="188" y="1237"/>
                  <a:pt x="180" y="1237"/>
                </a:cubicBezTo>
                <a:lnTo>
                  <a:pt x="26" y="1237"/>
                </a:lnTo>
                <a:cubicBezTo>
                  <a:pt x="18" y="1237"/>
                  <a:pt x="12" y="1234"/>
                  <a:pt x="7" y="1230"/>
                </a:cubicBezTo>
                <a:cubicBezTo>
                  <a:pt x="2" y="1225"/>
                  <a:pt x="0" y="1219"/>
                  <a:pt x="0" y="1211"/>
                </a:cubicBezTo>
                <a:lnTo>
                  <a:pt x="0" y="1057"/>
                </a:lnTo>
                <a:cubicBezTo>
                  <a:pt x="0" y="1049"/>
                  <a:pt x="2" y="1043"/>
                  <a:pt x="7" y="1038"/>
                </a:cubicBezTo>
                <a:cubicBezTo>
                  <a:pt x="12" y="1033"/>
                  <a:pt x="18" y="1031"/>
                  <a:pt x="26" y="1031"/>
                </a:cubicBezTo>
                <a:lnTo>
                  <a:pt x="180" y="1031"/>
                </a:lnTo>
                <a:cubicBezTo>
                  <a:pt x="188" y="1031"/>
                  <a:pt x="194" y="1033"/>
                  <a:pt x="199" y="1038"/>
                </a:cubicBezTo>
                <a:cubicBezTo>
                  <a:pt x="204" y="1043"/>
                  <a:pt x="206" y="1049"/>
                  <a:pt x="206" y="1057"/>
                </a:cubicBezTo>
                <a:close/>
                <a:moveTo>
                  <a:pt x="515" y="953"/>
                </a:moveTo>
                <a:lnTo>
                  <a:pt x="515" y="1211"/>
                </a:lnTo>
                <a:cubicBezTo>
                  <a:pt x="515" y="1219"/>
                  <a:pt x="513" y="1225"/>
                  <a:pt x="508" y="1230"/>
                </a:cubicBezTo>
                <a:cubicBezTo>
                  <a:pt x="503" y="1234"/>
                  <a:pt x="497" y="1237"/>
                  <a:pt x="489" y="1237"/>
                </a:cubicBezTo>
                <a:lnTo>
                  <a:pt x="335" y="1237"/>
                </a:lnTo>
                <a:cubicBezTo>
                  <a:pt x="327" y="1237"/>
                  <a:pt x="321" y="1234"/>
                  <a:pt x="316" y="1230"/>
                </a:cubicBezTo>
                <a:cubicBezTo>
                  <a:pt x="311" y="1225"/>
                  <a:pt x="309" y="1219"/>
                  <a:pt x="309" y="1211"/>
                </a:cubicBezTo>
                <a:lnTo>
                  <a:pt x="309" y="953"/>
                </a:lnTo>
                <a:cubicBezTo>
                  <a:pt x="309" y="946"/>
                  <a:pt x="311" y="940"/>
                  <a:pt x="316" y="935"/>
                </a:cubicBezTo>
                <a:cubicBezTo>
                  <a:pt x="321" y="930"/>
                  <a:pt x="327" y="928"/>
                  <a:pt x="335" y="928"/>
                </a:cubicBezTo>
                <a:lnTo>
                  <a:pt x="489" y="928"/>
                </a:lnTo>
                <a:cubicBezTo>
                  <a:pt x="497" y="928"/>
                  <a:pt x="503" y="930"/>
                  <a:pt x="508" y="935"/>
                </a:cubicBezTo>
                <a:cubicBezTo>
                  <a:pt x="513" y="940"/>
                  <a:pt x="515" y="946"/>
                  <a:pt x="515" y="953"/>
                </a:cubicBezTo>
                <a:close/>
                <a:moveTo>
                  <a:pt x="824" y="747"/>
                </a:moveTo>
                <a:lnTo>
                  <a:pt x="824" y="1211"/>
                </a:lnTo>
                <a:cubicBezTo>
                  <a:pt x="824" y="1219"/>
                  <a:pt x="822" y="1225"/>
                  <a:pt x="817" y="1230"/>
                </a:cubicBezTo>
                <a:cubicBezTo>
                  <a:pt x="812" y="1234"/>
                  <a:pt x="806" y="1237"/>
                  <a:pt x="798" y="1237"/>
                </a:cubicBezTo>
                <a:lnTo>
                  <a:pt x="644" y="1237"/>
                </a:lnTo>
                <a:cubicBezTo>
                  <a:pt x="636" y="1237"/>
                  <a:pt x="630" y="1234"/>
                  <a:pt x="625" y="1230"/>
                </a:cubicBezTo>
                <a:cubicBezTo>
                  <a:pt x="621" y="1225"/>
                  <a:pt x="618" y="1219"/>
                  <a:pt x="618" y="1211"/>
                </a:cubicBezTo>
                <a:lnTo>
                  <a:pt x="618" y="747"/>
                </a:lnTo>
                <a:cubicBezTo>
                  <a:pt x="618" y="740"/>
                  <a:pt x="621" y="734"/>
                  <a:pt x="625" y="729"/>
                </a:cubicBezTo>
                <a:cubicBezTo>
                  <a:pt x="630" y="724"/>
                  <a:pt x="636" y="722"/>
                  <a:pt x="644" y="722"/>
                </a:cubicBezTo>
                <a:lnTo>
                  <a:pt x="798" y="722"/>
                </a:lnTo>
                <a:cubicBezTo>
                  <a:pt x="806" y="722"/>
                  <a:pt x="812" y="724"/>
                  <a:pt x="817" y="729"/>
                </a:cubicBezTo>
                <a:cubicBezTo>
                  <a:pt x="822" y="734"/>
                  <a:pt x="824" y="740"/>
                  <a:pt x="824" y="747"/>
                </a:cubicBezTo>
                <a:close/>
                <a:moveTo>
                  <a:pt x="1133" y="438"/>
                </a:moveTo>
                <a:lnTo>
                  <a:pt x="1133" y="1211"/>
                </a:lnTo>
                <a:cubicBezTo>
                  <a:pt x="1133" y="1219"/>
                  <a:pt x="1131" y="1225"/>
                  <a:pt x="1126" y="1230"/>
                </a:cubicBezTo>
                <a:cubicBezTo>
                  <a:pt x="1121" y="1234"/>
                  <a:pt x="1115" y="1237"/>
                  <a:pt x="1108" y="1237"/>
                </a:cubicBezTo>
                <a:lnTo>
                  <a:pt x="953" y="1237"/>
                </a:lnTo>
                <a:cubicBezTo>
                  <a:pt x="946" y="1237"/>
                  <a:pt x="939" y="1234"/>
                  <a:pt x="935" y="1230"/>
                </a:cubicBezTo>
                <a:cubicBezTo>
                  <a:pt x="930" y="1225"/>
                  <a:pt x="927" y="1219"/>
                  <a:pt x="927" y="1211"/>
                </a:cubicBezTo>
                <a:lnTo>
                  <a:pt x="927" y="438"/>
                </a:lnTo>
                <a:cubicBezTo>
                  <a:pt x="927" y="431"/>
                  <a:pt x="930" y="425"/>
                  <a:pt x="935" y="420"/>
                </a:cubicBezTo>
                <a:cubicBezTo>
                  <a:pt x="939" y="415"/>
                  <a:pt x="946" y="412"/>
                  <a:pt x="953" y="412"/>
                </a:cubicBezTo>
                <a:lnTo>
                  <a:pt x="1108" y="412"/>
                </a:lnTo>
                <a:cubicBezTo>
                  <a:pt x="1115" y="412"/>
                  <a:pt x="1121" y="415"/>
                  <a:pt x="1126" y="420"/>
                </a:cubicBezTo>
                <a:cubicBezTo>
                  <a:pt x="1131" y="425"/>
                  <a:pt x="1133" y="431"/>
                  <a:pt x="1133" y="438"/>
                </a:cubicBezTo>
                <a:close/>
                <a:moveTo>
                  <a:pt x="1443" y="26"/>
                </a:moveTo>
                <a:lnTo>
                  <a:pt x="1443" y="1211"/>
                </a:lnTo>
                <a:cubicBezTo>
                  <a:pt x="1443" y="1219"/>
                  <a:pt x="1440" y="1225"/>
                  <a:pt x="1435" y="1230"/>
                </a:cubicBezTo>
                <a:cubicBezTo>
                  <a:pt x="1430" y="1234"/>
                  <a:pt x="1424" y="1237"/>
                  <a:pt x="1417" y="1237"/>
                </a:cubicBezTo>
                <a:lnTo>
                  <a:pt x="1262" y="1237"/>
                </a:lnTo>
                <a:cubicBezTo>
                  <a:pt x="1255" y="1237"/>
                  <a:pt x="1249" y="1234"/>
                  <a:pt x="1244" y="1230"/>
                </a:cubicBezTo>
                <a:cubicBezTo>
                  <a:pt x="1239" y="1225"/>
                  <a:pt x="1236" y="1219"/>
                  <a:pt x="1236" y="1211"/>
                </a:cubicBezTo>
                <a:lnTo>
                  <a:pt x="1236" y="26"/>
                </a:lnTo>
                <a:cubicBezTo>
                  <a:pt x="1236" y="19"/>
                  <a:pt x="1239" y="12"/>
                  <a:pt x="1244" y="8"/>
                </a:cubicBezTo>
                <a:cubicBezTo>
                  <a:pt x="1249" y="3"/>
                  <a:pt x="1255" y="0"/>
                  <a:pt x="1262" y="0"/>
                </a:cubicBezTo>
                <a:lnTo>
                  <a:pt x="1417" y="0"/>
                </a:lnTo>
                <a:cubicBezTo>
                  <a:pt x="1424" y="0"/>
                  <a:pt x="1430" y="3"/>
                  <a:pt x="1435" y="8"/>
                </a:cubicBezTo>
                <a:cubicBezTo>
                  <a:pt x="1440" y="12"/>
                  <a:pt x="1443" y="19"/>
                  <a:pt x="1443" y="2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 name="Cog Icon"/>
          <p:cNvSpPr>
            <a:spLocks noChangeAspect="1" noEditPoints="1"/>
          </p:cNvSpPr>
          <p:nvPr/>
        </p:nvSpPr>
        <p:spPr bwMode="auto">
          <a:xfrm>
            <a:off x="8562036" y="1143064"/>
            <a:ext cx="268288" cy="266700"/>
          </a:xfrm>
          <a:custGeom>
            <a:avLst/>
            <a:gdLst>
              <a:gd name="T0" fmla="*/ 764 w 1236"/>
              <a:gd name="T1" fmla="*/ 473 h 1237"/>
              <a:gd name="T2" fmla="*/ 472 w 1236"/>
              <a:gd name="T3" fmla="*/ 473 h 1237"/>
              <a:gd name="T4" fmla="*/ 472 w 1236"/>
              <a:gd name="T5" fmla="*/ 764 h 1237"/>
              <a:gd name="T6" fmla="*/ 764 w 1236"/>
              <a:gd name="T7" fmla="*/ 764 h 1237"/>
              <a:gd name="T8" fmla="*/ 1236 w 1236"/>
              <a:gd name="T9" fmla="*/ 531 h 1237"/>
              <a:gd name="T10" fmla="*/ 1230 w 1236"/>
              <a:gd name="T11" fmla="*/ 728 h 1237"/>
              <a:gd name="T12" fmla="*/ 1065 w 1236"/>
              <a:gd name="T13" fmla="*/ 761 h 1237"/>
              <a:gd name="T14" fmla="*/ 1120 w 1236"/>
              <a:gd name="T15" fmla="*/ 945 h 1237"/>
              <a:gd name="T16" fmla="*/ 1120 w 1236"/>
              <a:gd name="T17" fmla="*/ 984 h 1237"/>
              <a:gd name="T18" fmla="*/ 965 w 1236"/>
              <a:gd name="T19" fmla="*/ 1128 h 1237"/>
              <a:gd name="T20" fmla="*/ 833 w 1236"/>
              <a:gd name="T21" fmla="*/ 1034 h 1237"/>
              <a:gd name="T22" fmla="*/ 736 w 1236"/>
              <a:gd name="T23" fmla="*/ 1214 h 1237"/>
              <a:gd name="T24" fmla="*/ 529 w 1236"/>
              <a:gd name="T25" fmla="*/ 1237 h 1237"/>
              <a:gd name="T26" fmla="*/ 500 w 1236"/>
              <a:gd name="T27" fmla="*/ 1213 h 1237"/>
              <a:gd name="T28" fmla="*/ 405 w 1236"/>
              <a:gd name="T29" fmla="*/ 1035 h 1237"/>
              <a:gd name="T30" fmla="*/ 271 w 1236"/>
              <a:gd name="T31" fmla="*/ 1128 h 1237"/>
              <a:gd name="T32" fmla="*/ 118 w 1236"/>
              <a:gd name="T33" fmla="*/ 984 h 1237"/>
              <a:gd name="T34" fmla="*/ 119 w 1236"/>
              <a:gd name="T35" fmla="*/ 947 h 1237"/>
              <a:gd name="T36" fmla="*/ 203 w 1236"/>
              <a:gd name="T37" fmla="*/ 837 h 1237"/>
              <a:gd name="T38" fmla="*/ 23 w 1236"/>
              <a:gd name="T39" fmla="*/ 735 h 1237"/>
              <a:gd name="T40" fmla="*/ 0 w 1236"/>
              <a:gd name="T41" fmla="*/ 706 h 1237"/>
              <a:gd name="T42" fmla="*/ 6 w 1236"/>
              <a:gd name="T43" fmla="*/ 509 h 1237"/>
              <a:gd name="T44" fmla="*/ 171 w 1236"/>
              <a:gd name="T45" fmla="*/ 476 h 1237"/>
              <a:gd name="T46" fmla="*/ 116 w 1236"/>
              <a:gd name="T47" fmla="*/ 291 h 1237"/>
              <a:gd name="T48" fmla="*/ 116 w 1236"/>
              <a:gd name="T49" fmla="*/ 253 h 1237"/>
              <a:gd name="T50" fmla="*/ 271 w 1236"/>
              <a:gd name="T51" fmla="*/ 109 h 1237"/>
              <a:gd name="T52" fmla="*/ 403 w 1236"/>
              <a:gd name="T53" fmla="*/ 203 h 1237"/>
              <a:gd name="T54" fmla="*/ 500 w 1236"/>
              <a:gd name="T55" fmla="*/ 23 h 1237"/>
              <a:gd name="T56" fmla="*/ 707 w 1236"/>
              <a:gd name="T57" fmla="*/ 0 h 1237"/>
              <a:gd name="T58" fmla="*/ 736 w 1236"/>
              <a:gd name="T59" fmla="*/ 24 h 1237"/>
              <a:gd name="T60" fmla="*/ 831 w 1236"/>
              <a:gd name="T61" fmla="*/ 202 h 1237"/>
              <a:gd name="T62" fmla="*/ 965 w 1236"/>
              <a:gd name="T63" fmla="*/ 109 h 1237"/>
              <a:gd name="T64" fmla="*/ 1118 w 1236"/>
              <a:gd name="T65" fmla="*/ 254 h 1237"/>
              <a:gd name="T66" fmla="*/ 1117 w 1236"/>
              <a:gd name="T67" fmla="*/ 290 h 1237"/>
              <a:gd name="T68" fmla="*/ 1033 w 1236"/>
              <a:gd name="T69" fmla="*/ 400 h 1237"/>
              <a:gd name="T70" fmla="*/ 1213 w 1236"/>
              <a:gd name="T71" fmla="*/ 502 h 1237"/>
              <a:gd name="T72" fmla="*/ 1236 w 1236"/>
              <a:gd name="T73" fmla="*/ 53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6" h="1237">
                <a:moveTo>
                  <a:pt x="824" y="619"/>
                </a:moveTo>
                <a:cubicBezTo>
                  <a:pt x="824" y="562"/>
                  <a:pt x="804" y="513"/>
                  <a:pt x="764" y="473"/>
                </a:cubicBezTo>
                <a:cubicBezTo>
                  <a:pt x="723" y="433"/>
                  <a:pt x="675" y="412"/>
                  <a:pt x="618" y="412"/>
                </a:cubicBezTo>
                <a:cubicBezTo>
                  <a:pt x="561" y="412"/>
                  <a:pt x="513" y="433"/>
                  <a:pt x="472" y="473"/>
                </a:cubicBezTo>
                <a:cubicBezTo>
                  <a:pt x="432" y="513"/>
                  <a:pt x="412" y="562"/>
                  <a:pt x="412" y="619"/>
                </a:cubicBezTo>
                <a:cubicBezTo>
                  <a:pt x="412" y="675"/>
                  <a:pt x="432" y="724"/>
                  <a:pt x="472" y="764"/>
                </a:cubicBezTo>
                <a:cubicBezTo>
                  <a:pt x="513" y="805"/>
                  <a:pt x="561" y="825"/>
                  <a:pt x="618" y="825"/>
                </a:cubicBezTo>
                <a:cubicBezTo>
                  <a:pt x="675" y="825"/>
                  <a:pt x="723" y="805"/>
                  <a:pt x="764" y="764"/>
                </a:cubicBezTo>
                <a:cubicBezTo>
                  <a:pt x="804" y="724"/>
                  <a:pt x="824" y="675"/>
                  <a:pt x="824" y="619"/>
                </a:cubicBezTo>
                <a:close/>
                <a:moveTo>
                  <a:pt x="1236" y="531"/>
                </a:moveTo>
                <a:lnTo>
                  <a:pt x="1236" y="710"/>
                </a:lnTo>
                <a:cubicBezTo>
                  <a:pt x="1236" y="716"/>
                  <a:pt x="1234" y="722"/>
                  <a:pt x="1230" y="728"/>
                </a:cubicBezTo>
                <a:cubicBezTo>
                  <a:pt x="1226" y="734"/>
                  <a:pt x="1220" y="737"/>
                  <a:pt x="1214" y="739"/>
                </a:cubicBezTo>
                <a:lnTo>
                  <a:pt x="1065" y="761"/>
                </a:lnTo>
                <a:cubicBezTo>
                  <a:pt x="1055" y="790"/>
                  <a:pt x="1044" y="814"/>
                  <a:pt x="1033" y="834"/>
                </a:cubicBezTo>
                <a:cubicBezTo>
                  <a:pt x="1052" y="861"/>
                  <a:pt x="1081" y="898"/>
                  <a:pt x="1120" y="945"/>
                </a:cubicBezTo>
                <a:cubicBezTo>
                  <a:pt x="1125" y="952"/>
                  <a:pt x="1128" y="959"/>
                  <a:pt x="1128" y="966"/>
                </a:cubicBezTo>
                <a:cubicBezTo>
                  <a:pt x="1128" y="973"/>
                  <a:pt x="1125" y="979"/>
                  <a:pt x="1120" y="984"/>
                </a:cubicBezTo>
                <a:cubicBezTo>
                  <a:pt x="1106" y="1004"/>
                  <a:pt x="1079" y="1033"/>
                  <a:pt x="1041" y="1071"/>
                </a:cubicBezTo>
                <a:cubicBezTo>
                  <a:pt x="1002" y="1109"/>
                  <a:pt x="977" y="1128"/>
                  <a:pt x="965" y="1128"/>
                </a:cubicBezTo>
                <a:cubicBezTo>
                  <a:pt x="959" y="1128"/>
                  <a:pt x="952" y="1126"/>
                  <a:pt x="944" y="1121"/>
                </a:cubicBezTo>
                <a:lnTo>
                  <a:pt x="833" y="1034"/>
                </a:lnTo>
                <a:cubicBezTo>
                  <a:pt x="809" y="1046"/>
                  <a:pt x="785" y="1057"/>
                  <a:pt x="760" y="1065"/>
                </a:cubicBezTo>
                <a:cubicBezTo>
                  <a:pt x="751" y="1138"/>
                  <a:pt x="743" y="1187"/>
                  <a:pt x="736" y="1214"/>
                </a:cubicBezTo>
                <a:cubicBezTo>
                  <a:pt x="733" y="1229"/>
                  <a:pt x="723" y="1237"/>
                  <a:pt x="707" y="1237"/>
                </a:cubicBezTo>
                <a:lnTo>
                  <a:pt x="529" y="1237"/>
                </a:lnTo>
                <a:cubicBezTo>
                  <a:pt x="521" y="1237"/>
                  <a:pt x="515" y="1235"/>
                  <a:pt x="509" y="1230"/>
                </a:cubicBezTo>
                <a:cubicBezTo>
                  <a:pt x="503" y="1225"/>
                  <a:pt x="500" y="1220"/>
                  <a:pt x="500" y="1213"/>
                </a:cubicBezTo>
                <a:lnTo>
                  <a:pt x="477" y="1065"/>
                </a:lnTo>
                <a:cubicBezTo>
                  <a:pt x="451" y="1056"/>
                  <a:pt x="427" y="1046"/>
                  <a:pt x="405" y="1035"/>
                </a:cubicBezTo>
                <a:lnTo>
                  <a:pt x="291" y="1121"/>
                </a:lnTo>
                <a:cubicBezTo>
                  <a:pt x="286" y="1126"/>
                  <a:pt x="279" y="1128"/>
                  <a:pt x="271" y="1128"/>
                </a:cubicBezTo>
                <a:cubicBezTo>
                  <a:pt x="264" y="1128"/>
                  <a:pt x="257" y="1125"/>
                  <a:pt x="251" y="1119"/>
                </a:cubicBezTo>
                <a:cubicBezTo>
                  <a:pt x="183" y="1058"/>
                  <a:pt x="139" y="1013"/>
                  <a:pt x="118" y="984"/>
                </a:cubicBezTo>
                <a:cubicBezTo>
                  <a:pt x="114" y="979"/>
                  <a:pt x="112" y="973"/>
                  <a:pt x="112" y="966"/>
                </a:cubicBezTo>
                <a:cubicBezTo>
                  <a:pt x="112" y="959"/>
                  <a:pt x="115" y="953"/>
                  <a:pt x="119" y="947"/>
                </a:cubicBezTo>
                <a:cubicBezTo>
                  <a:pt x="127" y="936"/>
                  <a:pt x="141" y="918"/>
                  <a:pt x="160" y="893"/>
                </a:cubicBezTo>
                <a:cubicBezTo>
                  <a:pt x="179" y="869"/>
                  <a:pt x="194" y="850"/>
                  <a:pt x="203" y="837"/>
                </a:cubicBezTo>
                <a:cubicBezTo>
                  <a:pt x="189" y="810"/>
                  <a:pt x="178" y="783"/>
                  <a:pt x="170" y="757"/>
                </a:cubicBezTo>
                <a:lnTo>
                  <a:pt x="23" y="735"/>
                </a:lnTo>
                <a:cubicBezTo>
                  <a:pt x="16" y="734"/>
                  <a:pt x="10" y="731"/>
                  <a:pt x="6" y="725"/>
                </a:cubicBezTo>
                <a:cubicBezTo>
                  <a:pt x="2" y="720"/>
                  <a:pt x="0" y="713"/>
                  <a:pt x="0" y="706"/>
                </a:cubicBezTo>
                <a:lnTo>
                  <a:pt x="0" y="528"/>
                </a:lnTo>
                <a:cubicBezTo>
                  <a:pt x="0" y="521"/>
                  <a:pt x="2" y="515"/>
                  <a:pt x="6" y="509"/>
                </a:cubicBezTo>
                <a:cubicBezTo>
                  <a:pt x="10" y="503"/>
                  <a:pt x="16" y="500"/>
                  <a:pt x="21" y="499"/>
                </a:cubicBezTo>
                <a:lnTo>
                  <a:pt x="171" y="476"/>
                </a:lnTo>
                <a:cubicBezTo>
                  <a:pt x="179" y="451"/>
                  <a:pt x="189" y="427"/>
                  <a:pt x="203" y="402"/>
                </a:cubicBezTo>
                <a:cubicBezTo>
                  <a:pt x="181" y="371"/>
                  <a:pt x="152" y="334"/>
                  <a:pt x="116" y="291"/>
                </a:cubicBezTo>
                <a:cubicBezTo>
                  <a:pt x="111" y="284"/>
                  <a:pt x="108" y="278"/>
                  <a:pt x="108" y="272"/>
                </a:cubicBezTo>
                <a:cubicBezTo>
                  <a:pt x="108" y="266"/>
                  <a:pt x="111" y="260"/>
                  <a:pt x="116" y="253"/>
                </a:cubicBezTo>
                <a:cubicBezTo>
                  <a:pt x="130" y="234"/>
                  <a:pt x="156" y="205"/>
                  <a:pt x="195" y="167"/>
                </a:cubicBezTo>
                <a:cubicBezTo>
                  <a:pt x="234" y="128"/>
                  <a:pt x="259" y="109"/>
                  <a:pt x="271" y="109"/>
                </a:cubicBezTo>
                <a:cubicBezTo>
                  <a:pt x="278" y="109"/>
                  <a:pt x="285" y="112"/>
                  <a:pt x="292" y="117"/>
                </a:cubicBezTo>
                <a:lnTo>
                  <a:pt x="403" y="203"/>
                </a:lnTo>
                <a:cubicBezTo>
                  <a:pt x="427" y="191"/>
                  <a:pt x="451" y="181"/>
                  <a:pt x="476" y="173"/>
                </a:cubicBezTo>
                <a:cubicBezTo>
                  <a:pt x="485" y="100"/>
                  <a:pt x="493" y="50"/>
                  <a:pt x="500" y="23"/>
                </a:cubicBezTo>
                <a:cubicBezTo>
                  <a:pt x="503" y="8"/>
                  <a:pt x="513" y="0"/>
                  <a:pt x="529" y="0"/>
                </a:cubicBezTo>
                <a:lnTo>
                  <a:pt x="707" y="0"/>
                </a:lnTo>
                <a:cubicBezTo>
                  <a:pt x="715" y="0"/>
                  <a:pt x="721" y="3"/>
                  <a:pt x="727" y="7"/>
                </a:cubicBezTo>
                <a:cubicBezTo>
                  <a:pt x="733" y="12"/>
                  <a:pt x="736" y="17"/>
                  <a:pt x="736" y="24"/>
                </a:cubicBezTo>
                <a:lnTo>
                  <a:pt x="759" y="173"/>
                </a:lnTo>
                <a:cubicBezTo>
                  <a:pt x="785" y="181"/>
                  <a:pt x="809" y="191"/>
                  <a:pt x="831" y="202"/>
                </a:cubicBezTo>
                <a:lnTo>
                  <a:pt x="946" y="116"/>
                </a:lnTo>
                <a:cubicBezTo>
                  <a:pt x="950" y="111"/>
                  <a:pt x="957" y="109"/>
                  <a:pt x="965" y="109"/>
                </a:cubicBezTo>
                <a:cubicBezTo>
                  <a:pt x="972" y="109"/>
                  <a:pt x="979" y="112"/>
                  <a:pt x="985" y="117"/>
                </a:cubicBezTo>
                <a:cubicBezTo>
                  <a:pt x="1054" y="181"/>
                  <a:pt x="1099" y="227"/>
                  <a:pt x="1118" y="254"/>
                </a:cubicBezTo>
                <a:cubicBezTo>
                  <a:pt x="1122" y="258"/>
                  <a:pt x="1124" y="264"/>
                  <a:pt x="1124" y="272"/>
                </a:cubicBezTo>
                <a:cubicBezTo>
                  <a:pt x="1124" y="278"/>
                  <a:pt x="1121" y="284"/>
                  <a:pt x="1117" y="290"/>
                </a:cubicBezTo>
                <a:cubicBezTo>
                  <a:pt x="1109" y="301"/>
                  <a:pt x="1095" y="319"/>
                  <a:pt x="1076" y="344"/>
                </a:cubicBezTo>
                <a:cubicBezTo>
                  <a:pt x="1057" y="368"/>
                  <a:pt x="1042" y="387"/>
                  <a:pt x="1033" y="400"/>
                </a:cubicBezTo>
                <a:cubicBezTo>
                  <a:pt x="1047" y="427"/>
                  <a:pt x="1058" y="454"/>
                  <a:pt x="1066" y="479"/>
                </a:cubicBezTo>
                <a:lnTo>
                  <a:pt x="1213" y="502"/>
                </a:lnTo>
                <a:cubicBezTo>
                  <a:pt x="1220" y="503"/>
                  <a:pt x="1226" y="506"/>
                  <a:pt x="1230" y="512"/>
                </a:cubicBezTo>
                <a:cubicBezTo>
                  <a:pt x="1234" y="518"/>
                  <a:pt x="1236" y="524"/>
                  <a:pt x="1236" y="53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 name="Trash Icon"/>
          <p:cNvSpPr>
            <a:spLocks noChangeAspect="1" noEditPoints="1"/>
          </p:cNvSpPr>
          <p:nvPr/>
        </p:nvSpPr>
        <p:spPr bwMode="auto">
          <a:xfrm>
            <a:off x="9026009" y="1143064"/>
            <a:ext cx="244475" cy="266700"/>
          </a:xfrm>
          <a:custGeom>
            <a:avLst/>
            <a:gdLst>
              <a:gd name="T0" fmla="*/ 412 w 1134"/>
              <a:gd name="T1" fmla="*/ 953 h 1237"/>
              <a:gd name="T2" fmla="*/ 386 w 1134"/>
              <a:gd name="T3" fmla="*/ 979 h 1237"/>
              <a:gd name="T4" fmla="*/ 316 w 1134"/>
              <a:gd name="T5" fmla="*/ 972 h 1237"/>
              <a:gd name="T6" fmla="*/ 309 w 1134"/>
              <a:gd name="T7" fmla="*/ 490 h 1237"/>
              <a:gd name="T8" fmla="*/ 335 w 1134"/>
              <a:gd name="T9" fmla="*/ 464 h 1237"/>
              <a:gd name="T10" fmla="*/ 405 w 1134"/>
              <a:gd name="T11" fmla="*/ 471 h 1237"/>
              <a:gd name="T12" fmla="*/ 618 w 1134"/>
              <a:gd name="T13" fmla="*/ 490 h 1237"/>
              <a:gd name="T14" fmla="*/ 611 w 1134"/>
              <a:gd name="T15" fmla="*/ 972 h 1237"/>
              <a:gd name="T16" fmla="*/ 541 w 1134"/>
              <a:gd name="T17" fmla="*/ 979 h 1237"/>
              <a:gd name="T18" fmla="*/ 515 w 1134"/>
              <a:gd name="T19" fmla="*/ 953 h 1237"/>
              <a:gd name="T20" fmla="*/ 523 w 1134"/>
              <a:gd name="T21" fmla="*/ 471 h 1237"/>
              <a:gd name="T22" fmla="*/ 593 w 1134"/>
              <a:gd name="T23" fmla="*/ 464 h 1237"/>
              <a:gd name="T24" fmla="*/ 618 w 1134"/>
              <a:gd name="T25" fmla="*/ 490 h 1237"/>
              <a:gd name="T26" fmla="*/ 824 w 1134"/>
              <a:gd name="T27" fmla="*/ 953 h 1237"/>
              <a:gd name="T28" fmla="*/ 799 w 1134"/>
              <a:gd name="T29" fmla="*/ 979 h 1237"/>
              <a:gd name="T30" fmla="*/ 729 w 1134"/>
              <a:gd name="T31" fmla="*/ 972 h 1237"/>
              <a:gd name="T32" fmla="*/ 721 w 1134"/>
              <a:gd name="T33" fmla="*/ 490 h 1237"/>
              <a:gd name="T34" fmla="*/ 747 w 1134"/>
              <a:gd name="T35" fmla="*/ 464 h 1237"/>
              <a:gd name="T36" fmla="*/ 817 w 1134"/>
              <a:gd name="T37" fmla="*/ 471 h 1237"/>
              <a:gd name="T38" fmla="*/ 927 w 1134"/>
              <a:gd name="T39" fmla="*/ 1073 h 1237"/>
              <a:gd name="T40" fmla="*/ 206 w 1134"/>
              <a:gd name="T41" fmla="*/ 309 h 1237"/>
              <a:gd name="T42" fmla="*/ 212 w 1134"/>
              <a:gd name="T43" fmla="*/ 1105 h 1237"/>
              <a:gd name="T44" fmla="*/ 232 w 1134"/>
              <a:gd name="T45" fmla="*/ 1134 h 1237"/>
              <a:gd name="T46" fmla="*/ 910 w 1134"/>
              <a:gd name="T47" fmla="*/ 1127 h 1237"/>
              <a:gd name="T48" fmla="*/ 927 w 1134"/>
              <a:gd name="T49" fmla="*/ 1073 h 1237"/>
              <a:gd name="T50" fmla="*/ 747 w 1134"/>
              <a:gd name="T51" fmla="*/ 206 h 1237"/>
              <a:gd name="T52" fmla="*/ 695 w 1134"/>
              <a:gd name="T53" fmla="*/ 103 h 1237"/>
              <a:gd name="T54" fmla="*/ 426 w 1134"/>
              <a:gd name="T55" fmla="*/ 112 h 1237"/>
              <a:gd name="T56" fmla="*/ 1134 w 1134"/>
              <a:gd name="T57" fmla="*/ 232 h 1237"/>
              <a:gd name="T58" fmla="*/ 1126 w 1134"/>
              <a:gd name="T59" fmla="*/ 302 h 1237"/>
              <a:gd name="T60" fmla="*/ 1031 w 1134"/>
              <a:gd name="T61" fmla="*/ 309 h 1237"/>
              <a:gd name="T62" fmla="*/ 993 w 1134"/>
              <a:gd name="T63" fmla="*/ 1188 h 1237"/>
              <a:gd name="T64" fmla="*/ 232 w 1134"/>
              <a:gd name="T65" fmla="*/ 1237 h 1237"/>
              <a:gd name="T66" fmla="*/ 103 w 1134"/>
              <a:gd name="T67" fmla="*/ 1076 h 1237"/>
              <a:gd name="T68" fmla="*/ 26 w 1134"/>
              <a:gd name="T69" fmla="*/ 309 h 1237"/>
              <a:gd name="T70" fmla="*/ 0 w 1134"/>
              <a:gd name="T71" fmla="*/ 284 h 1237"/>
              <a:gd name="T72" fmla="*/ 7 w 1134"/>
              <a:gd name="T73" fmla="*/ 214 h 1237"/>
              <a:gd name="T74" fmla="*/ 275 w 1134"/>
              <a:gd name="T75" fmla="*/ 206 h 1237"/>
              <a:gd name="T76" fmla="*/ 374 w 1134"/>
              <a:gd name="T77" fmla="*/ 21 h 1237"/>
              <a:gd name="T78" fmla="*/ 696 w 1134"/>
              <a:gd name="T79" fmla="*/ 0 h 1237"/>
              <a:gd name="T80" fmla="*/ 803 w 1134"/>
              <a:gd name="T81" fmla="*/ 72 h 1237"/>
              <a:gd name="T82" fmla="*/ 1108 w 1134"/>
              <a:gd name="T83" fmla="*/ 206 h 1237"/>
              <a:gd name="T84" fmla="*/ 1134 w 1134"/>
              <a:gd name="T85" fmla="*/ 232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34" h="1237">
                <a:moveTo>
                  <a:pt x="412" y="490"/>
                </a:moveTo>
                <a:lnTo>
                  <a:pt x="412" y="953"/>
                </a:lnTo>
                <a:cubicBezTo>
                  <a:pt x="412" y="961"/>
                  <a:pt x="410" y="967"/>
                  <a:pt x="405" y="972"/>
                </a:cubicBezTo>
                <a:cubicBezTo>
                  <a:pt x="400" y="977"/>
                  <a:pt x="394" y="979"/>
                  <a:pt x="386" y="979"/>
                </a:cubicBezTo>
                <a:lnTo>
                  <a:pt x="335" y="979"/>
                </a:lnTo>
                <a:cubicBezTo>
                  <a:pt x="327" y="979"/>
                  <a:pt x="321" y="977"/>
                  <a:pt x="316" y="972"/>
                </a:cubicBezTo>
                <a:cubicBezTo>
                  <a:pt x="312" y="967"/>
                  <a:pt x="309" y="961"/>
                  <a:pt x="309" y="953"/>
                </a:cubicBezTo>
                <a:lnTo>
                  <a:pt x="309" y="490"/>
                </a:lnTo>
                <a:cubicBezTo>
                  <a:pt x="309" y="482"/>
                  <a:pt x="312" y="476"/>
                  <a:pt x="316" y="471"/>
                </a:cubicBezTo>
                <a:cubicBezTo>
                  <a:pt x="321" y="466"/>
                  <a:pt x="327" y="464"/>
                  <a:pt x="335" y="464"/>
                </a:cubicBezTo>
                <a:lnTo>
                  <a:pt x="386" y="464"/>
                </a:lnTo>
                <a:cubicBezTo>
                  <a:pt x="394" y="464"/>
                  <a:pt x="400" y="466"/>
                  <a:pt x="405" y="471"/>
                </a:cubicBezTo>
                <a:cubicBezTo>
                  <a:pt x="410" y="476"/>
                  <a:pt x="412" y="482"/>
                  <a:pt x="412" y="490"/>
                </a:cubicBezTo>
                <a:close/>
                <a:moveTo>
                  <a:pt x="618" y="490"/>
                </a:moveTo>
                <a:lnTo>
                  <a:pt x="618" y="953"/>
                </a:lnTo>
                <a:cubicBezTo>
                  <a:pt x="618" y="961"/>
                  <a:pt x="616" y="967"/>
                  <a:pt x="611" y="972"/>
                </a:cubicBezTo>
                <a:cubicBezTo>
                  <a:pt x="606" y="977"/>
                  <a:pt x="600" y="979"/>
                  <a:pt x="593" y="979"/>
                </a:cubicBezTo>
                <a:lnTo>
                  <a:pt x="541" y="979"/>
                </a:lnTo>
                <a:cubicBezTo>
                  <a:pt x="534" y="979"/>
                  <a:pt x="527" y="977"/>
                  <a:pt x="523" y="972"/>
                </a:cubicBezTo>
                <a:cubicBezTo>
                  <a:pt x="518" y="967"/>
                  <a:pt x="515" y="961"/>
                  <a:pt x="515" y="953"/>
                </a:cubicBezTo>
                <a:lnTo>
                  <a:pt x="515" y="490"/>
                </a:lnTo>
                <a:cubicBezTo>
                  <a:pt x="515" y="482"/>
                  <a:pt x="518" y="476"/>
                  <a:pt x="523" y="471"/>
                </a:cubicBezTo>
                <a:cubicBezTo>
                  <a:pt x="527" y="466"/>
                  <a:pt x="534" y="464"/>
                  <a:pt x="541" y="464"/>
                </a:cubicBezTo>
                <a:lnTo>
                  <a:pt x="593" y="464"/>
                </a:lnTo>
                <a:cubicBezTo>
                  <a:pt x="600" y="464"/>
                  <a:pt x="606" y="466"/>
                  <a:pt x="611" y="471"/>
                </a:cubicBezTo>
                <a:cubicBezTo>
                  <a:pt x="616" y="476"/>
                  <a:pt x="618" y="482"/>
                  <a:pt x="618" y="490"/>
                </a:cubicBezTo>
                <a:close/>
                <a:moveTo>
                  <a:pt x="824" y="490"/>
                </a:moveTo>
                <a:lnTo>
                  <a:pt x="824" y="953"/>
                </a:lnTo>
                <a:cubicBezTo>
                  <a:pt x="824" y="961"/>
                  <a:pt x="822" y="967"/>
                  <a:pt x="817" y="972"/>
                </a:cubicBezTo>
                <a:cubicBezTo>
                  <a:pt x="812" y="977"/>
                  <a:pt x="806" y="979"/>
                  <a:pt x="799" y="979"/>
                </a:cubicBezTo>
                <a:lnTo>
                  <a:pt x="747" y="979"/>
                </a:lnTo>
                <a:cubicBezTo>
                  <a:pt x="740" y="979"/>
                  <a:pt x="733" y="977"/>
                  <a:pt x="729" y="972"/>
                </a:cubicBezTo>
                <a:cubicBezTo>
                  <a:pt x="724" y="967"/>
                  <a:pt x="721" y="961"/>
                  <a:pt x="721" y="953"/>
                </a:cubicBezTo>
                <a:lnTo>
                  <a:pt x="721" y="490"/>
                </a:lnTo>
                <a:cubicBezTo>
                  <a:pt x="721" y="482"/>
                  <a:pt x="724" y="476"/>
                  <a:pt x="729" y="471"/>
                </a:cubicBezTo>
                <a:cubicBezTo>
                  <a:pt x="733" y="466"/>
                  <a:pt x="740" y="464"/>
                  <a:pt x="747" y="464"/>
                </a:cubicBezTo>
                <a:lnTo>
                  <a:pt x="799" y="464"/>
                </a:lnTo>
                <a:cubicBezTo>
                  <a:pt x="806" y="464"/>
                  <a:pt x="812" y="466"/>
                  <a:pt x="817" y="471"/>
                </a:cubicBezTo>
                <a:cubicBezTo>
                  <a:pt x="822" y="476"/>
                  <a:pt x="824" y="482"/>
                  <a:pt x="824" y="490"/>
                </a:cubicBezTo>
                <a:close/>
                <a:moveTo>
                  <a:pt x="927" y="1073"/>
                </a:moveTo>
                <a:lnTo>
                  <a:pt x="927" y="309"/>
                </a:lnTo>
                <a:lnTo>
                  <a:pt x="206" y="309"/>
                </a:lnTo>
                <a:lnTo>
                  <a:pt x="206" y="1073"/>
                </a:lnTo>
                <a:cubicBezTo>
                  <a:pt x="206" y="1084"/>
                  <a:pt x="208" y="1095"/>
                  <a:pt x="212" y="1105"/>
                </a:cubicBezTo>
                <a:cubicBezTo>
                  <a:pt x="216" y="1115"/>
                  <a:pt x="219" y="1122"/>
                  <a:pt x="223" y="1127"/>
                </a:cubicBezTo>
                <a:cubicBezTo>
                  <a:pt x="227" y="1132"/>
                  <a:pt x="230" y="1134"/>
                  <a:pt x="232" y="1134"/>
                </a:cubicBezTo>
                <a:lnTo>
                  <a:pt x="902" y="1134"/>
                </a:lnTo>
                <a:cubicBezTo>
                  <a:pt x="903" y="1134"/>
                  <a:pt x="906" y="1132"/>
                  <a:pt x="910" y="1127"/>
                </a:cubicBezTo>
                <a:cubicBezTo>
                  <a:pt x="914" y="1122"/>
                  <a:pt x="918" y="1115"/>
                  <a:pt x="922" y="1105"/>
                </a:cubicBezTo>
                <a:cubicBezTo>
                  <a:pt x="926" y="1095"/>
                  <a:pt x="927" y="1084"/>
                  <a:pt x="927" y="1073"/>
                </a:cubicBezTo>
                <a:close/>
                <a:moveTo>
                  <a:pt x="386" y="206"/>
                </a:moveTo>
                <a:lnTo>
                  <a:pt x="747" y="206"/>
                </a:lnTo>
                <a:lnTo>
                  <a:pt x="709" y="112"/>
                </a:lnTo>
                <a:cubicBezTo>
                  <a:pt x="705" y="107"/>
                  <a:pt x="700" y="104"/>
                  <a:pt x="695" y="103"/>
                </a:cubicBezTo>
                <a:lnTo>
                  <a:pt x="440" y="103"/>
                </a:lnTo>
                <a:cubicBezTo>
                  <a:pt x="434" y="104"/>
                  <a:pt x="430" y="107"/>
                  <a:pt x="426" y="112"/>
                </a:cubicBezTo>
                <a:lnTo>
                  <a:pt x="386" y="206"/>
                </a:lnTo>
                <a:close/>
                <a:moveTo>
                  <a:pt x="1134" y="232"/>
                </a:moveTo>
                <a:lnTo>
                  <a:pt x="1134" y="284"/>
                </a:lnTo>
                <a:cubicBezTo>
                  <a:pt x="1134" y="291"/>
                  <a:pt x="1131" y="297"/>
                  <a:pt x="1126" y="302"/>
                </a:cubicBezTo>
                <a:cubicBezTo>
                  <a:pt x="1121" y="307"/>
                  <a:pt x="1115" y="309"/>
                  <a:pt x="1108" y="309"/>
                </a:cubicBezTo>
                <a:lnTo>
                  <a:pt x="1031" y="309"/>
                </a:lnTo>
                <a:lnTo>
                  <a:pt x="1031" y="1073"/>
                </a:lnTo>
                <a:cubicBezTo>
                  <a:pt x="1031" y="1117"/>
                  <a:pt x="1018" y="1156"/>
                  <a:pt x="993" y="1188"/>
                </a:cubicBezTo>
                <a:cubicBezTo>
                  <a:pt x="967" y="1221"/>
                  <a:pt x="937" y="1237"/>
                  <a:pt x="902" y="1237"/>
                </a:cubicBezTo>
                <a:lnTo>
                  <a:pt x="232" y="1237"/>
                </a:lnTo>
                <a:cubicBezTo>
                  <a:pt x="196" y="1237"/>
                  <a:pt x="166" y="1221"/>
                  <a:pt x="141" y="1190"/>
                </a:cubicBezTo>
                <a:cubicBezTo>
                  <a:pt x="116" y="1158"/>
                  <a:pt x="103" y="1120"/>
                  <a:pt x="103" y="1076"/>
                </a:cubicBezTo>
                <a:lnTo>
                  <a:pt x="103" y="309"/>
                </a:lnTo>
                <a:lnTo>
                  <a:pt x="26" y="309"/>
                </a:lnTo>
                <a:cubicBezTo>
                  <a:pt x="18" y="309"/>
                  <a:pt x="12" y="307"/>
                  <a:pt x="7" y="302"/>
                </a:cubicBezTo>
                <a:cubicBezTo>
                  <a:pt x="2" y="297"/>
                  <a:pt x="0" y="291"/>
                  <a:pt x="0" y="284"/>
                </a:cubicBezTo>
                <a:lnTo>
                  <a:pt x="0" y="232"/>
                </a:lnTo>
                <a:cubicBezTo>
                  <a:pt x="0" y="225"/>
                  <a:pt x="2" y="218"/>
                  <a:pt x="7" y="214"/>
                </a:cubicBezTo>
                <a:cubicBezTo>
                  <a:pt x="12" y="209"/>
                  <a:pt x="18" y="206"/>
                  <a:pt x="26" y="206"/>
                </a:cubicBezTo>
                <a:lnTo>
                  <a:pt x="275" y="206"/>
                </a:lnTo>
                <a:lnTo>
                  <a:pt x="331" y="72"/>
                </a:lnTo>
                <a:cubicBezTo>
                  <a:pt x="339" y="52"/>
                  <a:pt x="353" y="35"/>
                  <a:pt x="374" y="21"/>
                </a:cubicBezTo>
                <a:cubicBezTo>
                  <a:pt x="395" y="7"/>
                  <a:pt x="417" y="0"/>
                  <a:pt x="438" y="0"/>
                </a:cubicBezTo>
                <a:lnTo>
                  <a:pt x="696" y="0"/>
                </a:lnTo>
                <a:cubicBezTo>
                  <a:pt x="717" y="0"/>
                  <a:pt x="738" y="7"/>
                  <a:pt x="759" y="21"/>
                </a:cubicBezTo>
                <a:cubicBezTo>
                  <a:pt x="780" y="35"/>
                  <a:pt x="795" y="52"/>
                  <a:pt x="803" y="72"/>
                </a:cubicBezTo>
                <a:lnTo>
                  <a:pt x="859" y="206"/>
                </a:lnTo>
                <a:lnTo>
                  <a:pt x="1108" y="206"/>
                </a:lnTo>
                <a:cubicBezTo>
                  <a:pt x="1115" y="206"/>
                  <a:pt x="1121" y="209"/>
                  <a:pt x="1126" y="214"/>
                </a:cubicBezTo>
                <a:cubicBezTo>
                  <a:pt x="1131" y="218"/>
                  <a:pt x="1134" y="225"/>
                  <a:pt x="1134"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 name="Home Icon"/>
          <p:cNvSpPr>
            <a:spLocks noChangeAspect="1" noEditPoints="1"/>
          </p:cNvSpPr>
          <p:nvPr/>
        </p:nvSpPr>
        <p:spPr bwMode="auto">
          <a:xfrm>
            <a:off x="9459817" y="1165289"/>
            <a:ext cx="280988" cy="222250"/>
          </a:xfrm>
          <a:custGeom>
            <a:avLst/>
            <a:gdLst>
              <a:gd name="T0" fmla="*/ 1113 w 1299"/>
              <a:gd name="T1" fmla="*/ 595 h 1033"/>
              <a:gd name="T2" fmla="*/ 1113 w 1299"/>
              <a:gd name="T3" fmla="*/ 981 h 1033"/>
              <a:gd name="T4" fmla="*/ 1098 w 1299"/>
              <a:gd name="T5" fmla="*/ 1018 h 1033"/>
              <a:gd name="T6" fmla="*/ 1062 w 1299"/>
              <a:gd name="T7" fmla="*/ 1033 h 1033"/>
              <a:gd name="T8" fmla="*/ 753 w 1299"/>
              <a:gd name="T9" fmla="*/ 1033 h 1033"/>
              <a:gd name="T10" fmla="*/ 753 w 1299"/>
              <a:gd name="T11" fmla="*/ 724 h 1033"/>
              <a:gd name="T12" fmla="*/ 547 w 1299"/>
              <a:gd name="T13" fmla="*/ 724 h 1033"/>
              <a:gd name="T14" fmla="*/ 547 w 1299"/>
              <a:gd name="T15" fmla="*/ 1033 h 1033"/>
              <a:gd name="T16" fmla="*/ 238 w 1299"/>
              <a:gd name="T17" fmla="*/ 1033 h 1033"/>
              <a:gd name="T18" fmla="*/ 201 w 1299"/>
              <a:gd name="T19" fmla="*/ 1018 h 1033"/>
              <a:gd name="T20" fmla="*/ 186 w 1299"/>
              <a:gd name="T21" fmla="*/ 981 h 1033"/>
              <a:gd name="T22" fmla="*/ 186 w 1299"/>
              <a:gd name="T23" fmla="*/ 595 h 1033"/>
              <a:gd name="T24" fmla="*/ 186 w 1299"/>
              <a:gd name="T25" fmla="*/ 593 h 1033"/>
              <a:gd name="T26" fmla="*/ 187 w 1299"/>
              <a:gd name="T27" fmla="*/ 590 h 1033"/>
              <a:gd name="T28" fmla="*/ 649 w 1299"/>
              <a:gd name="T29" fmla="*/ 209 h 1033"/>
              <a:gd name="T30" fmla="*/ 1112 w 1299"/>
              <a:gd name="T31" fmla="*/ 590 h 1033"/>
              <a:gd name="T32" fmla="*/ 1113 w 1299"/>
              <a:gd name="T33" fmla="*/ 595 h 1033"/>
              <a:gd name="T34" fmla="*/ 1293 w 1299"/>
              <a:gd name="T35" fmla="*/ 540 h 1033"/>
              <a:gd name="T36" fmla="*/ 1243 w 1299"/>
              <a:gd name="T37" fmla="*/ 599 h 1033"/>
              <a:gd name="T38" fmla="*/ 1226 w 1299"/>
              <a:gd name="T39" fmla="*/ 608 h 1033"/>
              <a:gd name="T40" fmla="*/ 1224 w 1299"/>
              <a:gd name="T41" fmla="*/ 608 h 1033"/>
              <a:gd name="T42" fmla="*/ 1207 w 1299"/>
              <a:gd name="T43" fmla="*/ 602 h 1033"/>
              <a:gd name="T44" fmla="*/ 650 w 1299"/>
              <a:gd name="T45" fmla="*/ 138 h 1033"/>
              <a:gd name="T46" fmla="*/ 92 w 1299"/>
              <a:gd name="T47" fmla="*/ 602 h 1033"/>
              <a:gd name="T48" fmla="*/ 73 w 1299"/>
              <a:gd name="T49" fmla="*/ 608 h 1033"/>
              <a:gd name="T50" fmla="*/ 56 w 1299"/>
              <a:gd name="T51" fmla="*/ 599 h 1033"/>
              <a:gd name="T52" fmla="*/ 6 w 1299"/>
              <a:gd name="T53" fmla="*/ 540 h 1033"/>
              <a:gd name="T54" fmla="*/ 1 w 1299"/>
              <a:gd name="T55" fmla="*/ 521 h 1033"/>
              <a:gd name="T56" fmla="*/ 10 w 1299"/>
              <a:gd name="T57" fmla="*/ 503 h 1033"/>
              <a:gd name="T58" fmla="*/ 588 w 1299"/>
              <a:gd name="T59" fmla="*/ 21 h 1033"/>
              <a:gd name="T60" fmla="*/ 650 w 1299"/>
              <a:gd name="T61" fmla="*/ 0 h 1033"/>
              <a:gd name="T62" fmla="*/ 711 w 1299"/>
              <a:gd name="T63" fmla="*/ 21 h 1033"/>
              <a:gd name="T64" fmla="*/ 907 w 1299"/>
              <a:gd name="T65" fmla="*/ 185 h 1033"/>
              <a:gd name="T66" fmla="*/ 907 w 1299"/>
              <a:gd name="T67" fmla="*/ 28 h 1033"/>
              <a:gd name="T68" fmla="*/ 914 w 1299"/>
              <a:gd name="T69" fmla="*/ 10 h 1033"/>
              <a:gd name="T70" fmla="*/ 933 w 1299"/>
              <a:gd name="T71" fmla="*/ 3 h 1033"/>
              <a:gd name="T72" fmla="*/ 1088 w 1299"/>
              <a:gd name="T73" fmla="*/ 3 h 1033"/>
              <a:gd name="T74" fmla="*/ 1106 w 1299"/>
              <a:gd name="T75" fmla="*/ 10 h 1033"/>
              <a:gd name="T76" fmla="*/ 1113 w 1299"/>
              <a:gd name="T77" fmla="*/ 28 h 1033"/>
              <a:gd name="T78" fmla="*/ 1113 w 1299"/>
              <a:gd name="T79" fmla="*/ 357 h 1033"/>
              <a:gd name="T80" fmla="*/ 1290 w 1299"/>
              <a:gd name="T81" fmla="*/ 503 h 1033"/>
              <a:gd name="T82" fmla="*/ 1298 w 1299"/>
              <a:gd name="T83" fmla="*/ 521 h 1033"/>
              <a:gd name="T84" fmla="*/ 1293 w 1299"/>
              <a:gd name="T85" fmla="*/ 540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99" h="1033">
                <a:moveTo>
                  <a:pt x="1113" y="595"/>
                </a:moveTo>
                <a:lnTo>
                  <a:pt x="1113" y="981"/>
                </a:lnTo>
                <a:cubicBezTo>
                  <a:pt x="1113" y="995"/>
                  <a:pt x="1108" y="1008"/>
                  <a:pt x="1098" y="1018"/>
                </a:cubicBezTo>
                <a:cubicBezTo>
                  <a:pt x="1088" y="1028"/>
                  <a:pt x="1076" y="1033"/>
                  <a:pt x="1062" y="1033"/>
                </a:cubicBezTo>
                <a:lnTo>
                  <a:pt x="753" y="1033"/>
                </a:lnTo>
                <a:lnTo>
                  <a:pt x="753" y="724"/>
                </a:lnTo>
                <a:lnTo>
                  <a:pt x="547" y="724"/>
                </a:lnTo>
                <a:lnTo>
                  <a:pt x="547" y="1033"/>
                </a:lnTo>
                <a:lnTo>
                  <a:pt x="238" y="1033"/>
                </a:lnTo>
                <a:cubicBezTo>
                  <a:pt x="224" y="1033"/>
                  <a:pt x="211" y="1028"/>
                  <a:pt x="201" y="1018"/>
                </a:cubicBezTo>
                <a:cubicBezTo>
                  <a:pt x="191" y="1008"/>
                  <a:pt x="186" y="995"/>
                  <a:pt x="186" y="981"/>
                </a:cubicBezTo>
                <a:lnTo>
                  <a:pt x="186" y="595"/>
                </a:lnTo>
                <a:cubicBezTo>
                  <a:pt x="186" y="595"/>
                  <a:pt x="186" y="594"/>
                  <a:pt x="186" y="593"/>
                </a:cubicBezTo>
                <a:cubicBezTo>
                  <a:pt x="186" y="591"/>
                  <a:pt x="187" y="591"/>
                  <a:pt x="187" y="590"/>
                </a:cubicBezTo>
                <a:lnTo>
                  <a:pt x="649" y="209"/>
                </a:lnTo>
                <a:lnTo>
                  <a:pt x="1112" y="590"/>
                </a:lnTo>
                <a:cubicBezTo>
                  <a:pt x="1113" y="591"/>
                  <a:pt x="1113" y="593"/>
                  <a:pt x="1113" y="595"/>
                </a:cubicBezTo>
                <a:close/>
                <a:moveTo>
                  <a:pt x="1293" y="540"/>
                </a:moveTo>
                <a:lnTo>
                  <a:pt x="1243" y="599"/>
                </a:lnTo>
                <a:cubicBezTo>
                  <a:pt x="1239" y="604"/>
                  <a:pt x="1233" y="607"/>
                  <a:pt x="1226" y="608"/>
                </a:cubicBezTo>
                <a:lnTo>
                  <a:pt x="1224" y="608"/>
                </a:lnTo>
                <a:cubicBezTo>
                  <a:pt x="1217" y="608"/>
                  <a:pt x="1211" y="606"/>
                  <a:pt x="1207" y="602"/>
                </a:cubicBezTo>
                <a:lnTo>
                  <a:pt x="650" y="138"/>
                </a:lnTo>
                <a:lnTo>
                  <a:pt x="92" y="602"/>
                </a:lnTo>
                <a:cubicBezTo>
                  <a:pt x="86" y="607"/>
                  <a:pt x="80" y="608"/>
                  <a:pt x="73" y="608"/>
                </a:cubicBezTo>
                <a:cubicBezTo>
                  <a:pt x="66" y="607"/>
                  <a:pt x="61" y="604"/>
                  <a:pt x="56" y="599"/>
                </a:cubicBezTo>
                <a:lnTo>
                  <a:pt x="6" y="540"/>
                </a:lnTo>
                <a:cubicBezTo>
                  <a:pt x="2" y="534"/>
                  <a:pt x="0" y="528"/>
                  <a:pt x="1" y="521"/>
                </a:cubicBezTo>
                <a:cubicBezTo>
                  <a:pt x="1" y="513"/>
                  <a:pt x="4" y="508"/>
                  <a:pt x="10" y="503"/>
                </a:cubicBezTo>
                <a:lnTo>
                  <a:pt x="588" y="21"/>
                </a:lnTo>
                <a:cubicBezTo>
                  <a:pt x="606" y="7"/>
                  <a:pt x="626" y="0"/>
                  <a:pt x="650" y="0"/>
                </a:cubicBezTo>
                <a:cubicBezTo>
                  <a:pt x="673" y="0"/>
                  <a:pt x="694" y="7"/>
                  <a:pt x="711" y="21"/>
                </a:cubicBezTo>
                <a:lnTo>
                  <a:pt x="907" y="185"/>
                </a:lnTo>
                <a:lnTo>
                  <a:pt x="907" y="28"/>
                </a:lnTo>
                <a:cubicBezTo>
                  <a:pt x="907" y="21"/>
                  <a:pt x="910" y="15"/>
                  <a:pt x="914" y="10"/>
                </a:cubicBezTo>
                <a:cubicBezTo>
                  <a:pt x="919" y="5"/>
                  <a:pt x="925" y="3"/>
                  <a:pt x="933" y="3"/>
                </a:cubicBezTo>
                <a:lnTo>
                  <a:pt x="1088" y="3"/>
                </a:lnTo>
                <a:cubicBezTo>
                  <a:pt x="1095" y="3"/>
                  <a:pt x="1101" y="5"/>
                  <a:pt x="1106" y="10"/>
                </a:cubicBezTo>
                <a:cubicBezTo>
                  <a:pt x="1111" y="15"/>
                  <a:pt x="1113" y="21"/>
                  <a:pt x="1113" y="28"/>
                </a:cubicBezTo>
                <a:lnTo>
                  <a:pt x="1113" y="357"/>
                </a:lnTo>
                <a:lnTo>
                  <a:pt x="1290" y="503"/>
                </a:lnTo>
                <a:cubicBezTo>
                  <a:pt x="1295" y="508"/>
                  <a:pt x="1298" y="513"/>
                  <a:pt x="1298" y="521"/>
                </a:cubicBezTo>
                <a:cubicBezTo>
                  <a:pt x="1299" y="528"/>
                  <a:pt x="1297" y="534"/>
                  <a:pt x="1293" y="54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 name="File"/>
          <p:cNvSpPr>
            <a:spLocks noChangeAspect="1" noEditPoints="1"/>
          </p:cNvSpPr>
          <p:nvPr/>
        </p:nvSpPr>
        <p:spPr bwMode="auto">
          <a:xfrm>
            <a:off x="9957921" y="1143064"/>
            <a:ext cx="222250" cy="266700"/>
          </a:xfrm>
          <a:custGeom>
            <a:avLst/>
            <a:gdLst>
              <a:gd name="T0" fmla="*/ 103 w 1031"/>
              <a:gd name="T1" fmla="*/ 1134 h 1237"/>
              <a:gd name="T2" fmla="*/ 928 w 1031"/>
              <a:gd name="T3" fmla="*/ 1134 h 1237"/>
              <a:gd name="T4" fmla="*/ 928 w 1031"/>
              <a:gd name="T5" fmla="*/ 516 h 1237"/>
              <a:gd name="T6" fmla="*/ 593 w 1031"/>
              <a:gd name="T7" fmla="*/ 516 h 1237"/>
              <a:gd name="T8" fmla="*/ 538 w 1031"/>
              <a:gd name="T9" fmla="*/ 493 h 1237"/>
              <a:gd name="T10" fmla="*/ 515 w 1031"/>
              <a:gd name="T11" fmla="*/ 438 h 1237"/>
              <a:gd name="T12" fmla="*/ 515 w 1031"/>
              <a:gd name="T13" fmla="*/ 103 h 1237"/>
              <a:gd name="T14" fmla="*/ 103 w 1031"/>
              <a:gd name="T15" fmla="*/ 103 h 1237"/>
              <a:gd name="T16" fmla="*/ 103 w 1031"/>
              <a:gd name="T17" fmla="*/ 1134 h 1237"/>
              <a:gd name="T18" fmla="*/ 618 w 1031"/>
              <a:gd name="T19" fmla="*/ 412 h 1237"/>
              <a:gd name="T20" fmla="*/ 859 w 1031"/>
              <a:gd name="T21" fmla="*/ 412 h 1237"/>
              <a:gd name="T22" fmla="*/ 618 w 1031"/>
              <a:gd name="T23" fmla="*/ 172 h 1237"/>
              <a:gd name="T24" fmla="*/ 618 w 1031"/>
              <a:gd name="T25" fmla="*/ 412 h 1237"/>
              <a:gd name="T26" fmla="*/ 1031 w 1031"/>
              <a:gd name="T27" fmla="*/ 516 h 1237"/>
              <a:gd name="T28" fmla="*/ 1031 w 1031"/>
              <a:gd name="T29" fmla="*/ 1160 h 1237"/>
              <a:gd name="T30" fmla="*/ 1008 w 1031"/>
              <a:gd name="T31" fmla="*/ 1214 h 1237"/>
              <a:gd name="T32" fmla="*/ 953 w 1031"/>
              <a:gd name="T33" fmla="*/ 1237 h 1237"/>
              <a:gd name="T34" fmla="*/ 77 w 1031"/>
              <a:gd name="T35" fmla="*/ 1237 h 1237"/>
              <a:gd name="T36" fmla="*/ 23 w 1031"/>
              <a:gd name="T37" fmla="*/ 1214 h 1237"/>
              <a:gd name="T38" fmla="*/ 0 w 1031"/>
              <a:gd name="T39" fmla="*/ 1160 h 1237"/>
              <a:gd name="T40" fmla="*/ 0 w 1031"/>
              <a:gd name="T41" fmla="*/ 78 h 1237"/>
              <a:gd name="T42" fmla="*/ 23 w 1031"/>
              <a:gd name="T43" fmla="*/ 23 h 1237"/>
              <a:gd name="T44" fmla="*/ 77 w 1031"/>
              <a:gd name="T45" fmla="*/ 0 h 1237"/>
              <a:gd name="T46" fmla="*/ 515 w 1031"/>
              <a:gd name="T47" fmla="*/ 0 h 1237"/>
              <a:gd name="T48" fmla="*/ 586 w 1031"/>
              <a:gd name="T49" fmla="*/ 16 h 1237"/>
              <a:gd name="T50" fmla="*/ 647 w 1031"/>
              <a:gd name="T51" fmla="*/ 55 h 1237"/>
              <a:gd name="T52" fmla="*/ 976 w 1031"/>
              <a:gd name="T53" fmla="*/ 383 h 1237"/>
              <a:gd name="T54" fmla="*/ 1015 w 1031"/>
              <a:gd name="T55" fmla="*/ 445 h 1237"/>
              <a:gd name="T56" fmla="*/ 1031 w 1031"/>
              <a:gd name="T57" fmla="*/ 516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31" h="1237">
                <a:moveTo>
                  <a:pt x="103" y="1134"/>
                </a:moveTo>
                <a:lnTo>
                  <a:pt x="928" y="1134"/>
                </a:lnTo>
                <a:lnTo>
                  <a:pt x="928" y="516"/>
                </a:lnTo>
                <a:lnTo>
                  <a:pt x="593" y="516"/>
                </a:lnTo>
                <a:cubicBezTo>
                  <a:pt x="571" y="516"/>
                  <a:pt x="553" y="508"/>
                  <a:pt x="538" y="493"/>
                </a:cubicBezTo>
                <a:cubicBezTo>
                  <a:pt x="523" y="478"/>
                  <a:pt x="515" y="460"/>
                  <a:pt x="515" y="438"/>
                </a:cubicBezTo>
                <a:lnTo>
                  <a:pt x="515" y="103"/>
                </a:lnTo>
                <a:lnTo>
                  <a:pt x="103" y="103"/>
                </a:lnTo>
                <a:lnTo>
                  <a:pt x="103" y="1134"/>
                </a:lnTo>
                <a:close/>
                <a:moveTo>
                  <a:pt x="618" y="412"/>
                </a:moveTo>
                <a:lnTo>
                  <a:pt x="859" y="412"/>
                </a:lnTo>
                <a:lnTo>
                  <a:pt x="618" y="172"/>
                </a:lnTo>
                <a:lnTo>
                  <a:pt x="618" y="412"/>
                </a:lnTo>
                <a:close/>
                <a:moveTo>
                  <a:pt x="1031" y="516"/>
                </a:moveTo>
                <a:lnTo>
                  <a:pt x="1031" y="1160"/>
                </a:lnTo>
                <a:cubicBezTo>
                  <a:pt x="1031" y="1181"/>
                  <a:pt x="1023" y="1199"/>
                  <a:pt x="1008" y="1214"/>
                </a:cubicBezTo>
                <a:cubicBezTo>
                  <a:pt x="993" y="1229"/>
                  <a:pt x="975" y="1237"/>
                  <a:pt x="953" y="1237"/>
                </a:cubicBezTo>
                <a:lnTo>
                  <a:pt x="77" y="1237"/>
                </a:lnTo>
                <a:cubicBezTo>
                  <a:pt x="56" y="1237"/>
                  <a:pt x="38" y="1229"/>
                  <a:pt x="23" y="1214"/>
                </a:cubicBezTo>
                <a:cubicBezTo>
                  <a:pt x="8" y="1199"/>
                  <a:pt x="0" y="1181"/>
                  <a:pt x="0" y="1160"/>
                </a:cubicBezTo>
                <a:lnTo>
                  <a:pt x="0" y="78"/>
                </a:lnTo>
                <a:cubicBezTo>
                  <a:pt x="0" y="56"/>
                  <a:pt x="8" y="38"/>
                  <a:pt x="23" y="23"/>
                </a:cubicBezTo>
                <a:cubicBezTo>
                  <a:pt x="38" y="8"/>
                  <a:pt x="56" y="0"/>
                  <a:pt x="77" y="0"/>
                </a:cubicBezTo>
                <a:lnTo>
                  <a:pt x="515" y="0"/>
                </a:lnTo>
                <a:cubicBezTo>
                  <a:pt x="537" y="0"/>
                  <a:pt x="560" y="6"/>
                  <a:pt x="586" y="16"/>
                </a:cubicBezTo>
                <a:cubicBezTo>
                  <a:pt x="612" y="27"/>
                  <a:pt x="632" y="40"/>
                  <a:pt x="647" y="55"/>
                </a:cubicBezTo>
                <a:lnTo>
                  <a:pt x="976" y="383"/>
                </a:lnTo>
                <a:cubicBezTo>
                  <a:pt x="991" y="399"/>
                  <a:pt x="1004" y="419"/>
                  <a:pt x="1015" y="445"/>
                </a:cubicBezTo>
                <a:cubicBezTo>
                  <a:pt x="1025" y="470"/>
                  <a:pt x="1031" y="494"/>
                  <a:pt x="1031" y="51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25" name="Time Icon"/>
          <p:cNvSpPr>
            <a:spLocks noChangeAspect="1" noEditPoints="1"/>
          </p:cNvSpPr>
          <p:nvPr/>
        </p:nvSpPr>
        <p:spPr bwMode="auto">
          <a:xfrm>
            <a:off x="10329817" y="1142270"/>
            <a:ext cx="266700" cy="268288"/>
          </a:xfrm>
          <a:custGeom>
            <a:avLst/>
            <a:gdLst>
              <a:gd name="T0" fmla="*/ 876 w 1237"/>
              <a:gd name="T1" fmla="*/ 644 h 1237"/>
              <a:gd name="T2" fmla="*/ 876 w 1237"/>
              <a:gd name="T3" fmla="*/ 696 h 1237"/>
              <a:gd name="T4" fmla="*/ 868 w 1237"/>
              <a:gd name="T5" fmla="*/ 714 h 1237"/>
              <a:gd name="T6" fmla="*/ 850 w 1237"/>
              <a:gd name="T7" fmla="*/ 722 h 1237"/>
              <a:gd name="T8" fmla="*/ 541 w 1237"/>
              <a:gd name="T9" fmla="*/ 722 h 1237"/>
              <a:gd name="T10" fmla="*/ 523 w 1237"/>
              <a:gd name="T11" fmla="*/ 714 h 1237"/>
              <a:gd name="T12" fmla="*/ 515 w 1237"/>
              <a:gd name="T13" fmla="*/ 696 h 1237"/>
              <a:gd name="T14" fmla="*/ 515 w 1237"/>
              <a:gd name="T15" fmla="*/ 335 h 1237"/>
              <a:gd name="T16" fmla="*/ 523 w 1237"/>
              <a:gd name="T17" fmla="*/ 317 h 1237"/>
              <a:gd name="T18" fmla="*/ 541 w 1237"/>
              <a:gd name="T19" fmla="*/ 309 h 1237"/>
              <a:gd name="T20" fmla="*/ 593 w 1237"/>
              <a:gd name="T21" fmla="*/ 309 h 1237"/>
              <a:gd name="T22" fmla="*/ 611 w 1237"/>
              <a:gd name="T23" fmla="*/ 317 h 1237"/>
              <a:gd name="T24" fmla="*/ 618 w 1237"/>
              <a:gd name="T25" fmla="*/ 335 h 1237"/>
              <a:gd name="T26" fmla="*/ 618 w 1237"/>
              <a:gd name="T27" fmla="*/ 619 h 1237"/>
              <a:gd name="T28" fmla="*/ 850 w 1237"/>
              <a:gd name="T29" fmla="*/ 619 h 1237"/>
              <a:gd name="T30" fmla="*/ 868 w 1237"/>
              <a:gd name="T31" fmla="*/ 626 h 1237"/>
              <a:gd name="T32" fmla="*/ 876 w 1237"/>
              <a:gd name="T33" fmla="*/ 644 h 1237"/>
              <a:gd name="T34" fmla="*/ 1031 w 1237"/>
              <a:gd name="T35" fmla="*/ 619 h 1237"/>
              <a:gd name="T36" fmla="*/ 998 w 1237"/>
              <a:gd name="T37" fmla="*/ 459 h 1237"/>
              <a:gd name="T38" fmla="*/ 910 w 1237"/>
              <a:gd name="T39" fmla="*/ 327 h 1237"/>
              <a:gd name="T40" fmla="*/ 778 w 1237"/>
              <a:gd name="T41" fmla="*/ 239 h 1237"/>
              <a:gd name="T42" fmla="*/ 618 w 1237"/>
              <a:gd name="T43" fmla="*/ 206 h 1237"/>
              <a:gd name="T44" fmla="*/ 459 w 1237"/>
              <a:gd name="T45" fmla="*/ 239 h 1237"/>
              <a:gd name="T46" fmla="*/ 327 w 1237"/>
              <a:gd name="T47" fmla="*/ 327 h 1237"/>
              <a:gd name="T48" fmla="*/ 239 w 1237"/>
              <a:gd name="T49" fmla="*/ 459 h 1237"/>
              <a:gd name="T50" fmla="*/ 206 w 1237"/>
              <a:gd name="T51" fmla="*/ 619 h 1237"/>
              <a:gd name="T52" fmla="*/ 239 w 1237"/>
              <a:gd name="T53" fmla="*/ 778 h 1237"/>
              <a:gd name="T54" fmla="*/ 327 w 1237"/>
              <a:gd name="T55" fmla="*/ 910 h 1237"/>
              <a:gd name="T56" fmla="*/ 459 w 1237"/>
              <a:gd name="T57" fmla="*/ 998 h 1237"/>
              <a:gd name="T58" fmla="*/ 618 w 1237"/>
              <a:gd name="T59" fmla="*/ 1031 h 1237"/>
              <a:gd name="T60" fmla="*/ 778 w 1237"/>
              <a:gd name="T61" fmla="*/ 998 h 1237"/>
              <a:gd name="T62" fmla="*/ 910 w 1237"/>
              <a:gd name="T63" fmla="*/ 910 h 1237"/>
              <a:gd name="T64" fmla="*/ 998 w 1237"/>
              <a:gd name="T65" fmla="*/ 778 h 1237"/>
              <a:gd name="T66" fmla="*/ 1031 w 1237"/>
              <a:gd name="T67" fmla="*/ 619 h 1237"/>
              <a:gd name="T68" fmla="*/ 1237 w 1237"/>
              <a:gd name="T69" fmla="*/ 619 h 1237"/>
              <a:gd name="T70" fmla="*/ 1154 w 1237"/>
              <a:gd name="T71" fmla="*/ 929 h 1237"/>
              <a:gd name="T72" fmla="*/ 929 w 1237"/>
              <a:gd name="T73" fmla="*/ 1154 h 1237"/>
              <a:gd name="T74" fmla="*/ 618 w 1237"/>
              <a:gd name="T75" fmla="*/ 1237 h 1237"/>
              <a:gd name="T76" fmla="*/ 308 w 1237"/>
              <a:gd name="T77" fmla="*/ 1154 h 1237"/>
              <a:gd name="T78" fmla="*/ 83 w 1237"/>
              <a:gd name="T79" fmla="*/ 929 h 1237"/>
              <a:gd name="T80" fmla="*/ 0 w 1237"/>
              <a:gd name="T81" fmla="*/ 619 h 1237"/>
              <a:gd name="T82" fmla="*/ 83 w 1237"/>
              <a:gd name="T83" fmla="*/ 308 h 1237"/>
              <a:gd name="T84" fmla="*/ 308 w 1237"/>
              <a:gd name="T85" fmla="*/ 83 h 1237"/>
              <a:gd name="T86" fmla="*/ 618 w 1237"/>
              <a:gd name="T87" fmla="*/ 0 h 1237"/>
              <a:gd name="T88" fmla="*/ 929 w 1237"/>
              <a:gd name="T89" fmla="*/ 83 h 1237"/>
              <a:gd name="T90" fmla="*/ 1154 w 1237"/>
              <a:gd name="T91" fmla="*/ 308 h 1237"/>
              <a:gd name="T92" fmla="*/ 1237 w 1237"/>
              <a:gd name="T93"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37" h="1237">
                <a:moveTo>
                  <a:pt x="876" y="644"/>
                </a:moveTo>
                <a:lnTo>
                  <a:pt x="876" y="696"/>
                </a:lnTo>
                <a:cubicBezTo>
                  <a:pt x="876" y="703"/>
                  <a:pt x="874" y="709"/>
                  <a:pt x="868" y="714"/>
                </a:cubicBezTo>
                <a:cubicBezTo>
                  <a:pt x="863" y="719"/>
                  <a:pt x="857" y="722"/>
                  <a:pt x="850" y="722"/>
                </a:cubicBezTo>
                <a:lnTo>
                  <a:pt x="541" y="722"/>
                </a:lnTo>
                <a:cubicBezTo>
                  <a:pt x="534" y="722"/>
                  <a:pt x="528" y="719"/>
                  <a:pt x="523" y="714"/>
                </a:cubicBezTo>
                <a:cubicBezTo>
                  <a:pt x="518" y="709"/>
                  <a:pt x="515" y="703"/>
                  <a:pt x="515" y="696"/>
                </a:cubicBezTo>
                <a:lnTo>
                  <a:pt x="515" y="335"/>
                </a:lnTo>
                <a:cubicBezTo>
                  <a:pt x="515" y="328"/>
                  <a:pt x="518" y="322"/>
                  <a:pt x="523" y="317"/>
                </a:cubicBezTo>
                <a:cubicBezTo>
                  <a:pt x="528" y="312"/>
                  <a:pt x="534" y="309"/>
                  <a:pt x="541" y="309"/>
                </a:cubicBezTo>
                <a:lnTo>
                  <a:pt x="593" y="309"/>
                </a:lnTo>
                <a:cubicBezTo>
                  <a:pt x="600" y="309"/>
                  <a:pt x="606" y="312"/>
                  <a:pt x="611" y="317"/>
                </a:cubicBezTo>
                <a:cubicBezTo>
                  <a:pt x="616" y="322"/>
                  <a:pt x="618" y="328"/>
                  <a:pt x="618" y="335"/>
                </a:cubicBezTo>
                <a:lnTo>
                  <a:pt x="618" y="619"/>
                </a:lnTo>
                <a:lnTo>
                  <a:pt x="850" y="619"/>
                </a:lnTo>
                <a:cubicBezTo>
                  <a:pt x="857" y="619"/>
                  <a:pt x="863" y="621"/>
                  <a:pt x="868" y="626"/>
                </a:cubicBezTo>
                <a:cubicBezTo>
                  <a:pt x="874" y="631"/>
                  <a:pt x="876" y="637"/>
                  <a:pt x="876" y="644"/>
                </a:cubicBezTo>
                <a:close/>
                <a:moveTo>
                  <a:pt x="1031" y="619"/>
                </a:moveTo>
                <a:cubicBezTo>
                  <a:pt x="1031" y="563"/>
                  <a:pt x="1020" y="510"/>
                  <a:pt x="998" y="459"/>
                </a:cubicBezTo>
                <a:cubicBezTo>
                  <a:pt x="976" y="408"/>
                  <a:pt x="947" y="364"/>
                  <a:pt x="910" y="327"/>
                </a:cubicBezTo>
                <a:cubicBezTo>
                  <a:pt x="873" y="290"/>
                  <a:pt x="829" y="261"/>
                  <a:pt x="778" y="239"/>
                </a:cubicBezTo>
                <a:cubicBezTo>
                  <a:pt x="728" y="217"/>
                  <a:pt x="674" y="206"/>
                  <a:pt x="618" y="206"/>
                </a:cubicBezTo>
                <a:cubicBezTo>
                  <a:pt x="563" y="206"/>
                  <a:pt x="509" y="217"/>
                  <a:pt x="459" y="239"/>
                </a:cubicBezTo>
                <a:cubicBezTo>
                  <a:pt x="408" y="261"/>
                  <a:pt x="364" y="290"/>
                  <a:pt x="327" y="327"/>
                </a:cubicBezTo>
                <a:cubicBezTo>
                  <a:pt x="290" y="364"/>
                  <a:pt x="261" y="408"/>
                  <a:pt x="239" y="459"/>
                </a:cubicBezTo>
                <a:cubicBezTo>
                  <a:pt x="217" y="510"/>
                  <a:pt x="206" y="563"/>
                  <a:pt x="206" y="619"/>
                </a:cubicBezTo>
                <a:cubicBezTo>
                  <a:pt x="206" y="674"/>
                  <a:pt x="217" y="728"/>
                  <a:pt x="239" y="778"/>
                </a:cubicBezTo>
                <a:cubicBezTo>
                  <a:pt x="261" y="829"/>
                  <a:pt x="290" y="873"/>
                  <a:pt x="327" y="910"/>
                </a:cubicBezTo>
                <a:cubicBezTo>
                  <a:pt x="364" y="947"/>
                  <a:pt x="408" y="976"/>
                  <a:pt x="459" y="998"/>
                </a:cubicBezTo>
                <a:cubicBezTo>
                  <a:pt x="509" y="1020"/>
                  <a:pt x="563" y="1031"/>
                  <a:pt x="618" y="1031"/>
                </a:cubicBezTo>
                <a:cubicBezTo>
                  <a:pt x="674" y="1031"/>
                  <a:pt x="728" y="1020"/>
                  <a:pt x="778" y="998"/>
                </a:cubicBezTo>
                <a:cubicBezTo>
                  <a:pt x="829" y="976"/>
                  <a:pt x="873" y="947"/>
                  <a:pt x="910" y="910"/>
                </a:cubicBezTo>
                <a:cubicBezTo>
                  <a:pt x="947" y="873"/>
                  <a:pt x="976" y="829"/>
                  <a:pt x="998" y="778"/>
                </a:cubicBezTo>
                <a:cubicBezTo>
                  <a:pt x="1020" y="728"/>
                  <a:pt x="1031" y="674"/>
                  <a:pt x="1031" y="619"/>
                </a:cubicBezTo>
                <a:close/>
                <a:moveTo>
                  <a:pt x="1237" y="619"/>
                </a:moveTo>
                <a:cubicBezTo>
                  <a:pt x="1237" y="731"/>
                  <a:pt x="1209" y="834"/>
                  <a:pt x="1154" y="929"/>
                </a:cubicBezTo>
                <a:cubicBezTo>
                  <a:pt x="1099" y="1024"/>
                  <a:pt x="1024" y="1099"/>
                  <a:pt x="929" y="1154"/>
                </a:cubicBezTo>
                <a:cubicBezTo>
                  <a:pt x="834" y="1209"/>
                  <a:pt x="731" y="1237"/>
                  <a:pt x="618" y="1237"/>
                </a:cubicBezTo>
                <a:cubicBezTo>
                  <a:pt x="506" y="1237"/>
                  <a:pt x="403" y="1209"/>
                  <a:pt x="308" y="1154"/>
                </a:cubicBezTo>
                <a:cubicBezTo>
                  <a:pt x="213" y="1099"/>
                  <a:pt x="138" y="1024"/>
                  <a:pt x="83" y="929"/>
                </a:cubicBezTo>
                <a:cubicBezTo>
                  <a:pt x="28" y="834"/>
                  <a:pt x="0" y="731"/>
                  <a:pt x="0" y="619"/>
                </a:cubicBezTo>
                <a:cubicBezTo>
                  <a:pt x="0" y="506"/>
                  <a:pt x="28" y="403"/>
                  <a:pt x="83" y="308"/>
                </a:cubicBezTo>
                <a:cubicBezTo>
                  <a:pt x="138" y="214"/>
                  <a:pt x="213" y="139"/>
                  <a:pt x="308" y="83"/>
                </a:cubicBezTo>
                <a:cubicBezTo>
                  <a:pt x="403" y="28"/>
                  <a:pt x="506" y="0"/>
                  <a:pt x="618" y="0"/>
                </a:cubicBezTo>
                <a:cubicBezTo>
                  <a:pt x="731" y="0"/>
                  <a:pt x="834" y="28"/>
                  <a:pt x="929" y="83"/>
                </a:cubicBezTo>
                <a:cubicBezTo>
                  <a:pt x="1024" y="139"/>
                  <a:pt x="1099" y="214"/>
                  <a:pt x="1154" y="308"/>
                </a:cubicBezTo>
                <a:cubicBezTo>
                  <a:pt x="1209" y="403"/>
                  <a:pt x="1237" y="506"/>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6" name="Road Icon"/>
          <p:cNvSpPr>
            <a:spLocks noChangeAspect="1" noEditPoints="1"/>
          </p:cNvSpPr>
          <p:nvPr/>
        </p:nvSpPr>
        <p:spPr bwMode="auto">
          <a:xfrm>
            <a:off x="10754894" y="1164495"/>
            <a:ext cx="317500" cy="223838"/>
          </a:xfrm>
          <a:custGeom>
            <a:avLst/>
            <a:gdLst>
              <a:gd name="T0" fmla="*/ 854 w 1465"/>
              <a:gd name="T1" fmla="*/ 596 h 1031"/>
              <a:gd name="T2" fmla="*/ 854 w 1465"/>
              <a:gd name="T3" fmla="*/ 593 h 1031"/>
              <a:gd name="T4" fmla="*/ 834 w 1465"/>
              <a:gd name="T5" fmla="*/ 335 h 1031"/>
              <a:gd name="T6" fmla="*/ 826 w 1465"/>
              <a:gd name="T7" fmla="*/ 317 h 1031"/>
              <a:gd name="T8" fmla="*/ 807 w 1465"/>
              <a:gd name="T9" fmla="*/ 310 h 1031"/>
              <a:gd name="T10" fmla="*/ 657 w 1465"/>
              <a:gd name="T11" fmla="*/ 310 h 1031"/>
              <a:gd name="T12" fmla="*/ 639 w 1465"/>
              <a:gd name="T13" fmla="*/ 317 h 1031"/>
              <a:gd name="T14" fmla="*/ 630 w 1465"/>
              <a:gd name="T15" fmla="*/ 335 h 1031"/>
              <a:gd name="T16" fmla="*/ 611 w 1465"/>
              <a:gd name="T17" fmla="*/ 593 h 1031"/>
              <a:gd name="T18" fmla="*/ 611 w 1465"/>
              <a:gd name="T19" fmla="*/ 596 h 1031"/>
              <a:gd name="T20" fmla="*/ 617 w 1465"/>
              <a:gd name="T21" fmla="*/ 612 h 1031"/>
              <a:gd name="T22" fmla="*/ 634 w 1465"/>
              <a:gd name="T23" fmla="*/ 619 h 1031"/>
              <a:gd name="T24" fmla="*/ 830 w 1465"/>
              <a:gd name="T25" fmla="*/ 619 h 1031"/>
              <a:gd name="T26" fmla="*/ 847 w 1465"/>
              <a:gd name="T27" fmla="*/ 612 h 1031"/>
              <a:gd name="T28" fmla="*/ 854 w 1465"/>
              <a:gd name="T29" fmla="*/ 596 h 1031"/>
              <a:gd name="T30" fmla="*/ 1465 w 1465"/>
              <a:gd name="T31" fmla="*/ 972 h 1031"/>
              <a:gd name="T32" fmla="*/ 1428 w 1465"/>
              <a:gd name="T33" fmla="*/ 1031 h 1031"/>
              <a:gd name="T34" fmla="*/ 861 w 1465"/>
              <a:gd name="T35" fmla="*/ 1031 h 1031"/>
              <a:gd name="T36" fmla="*/ 879 w 1465"/>
              <a:gd name="T37" fmla="*/ 1023 h 1031"/>
              <a:gd name="T38" fmla="*/ 885 w 1465"/>
              <a:gd name="T39" fmla="*/ 1005 h 1031"/>
              <a:gd name="T40" fmla="*/ 869 w 1465"/>
              <a:gd name="T41" fmla="*/ 799 h 1031"/>
              <a:gd name="T42" fmla="*/ 860 w 1465"/>
              <a:gd name="T43" fmla="*/ 781 h 1031"/>
              <a:gd name="T44" fmla="*/ 842 w 1465"/>
              <a:gd name="T45" fmla="*/ 773 h 1031"/>
              <a:gd name="T46" fmla="*/ 623 w 1465"/>
              <a:gd name="T47" fmla="*/ 773 h 1031"/>
              <a:gd name="T48" fmla="*/ 604 w 1465"/>
              <a:gd name="T49" fmla="*/ 781 h 1031"/>
              <a:gd name="T50" fmla="*/ 595 w 1465"/>
              <a:gd name="T51" fmla="*/ 799 h 1031"/>
              <a:gd name="T52" fmla="*/ 579 w 1465"/>
              <a:gd name="T53" fmla="*/ 1005 h 1031"/>
              <a:gd name="T54" fmla="*/ 586 w 1465"/>
              <a:gd name="T55" fmla="*/ 1023 h 1031"/>
              <a:gd name="T56" fmla="*/ 603 w 1465"/>
              <a:gd name="T57" fmla="*/ 1031 h 1031"/>
              <a:gd name="T58" fmla="*/ 37 w 1465"/>
              <a:gd name="T59" fmla="*/ 1031 h 1031"/>
              <a:gd name="T60" fmla="*/ 0 w 1465"/>
              <a:gd name="T61" fmla="*/ 972 h 1031"/>
              <a:gd name="T62" fmla="*/ 21 w 1465"/>
              <a:gd name="T63" fmla="*/ 879 h 1031"/>
              <a:gd name="T64" fmla="*/ 356 w 1465"/>
              <a:gd name="T65" fmla="*/ 38 h 1031"/>
              <a:gd name="T66" fmla="*/ 377 w 1465"/>
              <a:gd name="T67" fmla="*/ 12 h 1031"/>
              <a:gd name="T68" fmla="*/ 408 w 1465"/>
              <a:gd name="T69" fmla="*/ 0 h 1031"/>
              <a:gd name="T70" fmla="*/ 681 w 1465"/>
              <a:gd name="T71" fmla="*/ 0 h 1031"/>
              <a:gd name="T72" fmla="*/ 662 w 1465"/>
              <a:gd name="T73" fmla="*/ 8 h 1031"/>
              <a:gd name="T74" fmla="*/ 653 w 1465"/>
              <a:gd name="T75" fmla="*/ 26 h 1031"/>
              <a:gd name="T76" fmla="*/ 641 w 1465"/>
              <a:gd name="T77" fmla="*/ 181 h 1031"/>
              <a:gd name="T78" fmla="*/ 648 w 1465"/>
              <a:gd name="T79" fmla="*/ 199 h 1031"/>
              <a:gd name="T80" fmla="*/ 665 w 1465"/>
              <a:gd name="T81" fmla="*/ 206 h 1031"/>
              <a:gd name="T82" fmla="*/ 799 w 1465"/>
              <a:gd name="T83" fmla="*/ 206 h 1031"/>
              <a:gd name="T84" fmla="*/ 817 w 1465"/>
              <a:gd name="T85" fmla="*/ 199 h 1031"/>
              <a:gd name="T86" fmla="*/ 823 w 1465"/>
              <a:gd name="T87" fmla="*/ 181 h 1031"/>
              <a:gd name="T88" fmla="*/ 811 w 1465"/>
              <a:gd name="T89" fmla="*/ 26 h 1031"/>
              <a:gd name="T90" fmla="*/ 802 w 1465"/>
              <a:gd name="T91" fmla="*/ 8 h 1031"/>
              <a:gd name="T92" fmla="*/ 784 w 1465"/>
              <a:gd name="T93" fmla="*/ 0 h 1031"/>
              <a:gd name="T94" fmla="*/ 1057 w 1465"/>
              <a:gd name="T95" fmla="*/ 0 h 1031"/>
              <a:gd name="T96" fmla="*/ 1087 w 1465"/>
              <a:gd name="T97" fmla="*/ 12 h 1031"/>
              <a:gd name="T98" fmla="*/ 1108 w 1465"/>
              <a:gd name="T99" fmla="*/ 38 h 1031"/>
              <a:gd name="T100" fmla="*/ 1444 w 1465"/>
              <a:gd name="T101" fmla="*/ 879 h 1031"/>
              <a:gd name="T102" fmla="*/ 1465 w 1465"/>
              <a:gd name="T103" fmla="*/ 972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65" h="1031">
                <a:moveTo>
                  <a:pt x="854" y="596"/>
                </a:moveTo>
                <a:lnTo>
                  <a:pt x="854" y="593"/>
                </a:lnTo>
                <a:lnTo>
                  <a:pt x="834" y="335"/>
                </a:lnTo>
                <a:cubicBezTo>
                  <a:pt x="834" y="328"/>
                  <a:pt x="831" y="322"/>
                  <a:pt x="826" y="317"/>
                </a:cubicBezTo>
                <a:cubicBezTo>
                  <a:pt x="820" y="312"/>
                  <a:pt x="814" y="310"/>
                  <a:pt x="807" y="310"/>
                </a:cubicBezTo>
                <a:lnTo>
                  <a:pt x="657" y="310"/>
                </a:lnTo>
                <a:cubicBezTo>
                  <a:pt x="650" y="310"/>
                  <a:pt x="644" y="312"/>
                  <a:pt x="639" y="317"/>
                </a:cubicBezTo>
                <a:cubicBezTo>
                  <a:pt x="633" y="322"/>
                  <a:pt x="631" y="328"/>
                  <a:pt x="630" y="335"/>
                </a:cubicBezTo>
                <a:lnTo>
                  <a:pt x="611" y="593"/>
                </a:lnTo>
                <a:lnTo>
                  <a:pt x="611" y="596"/>
                </a:lnTo>
                <a:cubicBezTo>
                  <a:pt x="610" y="603"/>
                  <a:pt x="612" y="608"/>
                  <a:pt x="617" y="612"/>
                </a:cubicBezTo>
                <a:cubicBezTo>
                  <a:pt x="622" y="617"/>
                  <a:pt x="628" y="619"/>
                  <a:pt x="634" y="619"/>
                </a:cubicBezTo>
                <a:lnTo>
                  <a:pt x="830" y="619"/>
                </a:lnTo>
                <a:cubicBezTo>
                  <a:pt x="837" y="619"/>
                  <a:pt x="843" y="617"/>
                  <a:pt x="847" y="612"/>
                </a:cubicBezTo>
                <a:cubicBezTo>
                  <a:pt x="852" y="608"/>
                  <a:pt x="854" y="603"/>
                  <a:pt x="854" y="596"/>
                </a:cubicBezTo>
                <a:close/>
                <a:moveTo>
                  <a:pt x="1465" y="972"/>
                </a:moveTo>
                <a:cubicBezTo>
                  <a:pt x="1465" y="1011"/>
                  <a:pt x="1453" y="1031"/>
                  <a:pt x="1428" y="1031"/>
                </a:cubicBezTo>
                <a:lnTo>
                  <a:pt x="861" y="1031"/>
                </a:lnTo>
                <a:cubicBezTo>
                  <a:pt x="868" y="1031"/>
                  <a:pt x="874" y="1028"/>
                  <a:pt x="879" y="1023"/>
                </a:cubicBezTo>
                <a:cubicBezTo>
                  <a:pt x="884" y="1018"/>
                  <a:pt x="886" y="1012"/>
                  <a:pt x="885" y="1005"/>
                </a:cubicBezTo>
                <a:lnTo>
                  <a:pt x="869" y="799"/>
                </a:lnTo>
                <a:cubicBezTo>
                  <a:pt x="869" y="792"/>
                  <a:pt x="866" y="786"/>
                  <a:pt x="860" y="781"/>
                </a:cubicBezTo>
                <a:cubicBezTo>
                  <a:pt x="855" y="776"/>
                  <a:pt x="849" y="773"/>
                  <a:pt x="842" y="773"/>
                </a:cubicBezTo>
                <a:lnTo>
                  <a:pt x="623" y="773"/>
                </a:lnTo>
                <a:cubicBezTo>
                  <a:pt x="616" y="773"/>
                  <a:pt x="610" y="776"/>
                  <a:pt x="604" y="781"/>
                </a:cubicBezTo>
                <a:cubicBezTo>
                  <a:pt x="599" y="786"/>
                  <a:pt x="596" y="792"/>
                  <a:pt x="595" y="799"/>
                </a:cubicBezTo>
                <a:lnTo>
                  <a:pt x="579" y="1005"/>
                </a:lnTo>
                <a:cubicBezTo>
                  <a:pt x="579" y="1012"/>
                  <a:pt x="581" y="1018"/>
                  <a:pt x="586" y="1023"/>
                </a:cubicBezTo>
                <a:cubicBezTo>
                  <a:pt x="591" y="1028"/>
                  <a:pt x="596" y="1031"/>
                  <a:pt x="603" y="1031"/>
                </a:cubicBezTo>
                <a:lnTo>
                  <a:pt x="37" y="1031"/>
                </a:lnTo>
                <a:cubicBezTo>
                  <a:pt x="12" y="1031"/>
                  <a:pt x="0" y="1011"/>
                  <a:pt x="0" y="972"/>
                </a:cubicBezTo>
                <a:cubicBezTo>
                  <a:pt x="0" y="943"/>
                  <a:pt x="7" y="912"/>
                  <a:pt x="21" y="879"/>
                </a:cubicBezTo>
                <a:lnTo>
                  <a:pt x="356" y="38"/>
                </a:lnTo>
                <a:cubicBezTo>
                  <a:pt x="361" y="28"/>
                  <a:pt x="368" y="19"/>
                  <a:pt x="377" y="12"/>
                </a:cubicBezTo>
                <a:cubicBezTo>
                  <a:pt x="387" y="4"/>
                  <a:pt x="397" y="0"/>
                  <a:pt x="408" y="0"/>
                </a:cubicBezTo>
                <a:lnTo>
                  <a:pt x="681" y="0"/>
                </a:lnTo>
                <a:cubicBezTo>
                  <a:pt x="674" y="0"/>
                  <a:pt x="668" y="3"/>
                  <a:pt x="662" y="8"/>
                </a:cubicBezTo>
                <a:cubicBezTo>
                  <a:pt x="657" y="13"/>
                  <a:pt x="654" y="19"/>
                  <a:pt x="653" y="26"/>
                </a:cubicBezTo>
                <a:lnTo>
                  <a:pt x="641" y="181"/>
                </a:lnTo>
                <a:cubicBezTo>
                  <a:pt x="641" y="188"/>
                  <a:pt x="643" y="194"/>
                  <a:pt x="648" y="199"/>
                </a:cubicBezTo>
                <a:cubicBezTo>
                  <a:pt x="653" y="204"/>
                  <a:pt x="658" y="206"/>
                  <a:pt x="665" y="206"/>
                </a:cubicBezTo>
                <a:lnTo>
                  <a:pt x="799" y="206"/>
                </a:lnTo>
                <a:cubicBezTo>
                  <a:pt x="806" y="206"/>
                  <a:pt x="812" y="204"/>
                  <a:pt x="817" y="199"/>
                </a:cubicBezTo>
                <a:cubicBezTo>
                  <a:pt x="822" y="194"/>
                  <a:pt x="824" y="188"/>
                  <a:pt x="823" y="181"/>
                </a:cubicBezTo>
                <a:lnTo>
                  <a:pt x="811" y="26"/>
                </a:lnTo>
                <a:cubicBezTo>
                  <a:pt x="811" y="19"/>
                  <a:pt x="808" y="13"/>
                  <a:pt x="802" y="8"/>
                </a:cubicBezTo>
                <a:cubicBezTo>
                  <a:pt x="797" y="3"/>
                  <a:pt x="791" y="0"/>
                  <a:pt x="784" y="0"/>
                </a:cubicBezTo>
                <a:lnTo>
                  <a:pt x="1057" y="0"/>
                </a:lnTo>
                <a:cubicBezTo>
                  <a:pt x="1067" y="0"/>
                  <a:pt x="1078" y="4"/>
                  <a:pt x="1087" y="12"/>
                </a:cubicBezTo>
                <a:cubicBezTo>
                  <a:pt x="1097" y="19"/>
                  <a:pt x="1104" y="28"/>
                  <a:pt x="1108" y="38"/>
                </a:cubicBezTo>
                <a:lnTo>
                  <a:pt x="1444" y="879"/>
                </a:lnTo>
                <a:cubicBezTo>
                  <a:pt x="1458" y="912"/>
                  <a:pt x="1465" y="943"/>
                  <a:pt x="1465" y="9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7" name="Download Alt. Icon"/>
          <p:cNvSpPr>
            <a:spLocks noChangeAspect="1" noEditPoints="1"/>
          </p:cNvSpPr>
          <p:nvPr/>
        </p:nvSpPr>
        <p:spPr bwMode="auto">
          <a:xfrm>
            <a:off x="11225216" y="1153383"/>
            <a:ext cx="290513" cy="246063"/>
          </a:xfrm>
          <a:custGeom>
            <a:avLst/>
            <a:gdLst>
              <a:gd name="T0" fmla="*/ 1078 w 1340"/>
              <a:gd name="T1" fmla="*/ 443 h 1133"/>
              <a:gd name="T2" fmla="*/ 1067 w 1340"/>
              <a:gd name="T3" fmla="*/ 500 h 1133"/>
              <a:gd name="T4" fmla="*/ 706 w 1340"/>
              <a:gd name="T5" fmla="*/ 860 h 1133"/>
              <a:gd name="T6" fmla="*/ 670 w 1340"/>
              <a:gd name="T7" fmla="*/ 876 h 1133"/>
              <a:gd name="T8" fmla="*/ 634 w 1340"/>
              <a:gd name="T9" fmla="*/ 860 h 1133"/>
              <a:gd name="T10" fmla="*/ 273 w 1340"/>
              <a:gd name="T11" fmla="*/ 500 h 1133"/>
              <a:gd name="T12" fmla="*/ 262 w 1340"/>
              <a:gd name="T13" fmla="*/ 443 h 1133"/>
              <a:gd name="T14" fmla="*/ 309 w 1340"/>
              <a:gd name="T15" fmla="*/ 412 h 1133"/>
              <a:gd name="T16" fmla="*/ 515 w 1340"/>
              <a:gd name="T17" fmla="*/ 412 h 1133"/>
              <a:gd name="T18" fmla="*/ 515 w 1340"/>
              <a:gd name="T19" fmla="*/ 51 h 1133"/>
              <a:gd name="T20" fmla="*/ 531 w 1340"/>
              <a:gd name="T21" fmla="*/ 15 h 1133"/>
              <a:gd name="T22" fmla="*/ 567 w 1340"/>
              <a:gd name="T23" fmla="*/ 0 h 1133"/>
              <a:gd name="T24" fmla="*/ 773 w 1340"/>
              <a:gd name="T25" fmla="*/ 0 h 1133"/>
              <a:gd name="T26" fmla="*/ 809 w 1340"/>
              <a:gd name="T27" fmla="*/ 15 h 1133"/>
              <a:gd name="T28" fmla="*/ 825 w 1340"/>
              <a:gd name="T29" fmla="*/ 51 h 1133"/>
              <a:gd name="T30" fmla="*/ 825 w 1340"/>
              <a:gd name="T31" fmla="*/ 412 h 1133"/>
              <a:gd name="T32" fmla="*/ 1031 w 1340"/>
              <a:gd name="T33" fmla="*/ 412 h 1133"/>
              <a:gd name="T34" fmla="*/ 1078 w 1340"/>
              <a:gd name="T35" fmla="*/ 443 h 1133"/>
              <a:gd name="T36" fmla="*/ 1314 w 1340"/>
              <a:gd name="T37" fmla="*/ 618 h 1133"/>
              <a:gd name="T38" fmla="*/ 1333 w 1340"/>
              <a:gd name="T39" fmla="*/ 625 h 1133"/>
              <a:gd name="T40" fmla="*/ 1340 w 1340"/>
              <a:gd name="T41" fmla="*/ 644 h 1133"/>
              <a:gd name="T42" fmla="*/ 1340 w 1340"/>
              <a:gd name="T43" fmla="*/ 1108 h 1133"/>
              <a:gd name="T44" fmla="*/ 1333 w 1340"/>
              <a:gd name="T45" fmla="*/ 1126 h 1133"/>
              <a:gd name="T46" fmla="*/ 1314 w 1340"/>
              <a:gd name="T47" fmla="*/ 1133 h 1133"/>
              <a:gd name="T48" fmla="*/ 26 w 1340"/>
              <a:gd name="T49" fmla="*/ 1133 h 1133"/>
              <a:gd name="T50" fmla="*/ 7 w 1340"/>
              <a:gd name="T51" fmla="*/ 1126 h 1133"/>
              <a:gd name="T52" fmla="*/ 0 w 1340"/>
              <a:gd name="T53" fmla="*/ 1108 h 1133"/>
              <a:gd name="T54" fmla="*/ 0 w 1340"/>
              <a:gd name="T55" fmla="*/ 644 h 1133"/>
              <a:gd name="T56" fmla="*/ 7 w 1340"/>
              <a:gd name="T57" fmla="*/ 625 h 1133"/>
              <a:gd name="T58" fmla="*/ 26 w 1340"/>
              <a:gd name="T59" fmla="*/ 618 h 1133"/>
              <a:gd name="T60" fmla="*/ 181 w 1340"/>
              <a:gd name="T61" fmla="*/ 618 h 1133"/>
              <a:gd name="T62" fmla="*/ 199 w 1340"/>
              <a:gd name="T63" fmla="*/ 625 h 1133"/>
              <a:gd name="T64" fmla="*/ 206 w 1340"/>
              <a:gd name="T65" fmla="*/ 644 h 1133"/>
              <a:gd name="T66" fmla="*/ 206 w 1340"/>
              <a:gd name="T67" fmla="*/ 927 h 1133"/>
              <a:gd name="T68" fmla="*/ 1134 w 1340"/>
              <a:gd name="T69" fmla="*/ 927 h 1133"/>
              <a:gd name="T70" fmla="*/ 1134 w 1340"/>
              <a:gd name="T71" fmla="*/ 644 h 1133"/>
              <a:gd name="T72" fmla="*/ 1141 w 1340"/>
              <a:gd name="T73" fmla="*/ 625 h 1133"/>
              <a:gd name="T74" fmla="*/ 1160 w 1340"/>
              <a:gd name="T75" fmla="*/ 618 h 1133"/>
              <a:gd name="T76" fmla="*/ 1314 w 1340"/>
              <a:gd name="T77" fmla="*/ 618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40" h="1133">
                <a:moveTo>
                  <a:pt x="1078" y="443"/>
                </a:moveTo>
                <a:cubicBezTo>
                  <a:pt x="1087" y="465"/>
                  <a:pt x="1084" y="484"/>
                  <a:pt x="1067" y="500"/>
                </a:cubicBezTo>
                <a:lnTo>
                  <a:pt x="706" y="860"/>
                </a:lnTo>
                <a:cubicBezTo>
                  <a:pt x="697" y="871"/>
                  <a:pt x="685" y="876"/>
                  <a:pt x="670" y="876"/>
                </a:cubicBezTo>
                <a:cubicBezTo>
                  <a:pt x="656" y="876"/>
                  <a:pt x="643" y="871"/>
                  <a:pt x="634" y="860"/>
                </a:cubicBezTo>
                <a:lnTo>
                  <a:pt x="273" y="500"/>
                </a:lnTo>
                <a:cubicBezTo>
                  <a:pt x="256" y="484"/>
                  <a:pt x="253" y="465"/>
                  <a:pt x="262" y="443"/>
                </a:cubicBezTo>
                <a:cubicBezTo>
                  <a:pt x="271" y="423"/>
                  <a:pt x="287" y="412"/>
                  <a:pt x="309" y="412"/>
                </a:cubicBezTo>
                <a:lnTo>
                  <a:pt x="515" y="412"/>
                </a:lnTo>
                <a:lnTo>
                  <a:pt x="515" y="51"/>
                </a:lnTo>
                <a:cubicBezTo>
                  <a:pt x="515" y="37"/>
                  <a:pt x="521" y="25"/>
                  <a:pt x="531" y="15"/>
                </a:cubicBezTo>
                <a:cubicBezTo>
                  <a:pt x="541" y="5"/>
                  <a:pt x="553" y="0"/>
                  <a:pt x="567" y="0"/>
                </a:cubicBezTo>
                <a:lnTo>
                  <a:pt x="773" y="0"/>
                </a:lnTo>
                <a:cubicBezTo>
                  <a:pt x="787" y="0"/>
                  <a:pt x="799" y="5"/>
                  <a:pt x="809" y="15"/>
                </a:cubicBezTo>
                <a:cubicBezTo>
                  <a:pt x="819" y="25"/>
                  <a:pt x="825" y="37"/>
                  <a:pt x="825" y="51"/>
                </a:cubicBezTo>
                <a:lnTo>
                  <a:pt x="825" y="412"/>
                </a:lnTo>
                <a:lnTo>
                  <a:pt x="1031" y="412"/>
                </a:lnTo>
                <a:cubicBezTo>
                  <a:pt x="1053" y="412"/>
                  <a:pt x="1069" y="423"/>
                  <a:pt x="1078" y="443"/>
                </a:cubicBezTo>
                <a:close/>
                <a:moveTo>
                  <a:pt x="1314" y="618"/>
                </a:moveTo>
                <a:cubicBezTo>
                  <a:pt x="1322" y="618"/>
                  <a:pt x="1328" y="621"/>
                  <a:pt x="1333" y="625"/>
                </a:cubicBezTo>
                <a:cubicBezTo>
                  <a:pt x="1337" y="630"/>
                  <a:pt x="1340" y="636"/>
                  <a:pt x="1340" y="644"/>
                </a:cubicBezTo>
                <a:lnTo>
                  <a:pt x="1340" y="1108"/>
                </a:lnTo>
                <a:cubicBezTo>
                  <a:pt x="1340" y="1115"/>
                  <a:pt x="1337" y="1121"/>
                  <a:pt x="1333" y="1126"/>
                </a:cubicBezTo>
                <a:cubicBezTo>
                  <a:pt x="1328" y="1131"/>
                  <a:pt x="1322" y="1133"/>
                  <a:pt x="1314" y="1133"/>
                </a:cubicBezTo>
                <a:lnTo>
                  <a:pt x="26" y="1133"/>
                </a:lnTo>
                <a:cubicBezTo>
                  <a:pt x="18" y="1133"/>
                  <a:pt x="12" y="1131"/>
                  <a:pt x="7" y="1126"/>
                </a:cubicBezTo>
                <a:cubicBezTo>
                  <a:pt x="3" y="1121"/>
                  <a:pt x="0" y="1115"/>
                  <a:pt x="0" y="1108"/>
                </a:cubicBezTo>
                <a:lnTo>
                  <a:pt x="0" y="644"/>
                </a:lnTo>
                <a:cubicBezTo>
                  <a:pt x="0" y="636"/>
                  <a:pt x="3" y="630"/>
                  <a:pt x="7" y="625"/>
                </a:cubicBezTo>
                <a:cubicBezTo>
                  <a:pt x="12" y="621"/>
                  <a:pt x="18" y="618"/>
                  <a:pt x="26" y="618"/>
                </a:cubicBezTo>
                <a:lnTo>
                  <a:pt x="181" y="618"/>
                </a:lnTo>
                <a:cubicBezTo>
                  <a:pt x="188" y="618"/>
                  <a:pt x="194" y="621"/>
                  <a:pt x="199" y="625"/>
                </a:cubicBezTo>
                <a:cubicBezTo>
                  <a:pt x="204" y="630"/>
                  <a:pt x="206" y="636"/>
                  <a:pt x="206" y="644"/>
                </a:cubicBezTo>
                <a:lnTo>
                  <a:pt x="206" y="927"/>
                </a:lnTo>
                <a:lnTo>
                  <a:pt x="1134" y="927"/>
                </a:lnTo>
                <a:lnTo>
                  <a:pt x="1134" y="644"/>
                </a:lnTo>
                <a:cubicBezTo>
                  <a:pt x="1134" y="636"/>
                  <a:pt x="1136" y="630"/>
                  <a:pt x="1141" y="625"/>
                </a:cubicBezTo>
                <a:cubicBezTo>
                  <a:pt x="1146" y="621"/>
                  <a:pt x="1152" y="618"/>
                  <a:pt x="1160" y="618"/>
                </a:cubicBezTo>
                <a:lnTo>
                  <a:pt x="1314" y="618"/>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8" name="Download Icon"/>
          <p:cNvSpPr>
            <a:spLocks noChangeAspect="1" noEditPoints="1"/>
          </p:cNvSpPr>
          <p:nvPr/>
        </p:nvSpPr>
        <p:spPr bwMode="auto">
          <a:xfrm>
            <a:off x="601075" y="1641681"/>
            <a:ext cx="266700" cy="268288"/>
          </a:xfrm>
          <a:custGeom>
            <a:avLst/>
            <a:gdLst>
              <a:gd name="T0" fmla="*/ 901 w 1236"/>
              <a:gd name="T1" fmla="*/ 644 h 1237"/>
              <a:gd name="T2" fmla="*/ 893 w 1236"/>
              <a:gd name="T3" fmla="*/ 664 h 1237"/>
              <a:gd name="T4" fmla="*/ 636 w 1236"/>
              <a:gd name="T5" fmla="*/ 921 h 1237"/>
              <a:gd name="T6" fmla="*/ 618 w 1236"/>
              <a:gd name="T7" fmla="*/ 928 h 1237"/>
              <a:gd name="T8" fmla="*/ 599 w 1236"/>
              <a:gd name="T9" fmla="*/ 921 h 1237"/>
              <a:gd name="T10" fmla="*/ 342 w 1236"/>
              <a:gd name="T11" fmla="*/ 663 h 1237"/>
              <a:gd name="T12" fmla="*/ 334 w 1236"/>
              <a:gd name="T13" fmla="*/ 644 h 1237"/>
              <a:gd name="T14" fmla="*/ 342 w 1236"/>
              <a:gd name="T15" fmla="*/ 626 h 1237"/>
              <a:gd name="T16" fmla="*/ 360 w 1236"/>
              <a:gd name="T17" fmla="*/ 619 h 1237"/>
              <a:gd name="T18" fmla="*/ 515 w 1236"/>
              <a:gd name="T19" fmla="*/ 619 h 1237"/>
              <a:gd name="T20" fmla="*/ 515 w 1236"/>
              <a:gd name="T21" fmla="*/ 335 h 1237"/>
              <a:gd name="T22" fmla="*/ 522 w 1236"/>
              <a:gd name="T23" fmla="*/ 317 h 1237"/>
              <a:gd name="T24" fmla="*/ 541 w 1236"/>
              <a:gd name="T25" fmla="*/ 309 h 1237"/>
              <a:gd name="T26" fmla="*/ 695 w 1236"/>
              <a:gd name="T27" fmla="*/ 309 h 1237"/>
              <a:gd name="T28" fmla="*/ 713 w 1236"/>
              <a:gd name="T29" fmla="*/ 317 h 1237"/>
              <a:gd name="T30" fmla="*/ 721 w 1236"/>
              <a:gd name="T31" fmla="*/ 335 h 1237"/>
              <a:gd name="T32" fmla="*/ 721 w 1236"/>
              <a:gd name="T33" fmla="*/ 619 h 1237"/>
              <a:gd name="T34" fmla="*/ 875 w 1236"/>
              <a:gd name="T35" fmla="*/ 619 h 1237"/>
              <a:gd name="T36" fmla="*/ 894 w 1236"/>
              <a:gd name="T37" fmla="*/ 626 h 1237"/>
              <a:gd name="T38" fmla="*/ 901 w 1236"/>
              <a:gd name="T39" fmla="*/ 644 h 1237"/>
              <a:gd name="T40" fmla="*/ 1030 w 1236"/>
              <a:gd name="T41" fmla="*/ 619 h 1237"/>
              <a:gd name="T42" fmla="*/ 997 w 1236"/>
              <a:gd name="T43" fmla="*/ 459 h 1237"/>
              <a:gd name="T44" fmla="*/ 909 w 1236"/>
              <a:gd name="T45" fmla="*/ 327 h 1237"/>
              <a:gd name="T46" fmla="*/ 778 w 1236"/>
              <a:gd name="T47" fmla="*/ 239 h 1237"/>
              <a:gd name="T48" fmla="*/ 618 w 1236"/>
              <a:gd name="T49" fmla="*/ 206 h 1237"/>
              <a:gd name="T50" fmla="*/ 458 w 1236"/>
              <a:gd name="T51" fmla="*/ 239 h 1237"/>
              <a:gd name="T52" fmla="*/ 326 w 1236"/>
              <a:gd name="T53" fmla="*/ 327 h 1237"/>
              <a:gd name="T54" fmla="*/ 238 w 1236"/>
              <a:gd name="T55" fmla="*/ 459 h 1237"/>
              <a:gd name="T56" fmla="*/ 206 w 1236"/>
              <a:gd name="T57" fmla="*/ 619 h 1237"/>
              <a:gd name="T58" fmla="*/ 238 w 1236"/>
              <a:gd name="T59" fmla="*/ 778 h 1237"/>
              <a:gd name="T60" fmla="*/ 326 w 1236"/>
              <a:gd name="T61" fmla="*/ 910 h 1237"/>
              <a:gd name="T62" fmla="*/ 458 w 1236"/>
              <a:gd name="T63" fmla="*/ 998 h 1237"/>
              <a:gd name="T64" fmla="*/ 618 w 1236"/>
              <a:gd name="T65" fmla="*/ 1031 h 1237"/>
              <a:gd name="T66" fmla="*/ 778 w 1236"/>
              <a:gd name="T67" fmla="*/ 998 h 1237"/>
              <a:gd name="T68" fmla="*/ 909 w 1236"/>
              <a:gd name="T69" fmla="*/ 910 h 1237"/>
              <a:gd name="T70" fmla="*/ 997 w 1236"/>
              <a:gd name="T71" fmla="*/ 778 h 1237"/>
              <a:gd name="T72" fmla="*/ 1030 w 1236"/>
              <a:gd name="T73" fmla="*/ 619 h 1237"/>
              <a:gd name="T74" fmla="*/ 1236 w 1236"/>
              <a:gd name="T75" fmla="*/ 619 h 1237"/>
              <a:gd name="T76" fmla="*/ 1153 w 1236"/>
              <a:gd name="T77" fmla="*/ 929 h 1237"/>
              <a:gd name="T78" fmla="*/ 928 w 1236"/>
              <a:gd name="T79" fmla="*/ 1154 h 1237"/>
              <a:gd name="T80" fmla="*/ 618 w 1236"/>
              <a:gd name="T81" fmla="*/ 1237 h 1237"/>
              <a:gd name="T82" fmla="*/ 307 w 1236"/>
              <a:gd name="T83" fmla="*/ 1154 h 1237"/>
              <a:gd name="T84" fmla="*/ 82 w 1236"/>
              <a:gd name="T85" fmla="*/ 929 h 1237"/>
              <a:gd name="T86" fmla="*/ 0 w 1236"/>
              <a:gd name="T87" fmla="*/ 619 h 1237"/>
              <a:gd name="T88" fmla="*/ 82 w 1236"/>
              <a:gd name="T89" fmla="*/ 308 h 1237"/>
              <a:gd name="T90" fmla="*/ 307 w 1236"/>
              <a:gd name="T91" fmla="*/ 83 h 1237"/>
              <a:gd name="T92" fmla="*/ 618 w 1236"/>
              <a:gd name="T93" fmla="*/ 0 h 1237"/>
              <a:gd name="T94" fmla="*/ 928 w 1236"/>
              <a:gd name="T95" fmla="*/ 83 h 1237"/>
              <a:gd name="T96" fmla="*/ 1153 w 1236"/>
              <a:gd name="T97" fmla="*/ 308 h 1237"/>
              <a:gd name="T98" fmla="*/ 1236 w 1236"/>
              <a:gd name="T99"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6" h="1237">
                <a:moveTo>
                  <a:pt x="901" y="644"/>
                </a:moveTo>
                <a:cubicBezTo>
                  <a:pt x="901" y="651"/>
                  <a:pt x="899" y="657"/>
                  <a:pt x="893" y="664"/>
                </a:cubicBezTo>
                <a:lnTo>
                  <a:pt x="636" y="921"/>
                </a:lnTo>
                <a:cubicBezTo>
                  <a:pt x="632" y="925"/>
                  <a:pt x="625" y="928"/>
                  <a:pt x="618" y="928"/>
                </a:cubicBezTo>
                <a:cubicBezTo>
                  <a:pt x="610" y="928"/>
                  <a:pt x="604" y="925"/>
                  <a:pt x="599" y="921"/>
                </a:cubicBezTo>
                <a:lnTo>
                  <a:pt x="342" y="663"/>
                </a:lnTo>
                <a:cubicBezTo>
                  <a:pt x="337" y="658"/>
                  <a:pt x="334" y="652"/>
                  <a:pt x="334" y="644"/>
                </a:cubicBezTo>
                <a:cubicBezTo>
                  <a:pt x="334" y="637"/>
                  <a:pt x="337" y="631"/>
                  <a:pt x="342" y="626"/>
                </a:cubicBezTo>
                <a:cubicBezTo>
                  <a:pt x="347" y="621"/>
                  <a:pt x="353" y="619"/>
                  <a:pt x="360" y="619"/>
                </a:cubicBezTo>
                <a:lnTo>
                  <a:pt x="515" y="619"/>
                </a:lnTo>
                <a:lnTo>
                  <a:pt x="515" y="335"/>
                </a:lnTo>
                <a:cubicBezTo>
                  <a:pt x="515" y="328"/>
                  <a:pt x="517" y="322"/>
                  <a:pt x="522" y="317"/>
                </a:cubicBezTo>
                <a:cubicBezTo>
                  <a:pt x="528" y="312"/>
                  <a:pt x="534" y="309"/>
                  <a:pt x="541" y="309"/>
                </a:cubicBezTo>
                <a:lnTo>
                  <a:pt x="695" y="309"/>
                </a:lnTo>
                <a:cubicBezTo>
                  <a:pt x="702" y="309"/>
                  <a:pt x="708" y="312"/>
                  <a:pt x="713" y="317"/>
                </a:cubicBezTo>
                <a:cubicBezTo>
                  <a:pt x="718" y="322"/>
                  <a:pt x="721" y="328"/>
                  <a:pt x="721" y="335"/>
                </a:cubicBezTo>
                <a:lnTo>
                  <a:pt x="721" y="619"/>
                </a:lnTo>
                <a:lnTo>
                  <a:pt x="875" y="619"/>
                </a:lnTo>
                <a:cubicBezTo>
                  <a:pt x="883" y="619"/>
                  <a:pt x="889" y="621"/>
                  <a:pt x="894" y="626"/>
                </a:cubicBezTo>
                <a:cubicBezTo>
                  <a:pt x="899" y="631"/>
                  <a:pt x="901" y="637"/>
                  <a:pt x="901" y="644"/>
                </a:cubicBezTo>
                <a:close/>
                <a:moveTo>
                  <a:pt x="1030" y="619"/>
                </a:moveTo>
                <a:cubicBezTo>
                  <a:pt x="1030" y="563"/>
                  <a:pt x="1019" y="510"/>
                  <a:pt x="997" y="459"/>
                </a:cubicBezTo>
                <a:cubicBezTo>
                  <a:pt x="976" y="408"/>
                  <a:pt x="946" y="364"/>
                  <a:pt x="909" y="327"/>
                </a:cubicBezTo>
                <a:cubicBezTo>
                  <a:pt x="872" y="290"/>
                  <a:pt x="828" y="261"/>
                  <a:pt x="778" y="239"/>
                </a:cubicBezTo>
                <a:cubicBezTo>
                  <a:pt x="727" y="217"/>
                  <a:pt x="674" y="206"/>
                  <a:pt x="618" y="206"/>
                </a:cubicBezTo>
                <a:cubicBezTo>
                  <a:pt x="562" y="206"/>
                  <a:pt x="509" y="217"/>
                  <a:pt x="458" y="239"/>
                </a:cubicBezTo>
                <a:cubicBezTo>
                  <a:pt x="407" y="261"/>
                  <a:pt x="363" y="290"/>
                  <a:pt x="326" y="327"/>
                </a:cubicBezTo>
                <a:cubicBezTo>
                  <a:pt x="289" y="364"/>
                  <a:pt x="260" y="408"/>
                  <a:pt x="238" y="459"/>
                </a:cubicBezTo>
                <a:cubicBezTo>
                  <a:pt x="217" y="510"/>
                  <a:pt x="206" y="563"/>
                  <a:pt x="206" y="619"/>
                </a:cubicBezTo>
                <a:cubicBezTo>
                  <a:pt x="206" y="674"/>
                  <a:pt x="217" y="728"/>
                  <a:pt x="238" y="778"/>
                </a:cubicBezTo>
                <a:cubicBezTo>
                  <a:pt x="260" y="829"/>
                  <a:pt x="289" y="873"/>
                  <a:pt x="326" y="910"/>
                </a:cubicBezTo>
                <a:cubicBezTo>
                  <a:pt x="363" y="947"/>
                  <a:pt x="407" y="976"/>
                  <a:pt x="458" y="998"/>
                </a:cubicBezTo>
                <a:cubicBezTo>
                  <a:pt x="509" y="1020"/>
                  <a:pt x="562" y="1031"/>
                  <a:pt x="618" y="1031"/>
                </a:cubicBezTo>
                <a:cubicBezTo>
                  <a:pt x="674" y="1031"/>
                  <a:pt x="727" y="1020"/>
                  <a:pt x="778" y="998"/>
                </a:cubicBezTo>
                <a:cubicBezTo>
                  <a:pt x="828" y="976"/>
                  <a:pt x="872" y="947"/>
                  <a:pt x="909" y="910"/>
                </a:cubicBezTo>
                <a:cubicBezTo>
                  <a:pt x="946" y="873"/>
                  <a:pt x="976" y="829"/>
                  <a:pt x="997" y="778"/>
                </a:cubicBezTo>
                <a:cubicBezTo>
                  <a:pt x="1019" y="728"/>
                  <a:pt x="1030" y="674"/>
                  <a:pt x="1030" y="619"/>
                </a:cubicBezTo>
                <a:close/>
                <a:moveTo>
                  <a:pt x="1236" y="619"/>
                </a:moveTo>
                <a:cubicBezTo>
                  <a:pt x="1236" y="731"/>
                  <a:pt x="1208" y="834"/>
                  <a:pt x="1153" y="929"/>
                </a:cubicBezTo>
                <a:cubicBezTo>
                  <a:pt x="1098" y="1024"/>
                  <a:pt x="1023" y="1099"/>
                  <a:pt x="928" y="1154"/>
                </a:cubicBezTo>
                <a:cubicBezTo>
                  <a:pt x="833" y="1209"/>
                  <a:pt x="730" y="1237"/>
                  <a:pt x="618" y="1237"/>
                </a:cubicBezTo>
                <a:cubicBezTo>
                  <a:pt x="506" y="1237"/>
                  <a:pt x="402" y="1209"/>
                  <a:pt x="307" y="1154"/>
                </a:cubicBezTo>
                <a:cubicBezTo>
                  <a:pt x="213" y="1099"/>
                  <a:pt x="138" y="1024"/>
                  <a:pt x="82" y="929"/>
                </a:cubicBezTo>
                <a:cubicBezTo>
                  <a:pt x="27" y="834"/>
                  <a:pt x="0" y="731"/>
                  <a:pt x="0" y="619"/>
                </a:cubicBezTo>
                <a:cubicBezTo>
                  <a:pt x="0" y="506"/>
                  <a:pt x="27" y="403"/>
                  <a:pt x="82" y="308"/>
                </a:cubicBezTo>
                <a:cubicBezTo>
                  <a:pt x="138" y="214"/>
                  <a:pt x="213" y="139"/>
                  <a:pt x="307" y="83"/>
                </a:cubicBezTo>
                <a:cubicBezTo>
                  <a:pt x="402" y="28"/>
                  <a:pt x="506" y="0"/>
                  <a:pt x="618" y="0"/>
                </a:cubicBezTo>
                <a:cubicBezTo>
                  <a:pt x="730" y="0"/>
                  <a:pt x="833" y="28"/>
                  <a:pt x="928" y="83"/>
                </a:cubicBezTo>
                <a:cubicBezTo>
                  <a:pt x="1023" y="139"/>
                  <a:pt x="1098" y="214"/>
                  <a:pt x="1153" y="308"/>
                </a:cubicBezTo>
                <a:cubicBezTo>
                  <a:pt x="1208" y="403"/>
                  <a:pt x="1236" y="506"/>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29" name="Upload Icon"/>
          <p:cNvSpPr>
            <a:spLocks noChangeAspect="1" noEditPoints="1"/>
          </p:cNvSpPr>
          <p:nvPr/>
        </p:nvSpPr>
        <p:spPr bwMode="auto">
          <a:xfrm>
            <a:off x="1045203" y="1641681"/>
            <a:ext cx="268288" cy="268288"/>
          </a:xfrm>
          <a:custGeom>
            <a:avLst/>
            <a:gdLst>
              <a:gd name="T0" fmla="*/ 902 w 1237"/>
              <a:gd name="T1" fmla="*/ 593 h 1237"/>
              <a:gd name="T2" fmla="*/ 894 w 1237"/>
              <a:gd name="T3" fmla="*/ 611 h 1237"/>
              <a:gd name="T4" fmla="*/ 876 w 1237"/>
              <a:gd name="T5" fmla="*/ 619 h 1237"/>
              <a:gd name="T6" fmla="*/ 722 w 1237"/>
              <a:gd name="T7" fmla="*/ 619 h 1237"/>
              <a:gd name="T8" fmla="*/ 722 w 1237"/>
              <a:gd name="T9" fmla="*/ 902 h 1237"/>
              <a:gd name="T10" fmla="*/ 714 w 1237"/>
              <a:gd name="T11" fmla="*/ 920 h 1237"/>
              <a:gd name="T12" fmla="*/ 696 w 1237"/>
              <a:gd name="T13" fmla="*/ 928 h 1237"/>
              <a:gd name="T14" fmla="*/ 541 w 1237"/>
              <a:gd name="T15" fmla="*/ 928 h 1237"/>
              <a:gd name="T16" fmla="*/ 523 w 1237"/>
              <a:gd name="T17" fmla="*/ 920 h 1237"/>
              <a:gd name="T18" fmla="*/ 516 w 1237"/>
              <a:gd name="T19" fmla="*/ 902 h 1237"/>
              <a:gd name="T20" fmla="*/ 516 w 1237"/>
              <a:gd name="T21" fmla="*/ 619 h 1237"/>
              <a:gd name="T22" fmla="*/ 361 w 1237"/>
              <a:gd name="T23" fmla="*/ 619 h 1237"/>
              <a:gd name="T24" fmla="*/ 342 w 1237"/>
              <a:gd name="T25" fmla="*/ 611 h 1237"/>
              <a:gd name="T26" fmla="*/ 335 w 1237"/>
              <a:gd name="T27" fmla="*/ 593 h 1237"/>
              <a:gd name="T28" fmla="*/ 343 w 1237"/>
              <a:gd name="T29" fmla="*/ 574 h 1237"/>
              <a:gd name="T30" fmla="*/ 600 w 1237"/>
              <a:gd name="T31" fmla="*/ 317 h 1237"/>
              <a:gd name="T32" fmla="*/ 619 w 1237"/>
              <a:gd name="T33" fmla="*/ 309 h 1237"/>
              <a:gd name="T34" fmla="*/ 637 w 1237"/>
              <a:gd name="T35" fmla="*/ 317 h 1237"/>
              <a:gd name="T36" fmla="*/ 895 w 1237"/>
              <a:gd name="T37" fmla="*/ 574 h 1237"/>
              <a:gd name="T38" fmla="*/ 902 w 1237"/>
              <a:gd name="T39" fmla="*/ 593 h 1237"/>
              <a:gd name="T40" fmla="*/ 1031 w 1237"/>
              <a:gd name="T41" fmla="*/ 619 h 1237"/>
              <a:gd name="T42" fmla="*/ 998 w 1237"/>
              <a:gd name="T43" fmla="*/ 459 h 1237"/>
              <a:gd name="T44" fmla="*/ 910 w 1237"/>
              <a:gd name="T45" fmla="*/ 327 h 1237"/>
              <a:gd name="T46" fmla="*/ 778 w 1237"/>
              <a:gd name="T47" fmla="*/ 239 h 1237"/>
              <a:gd name="T48" fmla="*/ 619 w 1237"/>
              <a:gd name="T49" fmla="*/ 206 h 1237"/>
              <a:gd name="T50" fmla="*/ 459 w 1237"/>
              <a:gd name="T51" fmla="*/ 239 h 1237"/>
              <a:gd name="T52" fmla="*/ 327 w 1237"/>
              <a:gd name="T53" fmla="*/ 327 h 1237"/>
              <a:gd name="T54" fmla="*/ 239 w 1237"/>
              <a:gd name="T55" fmla="*/ 459 h 1237"/>
              <a:gd name="T56" fmla="*/ 206 w 1237"/>
              <a:gd name="T57" fmla="*/ 619 h 1237"/>
              <a:gd name="T58" fmla="*/ 239 w 1237"/>
              <a:gd name="T59" fmla="*/ 778 h 1237"/>
              <a:gd name="T60" fmla="*/ 327 w 1237"/>
              <a:gd name="T61" fmla="*/ 910 h 1237"/>
              <a:gd name="T62" fmla="*/ 459 w 1237"/>
              <a:gd name="T63" fmla="*/ 998 h 1237"/>
              <a:gd name="T64" fmla="*/ 619 w 1237"/>
              <a:gd name="T65" fmla="*/ 1031 h 1237"/>
              <a:gd name="T66" fmla="*/ 778 w 1237"/>
              <a:gd name="T67" fmla="*/ 998 h 1237"/>
              <a:gd name="T68" fmla="*/ 910 w 1237"/>
              <a:gd name="T69" fmla="*/ 910 h 1237"/>
              <a:gd name="T70" fmla="*/ 998 w 1237"/>
              <a:gd name="T71" fmla="*/ 778 h 1237"/>
              <a:gd name="T72" fmla="*/ 1031 w 1237"/>
              <a:gd name="T73" fmla="*/ 619 h 1237"/>
              <a:gd name="T74" fmla="*/ 1237 w 1237"/>
              <a:gd name="T75" fmla="*/ 619 h 1237"/>
              <a:gd name="T76" fmla="*/ 1154 w 1237"/>
              <a:gd name="T77" fmla="*/ 929 h 1237"/>
              <a:gd name="T78" fmla="*/ 929 w 1237"/>
              <a:gd name="T79" fmla="*/ 1154 h 1237"/>
              <a:gd name="T80" fmla="*/ 619 w 1237"/>
              <a:gd name="T81" fmla="*/ 1237 h 1237"/>
              <a:gd name="T82" fmla="*/ 308 w 1237"/>
              <a:gd name="T83" fmla="*/ 1154 h 1237"/>
              <a:gd name="T84" fmla="*/ 83 w 1237"/>
              <a:gd name="T85" fmla="*/ 929 h 1237"/>
              <a:gd name="T86" fmla="*/ 0 w 1237"/>
              <a:gd name="T87" fmla="*/ 619 h 1237"/>
              <a:gd name="T88" fmla="*/ 83 w 1237"/>
              <a:gd name="T89" fmla="*/ 308 h 1237"/>
              <a:gd name="T90" fmla="*/ 308 w 1237"/>
              <a:gd name="T91" fmla="*/ 83 h 1237"/>
              <a:gd name="T92" fmla="*/ 619 w 1237"/>
              <a:gd name="T93" fmla="*/ 0 h 1237"/>
              <a:gd name="T94" fmla="*/ 929 w 1237"/>
              <a:gd name="T95" fmla="*/ 83 h 1237"/>
              <a:gd name="T96" fmla="*/ 1154 w 1237"/>
              <a:gd name="T97" fmla="*/ 308 h 1237"/>
              <a:gd name="T98" fmla="*/ 1237 w 1237"/>
              <a:gd name="T99"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7" h="1237">
                <a:moveTo>
                  <a:pt x="902" y="593"/>
                </a:moveTo>
                <a:cubicBezTo>
                  <a:pt x="902" y="600"/>
                  <a:pt x="899" y="606"/>
                  <a:pt x="894" y="611"/>
                </a:cubicBezTo>
                <a:cubicBezTo>
                  <a:pt x="889" y="616"/>
                  <a:pt x="883" y="619"/>
                  <a:pt x="876" y="619"/>
                </a:cubicBezTo>
                <a:lnTo>
                  <a:pt x="722" y="619"/>
                </a:lnTo>
                <a:lnTo>
                  <a:pt x="722" y="902"/>
                </a:lnTo>
                <a:cubicBezTo>
                  <a:pt x="722" y="909"/>
                  <a:pt x="719" y="915"/>
                  <a:pt x="714" y="920"/>
                </a:cubicBezTo>
                <a:cubicBezTo>
                  <a:pt x="709" y="925"/>
                  <a:pt x="703" y="928"/>
                  <a:pt x="696" y="928"/>
                </a:cubicBezTo>
                <a:lnTo>
                  <a:pt x="541" y="928"/>
                </a:lnTo>
                <a:cubicBezTo>
                  <a:pt x="534" y="928"/>
                  <a:pt x="528" y="925"/>
                  <a:pt x="523" y="920"/>
                </a:cubicBezTo>
                <a:cubicBezTo>
                  <a:pt x="518" y="915"/>
                  <a:pt x="516" y="909"/>
                  <a:pt x="516" y="902"/>
                </a:cubicBezTo>
                <a:lnTo>
                  <a:pt x="516" y="619"/>
                </a:lnTo>
                <a:lnTo>
                  <a:pt x="361" y="619"/>
                </a:lnTo>
                <a:cubicBezTo>
                  <a:pt x="353" y="619"/>
                  <a:pt x="347" y="616"/>
                  <a:pt x="342" y="611"/>
                </a:cubicBezTo>
                <a:cubicBezTo>
                  <a:pt x="338" y="607"/>
                  <a:pt x="335" y="600"/>
                  <a:pt x="335" y="593"/>
                </a:cubicBezTo>
                <a:cubicBezTo>
                  <a:pt x="335" y="586"/>
                  <a:pt x="338" y="580"/>
                  <a:pt x="343" y="574"/>
                </a:cubicBezTo>
                <a:lnTo>
                  <a:pt x="600" y="317"/>
                </a:lnTo>
                <a:cubicBezTo>
                  <a:pt x="605" y="312"/>
                  <a:pt x="611" y="309"/>
                  <a:pt x="619" y="309"/>
                </a:cubicBezTo>
                <a:cubicBezTo>
                  <a:pt x="626" y="309"/>
                  <a:pt x="632" y="312"/>
                  <a:pt x="637" y="317"/>
                </a:cubicBezTo>
                <a:lnTo>
                  <a:pt x="895" y="574"/>
                </a:lnTo>
                <a:cubicBezTo>
                  <a:pt x="900" y="579"/>
                  <a:pt x="902" y="585"/>
                  <a:pt x="902" y="593"/>
                </a:cubicBezTo>
                <a:close/>
                <a:moveTo>
                  <a:pt x="1031" y="619"/>
                </a:moveTo>
                <a:cubicBezTo>
                  <a:pt x="1031" y="563"/>
                  <a:pt x="1020" y="510"/>
                  <a:pt x="998" y="459"/>
                </a:cubicBezTo>
                <a:cubicBezTo>
                  <a:pt x="976" y="408"/>
                  <a:pt x="947" y="364"/>
                  <a:pt x="910" y="327"/>
                </a:cubicBezTo>
                <a:cubicBezTo>
                  <a:pt x="873" y="290"/>
                  <a:pt x="829" y="261"/>
                  <a:pt x="778" y="239"/>
                </a:cubicBezTo>
                <a:cubicBezTo>
                  <a:pt x="728" y="217"/>
                  <a:pt x="674" y="206"/>
                  <a:pt x="619" y="206"/>
                </a:cubicBezTo>
                <a:cubicBezTo>
                  <a:pt x="563" y="206"/>
                  <a:pt x="510" y="217"/>
                  <a:pt x="459" y="239"/>
                </a:cubicBezTo>
                <a:cubicBezTo>
                  <a:pt x="408" y="261"/>
                  <a:pt x="364" y="290"/>
                  <a:pt x="327" y="327"/>
                </a:cubicBezTo>
                <a:cubicBezTo>
                  <a:pt x="290" y="364"/>
                  <a:pt x="261" y="408"/>
                  <a:pt x="239" y="459"/>
                </a:cubicBezTo>
                <a:cubicBezTo>
                  <a:pt x="217" y="510"/>
                  <a:pt x="206" y="563"/>
                  <a:pt x="206" y="619"/>
                </a:cubicBezTo>
                <a:cubicBezTo>
                  <a:pt x="206" y="674"/>
                  <a:pt x="217" y="728"/>
                  <a:pt x="239" y="778"/>
                </a:cubicBezTo>
                <a:cubicBezTo>
                  <a:pt x="261" y="829"/>
                  <a:pt x="290" y="873"/>
                  <a:pt x="327" y="910"/>
                </a:cubicBezTo>
                <a:cubicBezTo>
                  <a:pt x="364" y="947"/>
                  <a:pt x="408" y="976"/>
                  <a:pt x="459" y="998"/>
                </a:cubicBezTo>
                <a:cubicBezTo>
                  <a:pt x="510" y="1020"/>
                  <a:pt x="563" y="1031"/>
                  <a:pt x="619" y="1031"/>
                </a:cubicBezTo>
                <a:cubicBezTo>
                  <a:pt x="674" y="1031"/>
                  <a:pt x="728" y="1020"/>
                  <a:pt x="778" y="998"/>
                </a:cubicBezTo>
                <a:cubicBezTo>
                  <a:pt x="829" y="976"/>
                  <a:pt x="873" y="947"/>
                  <a:pt x="910" y="910"/>
                </a:cubicBezTo>
                <a:cubicBezTo>
                  <a:pt x="947" y="873"/>
                  <a:pt x="976" y="829"/>
                  <a:pt x="998" y="778"/>
                </a:cubicBezTo>
                <a:cubicBezTo>
                  <a:pt x="1020" y="728"/>
                  <a:pt x="1031" y="674"/>
                  <a:pt x="1031" y="619"/>
                </a:cubicBezTo>
                <a:close/>
                <a:moveTo>
                  <a:pt x="1237" y="619"/>
                </a:moveTo>
                <a:cubicBezTo>
                  <a:pt x="1237" y="731"/>
                  <a:pt x="1209" y="834"/>
                  <a:pt x="1154" y="929"/>
                </a:cubicBezTo>
                <a:cubicBezTo>
                  <a:pt x="1099" y="1024"/>
                  <a:pt x="1024" y="1099"/>
                  <a:pt x="929" y="1154"/>
                </a:cubicBezTo>
                <a:cubicBezTo>
                  <a:pt x="834" y="1209"/>
                  <a:pt x="731" y="1237"/>
                  <a:pt x="619" y="1237"/>
                </a:cubicBezTo>
                <a:cubicBezTo>
                  <a:pt x="506" y="1237"/>
                  <a:pt x="403" y="1209"/>
                  <a:pt x="308" y="1154"/>
                </a:cubicBezTo>
                <a:cubicBezTo>
                  <a:pt x="214" y="1099"/>
                  <a:pt x="139" y="1024"/>
                  <a:pt x="83" y="929"/>
                </a:cubicBezTo>
                <a:cubicBezTo>
                  <a:pt x="28" y="834"/>
                  <a:pt x="0" y="731"/>
                  <a:pt x="0" y="619"/>
                </a:cubicBezTo>
                <a:cubicBezTo>
                  <a:pt x="0" y="506"/>
                  <a:pt x="28" y="403"/>
                  <a:pt x="83" y="308"/>
                </a:cubicBezTo>
                <a:cubicBezTo>
                  <a:pt x="139" y="214"/>
                  <a:pt x="214" y="139"/>
                  <a:pt x="308" y="83"/>
                </a:cubicBezTo>
                <a:cubicBezTo>
                  <a:pt x="403" y="28"/>
                  <a:pt x="506" y="0"/>
                  <a:pt x="619" y="0"/>
                </a:cubicBezTo>
                <a:cubicBezTo>
                  <a:pt x="731" y="0"/>
                  <a:pt x="834" y="28"/>
                  <a:pt x="929" y="83"/>
                </a:cubicBezTo>
                <a:cubicBezTo>
                  <a:pt x="1024" y="139"/>
                  <a:pt x="1099" y="214"/>
                  <a:pt x="1154" y="308"/>
                </a:cubicBezTo>
                <a:cubicBezTo>
                  <a:pt x="1209" y="403"/>
                  <a:pt x="1237" y="506"/>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0" name="Inbox Icon"/>
          <p:cNvSpPr>
            <a:spLocks noChangeAspect="1" noEditPoints="1"/>
          </p:cNvSpPr>
          <p:nvPr/>
        </p:nvSpPr>
        <p:spPr bwMode="auto">
          <a:xfrm>
            <a:off x="1480600" y="1663906"/>
            <a:ext cx="266700" cy="223838"/>
          </a:xfrm>
          <a:custGeom>
            <a:avLst/>
            <a:gdLst>
              <a:gd name="T0" fmla="*/ 824 w 1237"/>
              <a:gd name="T1" fmla="*/ 567 h 1031"/>
              <a:gd name="T2" fmla="*/ 1078 w 1237"/>
              <a:gd name="T3" fmla="*/ 567 h 1031"/>
              <a:gd name="T4" fmla="*/ 1076 w 1237"/>
              <a:gd name="T5" fmla="*/ 561 h 1031"/>
              <a:gd name="T6" fmla="*/ 1074 w 1237"/>
              <a:gd name="T7" fmla="*/ 554 h 1031"/>
              <a:gd name="T8" fmla="*/ 904 w 1237"/>
              <a:gd name="T9" fmla="*/ 155 h 1031"/>
              <a:gd name="T10" fmla="*/ 334 w 1237"/>
              <a:gd name="T11" fmla="*/ 155 h 1031"/>
              <a:gd name="T12" fmla="*/ 163 w 1237"/>
              <a:gd name="T13" fmla="*/ 554 h 1031"/>
              <a:gd name="T14" fmla="*/ 161 w 1237"/>
              <a:gd name="T15" fmla="*/ 561 h 1031"/>
              <a:gd name="T16" fmla="*/ 159 w 1237"/>
              <a:gd name="T17" fmla="*/ 567 h 1031"/>
              <a:gd name="T18" fmla="*/ 413 w 1237"/>
              <a:gd name="T19" fmla="*/ 567 h 1031"/>
              <a:gd name="T20" fmla="*/ 490 w 1237"/>
              <a:gd name="T21" fmla="*/ 722 h 1031"/>
              <a:gd name="T22" fmla="*/ 747 w 1237"/>
              <a:gd name="T23" fmla="*/ 722 h 1031"/>
              <a:gd name="T24" fmla="*/ 824 w 1237"/>
              <a:gd name="T25" fmla="*/ 567 h 1031"/>
              <a:gd name="T26" fmla="*/ 1237 w 1237"/>
              <a:gd name="T27" fmla="*/ 591 h 1031"/>
              <a:gd name="T28" fmla="*/ 1237 w 1237"/>
              <a:gd name="T29" fmla="*/ 979 h 1031"/>
              <a:gd name="T30" fmla="*/ 1221 w 1237"/>
              <a:gd name="T31" fmla="*/ 1016 h 1031"/>
              <a:gd name="T32" fmla="*/ 1185 w 1237"/>
              <a:gd name="T33" fmla="*/ 1031 h 1031"/>
              <a:gd name="T34" fmla="*/ 52 w 1237"/>
              <a:gd name="T35" fmla="*/ 1031 h 1031"/>
              <a:gd name="T36" fmla="*/ 15 w 1237"/>
              <a:gd name="T37" fmla="*/ 1016 h 1031"/>
              <a:gd name="T38" fmla="*/ 0 w 1237"/>
              <a:gd name="T39" fmla="*/ 979 h 1031"/>
              <a:gd name="T40" fmla="*/ 0 w 1237"/>
              <a:gd name="T41" fmla="*/ 591 h 1031"/>
              <a:gd name="T42" fmla="*/ 20 w 1237"/>
              <a:gd name="T43" fmla="*/ 492 h 1031"/>
              <a:gd name="T44" fmla="*/ 212 w 1237"/>
              <a:gd name="T45" fmla="*/ 48 h 1031"/>
              <a:gd name="T46" fmla="*/ 241 w 1237"/>
              <a:gd name="T47" fmla="*/ 14 h 1031"/>
              <a:gd name="T48" fmla="*/ 284 w 1237"/>
              <a:gd name="T49" fmla="*/ 0 h 1031"/>
              <a:gd name="T50" fmla="*/ 953 w 1237"/>
              <a:gd name="T51" fmla="*/ 0 h 1031"/>
              <a:gd name="T52" fmla="*/ 996 w 1237"/>
              <a:gd name="T53" fmla="*/ 14 h 1031"/>
              <a:gd name="T54" fmla="*/ 1025 w 1237"/>
              <a:gd name="T55" fmla="*/ 48 h 1031"/>
              <a:gd name="T56" fmla="*/ 1217 w 1237"/>
              <a:gd name="T57" fmla="*/ 492 h 1031"/>
              <a:gd name="T58" fmla="*/ 1237 w 1237"/>
              <a:gd name="T59" fmla="*/ 591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7" h="1031">
                <a:moveTo>
                  <a:pt x="824" y="567"/>
                </a:moveTo>
                <a:lnTo>
                  <a:pt x="1078" y="567"/>
                </a:lnTo>
                <a:cubicBezTo>
                  <a:pt x="1078" y="565"/>
                  <a:pt x="1077" y="563"/>
                  <a:pt x="1076" y="561"/>
                </a:cubicBezTo>
                <a:cubicBezTo>
                  <a:pt x="1075" y="558"/>
                  <a:pt x="1075" y="556"/>
                  <a:pt x="1074" y="554"/>
                </a:cubicBezTo>
                <a:lnTo>
                  <a:pt x="904" y="155"/>
                </a:lnTo>
                <a:lnTo>
                  <a:pt x="334" y="155"/>
                </a:lnTo>
                <a:lnTo>
                  <a:pt x="163" y="554"/>
                </a:lnTo>
                <a:cubicBezTo>
                  <a:pt x="162" y="555"/>
                  <a:pt x="162" y="558"/>
                  <a:pt x="161" y="561"/>
                </a:cubicBezTo>
                <a:cubicBezTo>
                  <a:pt x="160" y="564"/>
                  <a:pt x="159" y="566"/>
                  <a:pt x="159" y="567"/>
                </a:cubicBezTo>
                <a:lnTo>
                  <a:pt x="413" y="567"/>
                </a:lnTo>
                <a:lnTo>
                  <a:pt x="490" y="722"/>
                </a:lnTo>
                <a:lnTo>
                  <a:pt x="747" y="722"/>
                </a:lnTo>
                <a:lnTo>
                  <a:pt x="824" y="567"/>
                </a:lnTo>
                <a:close/>
                <a:moveTo>
                  <a:pt x="1237" y="591"/>
                </a:moveTo>
                <a:lnTo>
                  <a:pt x="1237" y="979"/>
                </a:lnTo>
                <a:cubicBezTo>
                  <a:pt x="1237" y="993"/>
                  <a:pt x="1232" y="1005"/>
                  <a:pt x="1221" y="1016"/>
                </a:cubicBezTo>
                <a:cubicBezTo>
                  <a:pt x="1211" y="1026"/>
                  <a:pt x="1199" y="1031"/>
                  <a:pt x="1185" y="1031"/>
                </a:cubicBezTo>
                <a:lnTo>
                  <a:pt x="52" y="1031"/>
                </a:lnTo>
                <a:cubicBezTo>
                  <a:pt x="38" y="1031"/>
                  <a:pt x="26" y="1026"/>
                  <a:pt x="15" y="1016"/>
                </a:cubicBezTo>
                <a:cubicBezTo>
                  <a:pt x="5" y="1005"/>
                  <a:pt x="0" y="993"/>
                  <a:pt x="0" y="979"/>
                </a:cubicBezTo>
                <a:lnTo>
                  <a:pt x="0" y="591"/>
                </a:lnTo>
                <a:cubicBezTo>
                  <a:pt x="0" y="558"/>
                  <a:pt x="7" y="525"/>
                  <a:pt x="20" y="492"/>
                </a:cubicBezTo>
                <a:lnTo>
                  <a:pt x="212" y="48"/>
                </a:lnTo>
                <a:cubicBezTo>
                  <a:pt x="217" y="34"/>
                  <a:pt x="227" y="23"/>
                  <a:pt x="241" y="14"/>
                </a:cubicBezTo>
                <a:cubicBezTo>
                  <a:pt x="255" y="5"/>
                  <a:pt x="270" y="0"/>
                  <a:pt x="284" y="0"/>
                </a:cubicBezTo>
                <a:lnTo>
                  <a:pt x="953" y="0"/>
                </a:lnTo>
                <a:cubicBezTo>
                  <a:pt x="967" y="0"/>
                  <a:pt x="981" y="5"/>
                  <a:pt x="996" y="14"/>
                </a:cubicBezTo>
                <a:cubicBezTo>
                  <a:pt x="1010" y="23"/>
                  <a:pt x="1020" y="34"/>
                  <a:pt x="1025" y="48"/>
                </a:cubicBezTo>
                <a:lnTo>
                  <a:pt x="1217" y="492"/>
                </a:lnTo>
                <a:cubicBezTo>
                  <a:pt x="1230" y="525"/>
                  <a:pt x="1237" y="558"/>
                  <a:pt x="1237" y="59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1" name="Play Circle Icon"/>
          <p:cNvSpPr>
            <a:spLocks noChangeAspect="1" noEditPoints="1"/>
          </p:cNvSpPr>
          <p:nvPr/>
        </p:nvSpPr>
        <p:spPr bwMode="auto">
          <a:xfrm>
            <a:off x="1914409" y="1641681"/>
            <a:ext cx="268288" cy="268288"/>
          </a:xfrm>
          <a:custGeom>
            <a:avLst/>
            <a:gdLst>
              <a:gd name="T0" fmla="*/ 927 w 1237"/>
              <a:gd name="T1" fmla="*/ 619 h 1237"/>
              <a:gd name="T2" fmla="*/ 901 w 1237"/>
              <a:gd name="T3" fmla="*/ 664 h 1237"/>
              <a:gd name="T4" fmla="*/ 489 w 1237"/>
              <a:gd name="T5" fmla="*/ 896 h 1237"/>
              <a:gd name="T6" fmla="*/ 464 w 1237"/>
              <a:gd name="T7" fmla="*/ 902 h 1237"/>
              <a:gd name="T8" fmla="*/ 438 w 1237"/>
              <a:gd name="T9" fmla="*/ 895 h 1237"/>
              <a:gd name="T10" fmla="*/ 412 w 1237"/>
              <a:gd name="T11" fmla="*/ 850 h 1237"/>
              <a:gd name="T12" fmla="*/ 412 w 1237"/>
              <a:gd name="T13" fmla="*/ 387 h 1237"/>
              <a:gd name="T14" fmla="*/ 438 w 1237"/>
              <a:gd name="T15" fmla="*/ 342 h 1237"/>
              <a:gd name="T16" fmla="*/ 489 w 1237"/>
              <a:gd name="T17" fmla="*/ 342 h 1237"/>
              <a:gd name="T18" fmla="*/ 901 w 1237"/>
              <a:gd name="T19" fmla="*/ 574 h 1237"/>
              <a:gd name="T20" fmla="*/ 927 w 1237"/>
              <a:gd name="T21" fmla="*/ 619 h 1237"/>
              <a:gd name="T22" fmla="*/ 1030 w 1237"/>
              <a:gd name="T23" fmla="*/ 619 h 1237"/>
              <a:gd name="T24" fmla="*/ 998 w 1237"/>
              <a:gd name="T25" fmla="*/ 459 h 1237"/>
              <a:gd name="T26" fmla="*/ 910 w 1237"/>
              <a:gd name="T27" fmla="*/ 327 h 1237"/>
              <a:gd name="T28" fmla="*/ 778 w 1237"/>
              <a:gd name="T29" fmla="*/ 239 h 1237"/>
              <a:gd name="T30" fmla="*/ 618 w 1237"/>
              <a:gd name="T31" fmla="*/ 206 h 1237"/>
              <a:gd name="T32" fmla="*/ 458 w 1237"/>
              <a:gd name="T33" fmla="*/ 239 h 1237"/>
              <a:gd name="T34" fmla="*/ 327 w 1237"/>
              <a:gd name="T35" fmla="*/ 327 h 1237"/>
              <a:gd name="T36" fmla="*/ 239 w 1237"/>
              <a:gd name="T37" fmla="*/ 459 h 1237"/>
              <a:gd name="T38" fmla="*/ 206 w 1237"/>
              <a:gd name="T39" fmla="*/ 619 h 1237"/>
              <a:gd name="T40" fmla="*/ 239 w 1237"/>
              <a:gd name="T41" fmla="*/ 778 h 1237"/>
              <a:gd name="T42" fmla="*/ 327 w 1237"/>
              <a:gd name="T43" fmla="*/ 910 h 1237"/>
              <a:gd name="T44" fmla="*/ 458 w 1237"/>
              <a:gd name="T45" fmla="*/ 998 h 1237"/>
              <a:gd name="T46" fmla="*/ 618 w 1237"/>
              <a:gd name="T47" fmla="*/ 1031 h 1237"/>
              <a:gd name="T48" fmla="*/ 778 w 1237"/>
              <a:gd name="T49" fmla="*/ 998 h 1237"/>
              <a:gd name="T50" fmla="*/ 910 w 1237"/>
              <a:gd name="T51" fmla="*/ 910 h 1237"/>
              <a:gd name="T52" fmla="*/ 998 w 1237"/>
              <a:gd name="T53" fmla="*/ 778 h 1237"/>
              <a:gd name="T54" fmla="*/ 1030 w 1237"/>
              <a:gd name="T55" fmla="*/ 619 h 1237"/>
              <a:gd name="T56" fmla="*/ 1237 w 1237"/>
              <a:gd name="T57" fmla="*/ 619 h 1237"/>
              <a:gd name="T58" fmla="*/ 1154 w 1237"/>
              <a:gd name="T59" fmla="*/ 929 h 1237"/>
              <a:gd name="T60" fmla="*/ 929 w 1237"/>
              <a:gd name="T61" fmla="*/ 1154 h 1237"/>
              <a:gd name="T62" fmla="*/ 618 w 1237"/>
              <a:gd name="T63" fmla="*/ 1237 h 1237"/>
              <a:gd name="T64" fmla="*/ 308 w 1237"/>
              <a:gd name="T65" fmla="*/ 1154 h 1237"/>
              <a:gd name="T66" fmla="*/ 83 w 1237"/>
              <a:gd name="T67" fmla="*/ 929 h 1237"/>
              <a:gd name="T68" fmla="*/ 0 w 1237"/>
              <a:gd name="T69" fmla="*/ 619 h 1237"/>
              <a:gd name="T70" fmla="*/ 83 w 1237"/>
              <a:gd name="T71" fmla="*/ 308 h 1237"/>
              <a:gd name="T72" fmla="*/ 308 w 1237"/>
              <a:gd name="T73" fmla="*/ 83 h 1237"/>
              <a:gd name="T74" fmla="*/ 618 w 1237"/>
              <a:gd name="T75" fmla="*/ 0 h 1237"/>
              <a:gd name="T76" fmla="*/ 929 w 1237"/>
              <a:gd name="T77" fmla="*/ 83 h 1237"/>
              <a:gd name="T78" fmla="*/ 1154 w 1237"/>
              <a:gd name="T79" fmla="*/ 308 h 1237"/>
              <a:gd name="T80" fmla="*/ 1237 w 1237"/>
              <a:gd name="T81"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7" h="1237">
                <a:moveTo>
                  <a:pt x="927" y="619"/>
                </a:moveTo>
                <a:cubicBezTo>
                  <a:pt x="927" y="638"/>
                  <a:pt x="919" y="654"/>
                  <a:pt x="901" y="664"/>
                </a:cubicBezTo>
                <a:lnTo>
                  <a:pt x="489" y="896"/>
                </a:lnTo>
                <a:cubicBezTo>
                  <a:pt x="481" y="900"/>
                  <a:pt x="473" y="902"/>
                  <a:pt x="464" y="902"/>
                </a:cubicBezTo>
                <a:cubicBezTo>
                  <a:pt x="455" y="902"/>
                  <a:pt x="446" y="900"/>
                  <a:pt x="438" y="895"/>
                </a:cubicBezTo>
                <a:cubicBezTo>
                  <a:pt x="421" y="885"/>
                  <a:pt x="412" y="870"/>
                  <a:pt x="412" y="850"/>
                </a:cubicBezTo>
                <a:lnTo>
                  <a:pt x="412" y="387"/>
                </a:lnTo>
                <a:cubicBezTo>
                  <a:pt x="412" y="367"/>
                  <a:pt x="421" y="352"/>
                  <a:pt x="438" y="342"/>
                </a:cubicBezTo>
                <a:cubicBezTo>
                  <a:pt x="455" y="332"/>
                  <a:pt x="471" y="331"/>
                  <a:pt x="489" y="342"/>
                </a:cubicBezTo>
                <a:lnTo>
                  <a:pt x="901" y="574"/>
                </a:lnTo>
                <a:cubicBezTo>
                  <a:pt x="919" y="584"/>
                  <a:pt x="927" y="599"/>
                  <a:pt x="927" y="619"/>
                </a:cubicBezTo>
                <a:close/>
                <a:moveTo>
                  <a:pt x="1030" y="619"/>
                </a:moveTo>
                <a:cubicBezTo>
                  <a:pt x="1030" y="563"/>
                  <a:pt x="1020" y="510"/>
                  <a:pt x="998" y="459"/>
                </a:cubicBezTo>
                <a:cubicBezTo>
                  <a:pt x="976" y="408"/>
                  <a:pt x="947" y="364"/>
                  <a:pt x="910" y="327"/>
                </a:cubicBezTo>
                <a:cubicBezTo>
                  <a:pt x="873" y="290"/>
                  <a:pt x="829" y="261"/>
                  <a:pt x="778" y="239"/>
                </a:cubicBezTo>
                <a:cubicBezTo>
                  <a:pt x="727" y="217"/>
                  <a:pt x="674" y="206"/>
                  <a:pt x="618" y="206"/>
                </a:cubicBezTo>
                <a:cubicBezTo>
                  <a:pt x="562" y="206"/>
                  <a:pt x="509" y="217"/>
                  <a:pt x="458" y="239"/>
                </a:cubicBezTo>
                <a:cubicBezTo>
                  <a:pt x="408" y="261"/>
                  <a:pt x="364" y="290"/>
                  <a:pt x="327" y="327"/>
                </a:cubicBezTo>
                <a:cubicBezTo>
                  <a:pt x="290" y="364"/>
                  <a:pt x="260" y="408"/>
                  <a:pt x="239" y="459"/>
                </a:cubicBezTo>
                <a:cubicBezTo>
                  <a:pt x="217" y="510"/>
                  <a:pt x="206" y="563"/>
                  <a:pt x="206" y="619"/>
                </a:cubicBezTo>
                <a:cubicBezTo>
                  <a:pt x="206" y="674"/>
                  <a:pt x="217" y="728"/>
                  <a:pt x="239" y="778"/>
                </a:cubicBezTo>
                <a:cubicBezTo>
                  <a:pt x="260" y="829"/>
                  <a:pt x="290" y="873"/>
                  <a:pt x="327" y="910"/>
                </a:cubicBezTo>
                <a:cubicBezTo>
                  <a:pt x="364" y="947"/>
                  <a:pt x="408" y="976"/>
                  <a:pt x="458" y="998"/>
                </a:cubicBezTo>
                <a:cubicBezTo>
                  <a:pt x="509" y="1020"/>
                  <a:pt x="562" y="1031"/>
                  <a:pt x="618" y="1031"/>
                </a:cubicBezTo>
                <a:cubicBezTo>
                  <a:pt x="674" y="1031"/>
                  <a:pt x="727" y="1020"/>
                  <a:pt x="778" y="998"/>
                </a:cubicBezTo>
                <a:cubicBezTo>
                  <a:pt x="829" y="976"/>
                  <a:pt x="873" y="947"/>
                  <a:pt x="910" y="910"/>
                </a:cubicBezTo>
                <a:cubicBezTo>
                  <a:pt x="947" y="873"/>
                  <a:pt x="976" y="829"/>
                  <a:pt x="998" y="778"/>
                </a:cubicBezTo>
                <a:cubicBezTo>
                  <a:pt x="1020" y="728"/>
                  <a:pt x="1030" y="674"/>
                  <a:pt x="1030" y="619"/>
                </a:cubicBezTo>
                <a:close/>
                <a:moveTo>
                  <a:pt x="1237" y="619"/>
                </a:moveTo>
                <a:cubicBezTo>
                  <a:pt x="1237" y="731"/>
                  <a:pt x="1209" y="834"/>
                  <a:pt x="1154" y="929"/>
                </a:cubicBezTo>
                <a:cubicBezTo>
                  <a:pt x="1098" y="1024"/>
                  <a:pt x="1023" y="1099"/>
                  <a:pt x="929" y="1154"/>
                </a:cubicBezTo>
                <a:cubicBezTo>
                  <a:pt x="834" y="1209"/>
                  <a:pt x="730" y="1237"/>
                  <a:pt x="618" y="1237"/>
                </a:cubicBezTo>
                <a:cubicBezTo>
                  <a:pt x="506" y="1237"/>
                  <a:pt x="403" y="1209"/>
                  <a:pt x="308" y="1154"/>
                </a:cubicBezTo>
                <a:cubicBezTo>
                  <a:pt x="213" y="1099"/>
                  <a:pt x="138" y="1024"/>
                  <a:pt x="83" y="929"/>
                </a:cubicBezTo>
                <a:cubicBezTo>
                  <a:pt x="28" y="834"/>
                  <a:pt x="0" y="731"/>
                  <a:pt x="0" y="619"/>
                </a:cubicBezTo>
                <a:cubicBezTo>
                  <a:pt x="0" y="506"/>
                  <a:pt x="28" y="403"/>
                  <a:pt x="83" y="308"/>
                </a:cubicBezTo>
                <a:cubicBezTo>
                  <a:pt x="138" y="214"/>
                  <a:pt x="213" y="139"/>
                  <a:pt x="308" y="83"/>
                </a:cubicBezTo>
                <a:cubicBezTo>
                  <a:pt x="403" y="28"/>
                  <a:pt x="506" y="0"/>
                  <a:pt x="618" y="0"/>
                </a:cubicBezTo>
                <a:cubicBezTo>
                  <a:pt x="730" y="0"/>
                  <a:pt x="834" y="28"/>
                  <a:pt x="929" y="83"/>
                </a:cubicBezTo>
                <a:cubicBezTo>
                  <a:pt x="1023" y="139"/>
                  <a:pt x="1098" y="214"/>
                  <a:pt x="1154" y="308"/>
                </a:cubicBezTo>
                <a:cubicBezTo>
                  <a:pt x="1209" y="403"/>
                  <a:pt x="1237" y="506"/>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2" name="Repeat Icon"/>
          <p:cNvSpPr>
            <a:spLocks noChangeAspect="1"/>
          </p:cNvSpPr>
          <p:nvPr/>
        </p:nvSpPr>
        <p:spPr bwMode="auto">
          <a:xfrm>
            <a:off x="2349806" y="1641681"/>
            <a:ext cx="266700" cy="268288"/>
          </a:xfrm>
          <a:custGeom>
            <a:avLst/>
            <a:gdLst>
              <a:gd name="T0" fmla="*/ 1236 w 1236"/>
              <a:gd name="T1" fmla="*/ 103 h 1237"/>
              <a:gd name="T2" fmla="*/ 1236 w 1236"/>
              <a:gd name="T3" fmla="*/ 464 h 1237"/>
              <a:gd name="T4" fmla="*/ 1221 w 1236"/>
              <a:gd name="T5" fmla="*/ 500 h 1237"/>
              <a:gd name="T6" fmla="*/ 1185 w 1236"/>
              <a:gd name="T7" fmla="*/ 516 h 1237"/>
              <a:gd name="T8" fmla="*/ 824 w 1236"/>
              <a:gd name="T9" fmla="*/ 516 h 1237"/>
              <a:gd name="T10" fmla="*/ 777 w 1236"/>
              <a:gd name="T11" fmla="*/ 483 h 1237"/>
              <a:gd name="T12" fmla="*/ 788 w 1236"/>
              <a:gd name="T13" fmla="*/ 428 h 1237"/>
              <a:gd name="T14" fmla="*/ 899 w 1236"/>
              <a:gd name="T15" fmla="*/ 317 h 1237"/>
              <a:gd name="T16" fmla="*/ 618 w 1236"/>
              <a:gd name="T17" fmla="*/ 206 h 1237"/>
              <a:gd name="T18" fmla="*/ 458 w 1236"/>
              <a:gd name="T19" fmla="*/ 239 h 1237"/>
              <a:gd name="T20" fmla="*/ 327 w 1236"/>
              <a:gd name="T21" fmla="*/ 327 h 1237"/>
              <a:gd name="T22" fmla="*/ 238 w 1236"/>
              <a:gd name="T23" fmla="*/ 459 h 1237"/>
              <a:gd name="T24" fmla="*/ 206 w 1236"/>
              <a:gd name="T25" fmla="*/ 619 h 1237"/>
              <a:gd name="T26" fmla="*/ 238 w 1236"/>
              <a:gd name="T27" fmla="*/ 778 h 1237"/>
              <a:gd name="T28" fmla="*/ 327 w 1236"/>
              <a:gd name="T29" fmla="*/ 910 h 1237"/>
              <a:gd name="T30" fmla="*/ 458 w 1236"/>
              <a:gd name="T31" fmla="*/ 998 h 1237"/>
              <a:gd name="T32" fmla="*/ 618 w 1236"/>
              <a:gd name="T33" fmla="*/ 1031 h 1237"/>
              <a:gd name="T34" fmla="*/ 863 w 1236"/>
              <a:gd name="T35" fmla="*/ 951 h 1237"/>
              <a:gd name="T36" fmla="*/ 1012 w 1236"/>
              <a:gd name="T37" fmla="*/ 740 h 1237"/>
              <a:gd name="T38" fmla="*/ 1036 w 1236"/>
              <a:gd name="T39" fmla="*/ 722 h 1237"/>
              <a:gd name="T40" fmla="*/ 1196 w 1236"/>
              <a:gd name="T41" fmla="*/ 722 h 1237"/>
              <a:gd name="T42" fmla="*/ 1216 w 1236"/>
              <a:gd name="T43" fmla="*/ 731 h 1237"/>
              <a:gd name="T44" fmla="*/ 1222 w 1236"/>
              <a:gd name="T45" fmla="*/ 753 h 1237"/>
              <a:gd name="T46" fmla="*/ 1103 w 1236"/>
              <a:gd name="T47" fmla="*/ 1004 h 1237"/>
              <a:gd name="T48" fmla="*/ 889 w 1236"/>
              <a:gd name="T49" fmla="*/ 1176 h 1237"/>
              <a:gd name="T50" fmla="*/ 618 w 1236"/>
              <a:gd name="T51" fmla="*/ 1237 h 1237"/>
              <a:gd name="T52" fmla="*/ 378 w 1236"/>
              <a:gd name="T53" fmla="*/ 1188 h 1237"/>
              <a:gd name="T54" fmla="*/ 181 w 1236"/>
              <a:gd name="T55" fmla="*/ 1056 h 1237"/>
              <a:gd name="T56" fmla="*/ 49 w 1236"/>
              <a:gd name="T57" fmla="*/ 859 h 1237"/>
              <a:gd name="T58" fmla="*/ 0 w 1236"/>
              <a:gd name="T59" fmla="*/ 619 h 1237"/>
              <a:gd name="T60" fmla="*/ 49 w 1236"/>
              <a:gd name="T61" fmla="*/ 379 h 1237"/>
              <a:gd name="T62" fmla="*/ 181 w 1236"/>
              <a:gd name="T63" fmla="*/ 181 h 1237"/>
              <a:gd name="T64" fmla="*/ 378 w 1236"/>
              <a:gd name="T65" fmla="*/ 49 h 1237"/>
              <a:gd name="T66" fmla="*/ 618 w 1236"/>
              <a:gd name="T67" fmla="*/ 0 h 1237"/>
              <a:gd name="T68" fmla="*/ 847 w 1236"/>
              <a:gd name="T69" fmla="*/ 45 h 1237"/>
              <a:gd name="T70" fmla="*/ 1044 w 1236"/>
              <a:gd name="T71" fmla="*/ 171 h 1237"/>
              <a:gd name="T72" fmla="*/ 1149 w 1236"/>
              <a:gd name="T73" fmla="*/ 67 h 1237"/>
              <a:gd name="T74" fmla="*/ 1205 w 1236"/>
              <a:gd name="T75" fmla="*/ 56 h 1237"/>
              <a:gd name="T76" fmla="*/ 1236 w 1236"/>
              <a:gd name="T77" fmla="*/ 103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6" h="1237">
                <a:moveTo>
                  <a:pt x="1236" y="103"/>
                </a:moveTo>
                <a:lnTo>
                  <a:pt x="1236" y="464"/>
                </a:lnTo>
                <a:cubicBezTo>
                  <a:pt x="1236" y="478"/>
                  <a:pt x="1231" y="490"/>
                  <a:pt x="1221" y="500"/>
                </a:cubicBezTo>
                <a:cubicBezTo>
                  <a:pt x="1211" y="510"/>
                  <a:pt x="1199" y="516"/>
                  <a:pt x="1185" y="516"/>
                </a:cubicBezTo>
                <a:lnTo>
                  <a:pt x="824" y="516"/>
                </a:lnTo>
                <a:cubicBezTo>
                  <a:pt x="802" y="516"/>
                  <a:pt x="786" y="505"/>
                  <a:pt x="777" y="483"/>
                </a:cubicBezTo>
                <a:cubicBezTo>
                  <a:pt x="768" y="462"/>
                  <a:pt x="771" y="444"/>
                  <a:pt x="788" y="428"/>
                </a:cubicBezTo>
                <a:lnTo>
                  <a:pt x="899" y="317"/>
                </a:lnTo>
                <a:cubicBezTo>
                  <a:pt x="820" y="243"/>
                  <a:pt x="726" y="206"/>
                  <a:pt x="618" y="206"/>
                </a:cubicBezTo>
                <a:cubicBezTo>
                  <a:pt x="562" y="206"/>
                  <a:pt x="509" y="217"/>
                  <a:pt x="458" y="239"/>
                </a:cubicBezTo>
                <a:cubicBezTo>
                  <a:pt x="408" y="261"/>
                  <a:pt x="364" y="290"/>
                  <a:pt x="327" y="327"/>
                </a:cubicBezTo>
                <a:cubicBezTo>
                  <a:pt x="290" y="364"/>
                  <a:pt x="260" y="408"/>
                  <a:pt x="238" y="459"/>
                </a:cubicBezTo>
                <a:cubicBezTo>
                  <a:pt x="217" y="510"/>
                  <a:pt x="206" y="563"/>
                  <a:pt x="206" y="619"/>
                </a:cubicBezTo>
                <a:cubicBezTo>
                  <a:pt x="206" y="674"/>
                  <a:pt x="217" y="728"/>
                  <a:pt x="238" y="778"/>
                </a:cubicBezTo>
                <a:cubicBezTo>
                  <a:pt x="260" y="829"/>
                  <a:pt x="290" y="873"/>
                  <a:pt x="327" y="910"/>
                </a:cubicBezTo>
                <a:cubicBezTo>
                  <a:pt x="364" y="947"/>
                  <a:pt x="408" y="976"/>
                  <a:pt x="458" y="998"/>
                </a:cubicBezTo>
                <a:cubicBezTo>
                  <a:pt x="509" y="1020"/>
                  <a:pt x="562" y="1031"/>
                  <a:pt x="618" y="1031"/>
                </a:cubicBezTo>
                <a:cubicBezTo>
                  <a:pt x="709" y="1031"/>
                  <a:pt x="790" y="1004"/>
                  <a:pt x="863" y="951"/>
                </a:cubicBezTo>
                <a:cubicBezTo>
                  <a:pt x="935" y="897"/>
                  <a:pt x="985" y="827"/>
                  <a:pt x="1012" y="740"/>
                </a:cubicBezTo>
                <a:cubicBezTo>
                  <a:pt x="1015" y="728"/>
                  <a:pt x="1024" y="722"/>
                  <a:pt x="1036" y="722"/>
                </a:cubicBezTo>
                <a:lnTo>
                  <a:pt x="1196" y="722"/>
                </a:lnTo>
                <a:cubicBezTo>
                  <a:pt x="1205" y="722"/>
                  <a:pt x="1211" y="725"/>
                  <a:pt x="1216" y="731"/>
                </a:cubicBezTo>
                <a:cubicBezTo>
                  <a:pt x="1222" y="738"/>
                  <a:pt x="1223" y="746"/>
                  <a:pt x="1222" y="753"/>
                </a:cubicBezTo>
                <a:cubicBezTo>
                  <a:pt x="1201" y="847"/>
                  <a:pt x="1161" y="931"/>
                  <a:pt x="1103" y="1004"/>
                </a:cubicBezTo>
                <a:cubicBezTo>
                  <a:pt x="1045" y="1078"/>
                  <a:pt x="973" y="1135"/>
                  <a:pt x="889" y="1176"/>
                </a:cubicBezTo>
                <a:cubicBezTo>
                  <a:pt x="804" y="1217"/>
                  <a:pt x="714" y="1237"/>
                  <a:pt x="618" y="1237"/>
                </a:cubicBezTo>
                <a:cubicBezTo>
                  <a:pt x="534" y="1237"/>
                  <a:pt x="454" y="1221"/>
                  <a:pt x="378" y="1188"/>
                </a:cubicBezTo>
                <a:cubicBezTo>
                  <a:pt x="302" y="1155"/>
                  <a:pt x="236" y="1111"/>
                  <a:pt x="181" y="1056"/>
                </a:cubicBezTo>
                <a:cubicBezTo>
                  <a:pt x="126" y="1000"/>
                  <a:pt x="82" y="935"/>
                  <a:pt x="49" y="859"/>
                </a:cubicBezTo>
                <a:cubicBezTo>
                  <a:pt x="16" y="782"/>
                  <a:pt x="0" y="702"/>
                  <a:pt x="0" y="619"/>
                </a:cubicBezTo>
                <a:cubicBezTo>
                  <a:pt x="0" y="535"/>
                  <a:pt x="16" y="455"/>
                  <a:pt x="49" y="379"/>
                </a:cubicBezTo>
                <a:cubicBezTo>
                  <a:pt x="82" y="303"/>
                  <a:pt x="126" y="237"/>
                  <a:pt x="181" y="181"/>
                </a:cubicBezTo>
                <a:cubicBezTo>
                  <a:pt x="236" y="126"/>
                  <a:pt x="302" y="82"/>
                  <a:pt x="378" y="49"/>
                </a:cubicBezTo>
                <a:cubicBezTo>
                  <a:pt x="454" y="17"/>
                  <a:pt x="534" y="0"/>
                  <a:pt x="618" y="0"/>
                </a:cubicBezTo>
                <a:cubicBezTo>
                  <a:pt x="697" y="0"/>
                  <a:pt x="773" y="15"/>
                  <a:pt x="847" y="45"/>
                </a:cubicBezTo>
                <a:cubicBezTo>
                  <a:pt x="921" y="75"/>
                  <a:pt x="986" y="117"/>
                  <a:pt x="1044" y="171"/>
                </a:cubicBezTo>
                <a:lnTo>
                  <a:pt x="1149" y="67"/>
                </a:lnTo>
                <a:cubicBezTo>
                  <a:pt x="1164" y="51"/>
                  <a:pt x="1183" y="47"/>
                  <a:pt x="1205" y="56"/>
                </a:cubicBezTo>
                <a:cubicBezTo>
                  <a:pt x="1226" y="65"/>
                  <a:pt x="1236" y="81"/>
                  <a:pt x="1236"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3" name="Refresh Icon"/>
          <p:cNvSpPr>
            <a:spLocks noChangeAspect="1" noEditPoints="1"/>
          </p:cNvSpPr>
          <p:nvPr/>
        </p:nvSpPr>
        <p:spPr bwMode="auto">
          <a:xfrm>
            <a:off x="2783615" y="1641681"/>
            <a:ext cx="268288" cy="268288"/>
          </a:xfrm>
          <a:custGeom>
            <a:avLst/>
            <a:gdLst>
              <a:gd name="T0" fmla="*/ 1217 w 1237"/>
              <a:gd name="T1" fmla="*/ 747 h 1237"/>
              <a:gd name="T2" fmla="*/ 1216 w 1237"/>
              <a:gd name="T3" fmla="*/ 753 h 1237"/>
              <a:gd name="T4" fmla="*/ 1000 w 1237"/>
              <a:gd name="T5" fmla="*/ 1103 h 1237"/>
              <a:gd name="T6" fmla="*/ 616 w 1237"/>
              <a:gd name="T7" fmla="*/ 1237 h 1237"/>
              <a:gd name="T8" fmla="*/ 388 w 1237"/>
              <a:gd name="T9" fmla="*/ 1193 h 1237"/>
              <a:gd name="T10" fmla="*/ 192 w 1237"/>
              <a:gd name="T11" fmla="*/ 1066 h 1237"/>
              <a:gd name="T12" fmla="*/ 88 w 1237"/>
              <a:gd name="T13" fmla="*/ 1170 h 1237"/>
              <a:gd name="T14" fmla="*/ 52 w 1237"/>
              <a:gd name="T15" fmla="*/ 1185 h 1237"/>
              <a:gd name="T16" fmla="*/ 16 w 1237"/>
              <a:gd name="T17" fmla="*/ 1170 h 1237"/>
              <a:gd name="T18" fmla="*/ 0 w 1237"/>
              <a:gd name="T19" fmla="*/ 1134 h 1237"/>
              <a:gd name="T20" fmla="*/ 0 w 1237"/>
              <a:gd name="T21" fmla="*/ 773 h 1237"/>
              <a:gd name="T22" fmla="*/ 16 w 1237"/>
              <a:gd name="T23" fmla="*/ 737 h 1237"/>
              <a:gd name="T24" fmla="*/ 52 w 1237"/>
              <a:gd name="T25" fmla="*/ 722 h 1237"/>
              <a:gd name="T26" fmla="*/ 413 w 1237"/>
              <a:gd name="T27" fmla="*/ 722 h 1237"/>
              <a:gd name="T28" fmla="*/ 449 w 1237"/>
              <a:gd name="T29" fmla="*/ 737 h 1237"/>
              <a:gd name="T30" fmla="*/ 464 w 1237"/>
              <a:gd name="T31" fmla="*/ 773 h 1237"/>
              <a:gd name="T32" fmla="*/ 449 w 1237"/>
              <a:gd name="T33" fmla="*/ 809 h 1237"/>
              <a:gd name="T34" fmla="*/ 339 w 1237"/>
              <a:gd name="T35" fmla="*/ 920 h 1237"/>
              <a:gd name="T36" fmla="*/ 468 w 1237"/>
              <a:gd name="T37" fmla="*/ 1002 h 1237"/>
              <a:gd name="T38" fmla="*/ 619 w 1237"/>
              <a:gd name="T39" fmla="*/ 1031 h 1237"/>
              <a:gd name="T40" fmla="*/ 820 w 1237"/>
              <a:gd name="T41" fmla="*/ 979 h 1237"/>
              <a:gd name="T42" fmla="*/ 970 w 1237"/>
              <a:gd name="T43" fmla="*/ 834 h 1237"/>
              <a:gd name="T44" fmla="*/ 1012 w 1237"/>
              <a:gd name="T45" fmla="*/ 740 h 1237"/>
              <a:gd name="T46" fmla="*/ 1037 w 1237"/>
              <a:gd name="T47" fmla="*/ 722 h 1237"/>
              <a:gd name="T48" fmla="*/ 1191 w 1237"/>
              <a:gd name="T49" fmla="*/ 722 h 1237"/>
              <a:gd name="T50" fmla="*/ 1209 w 1237"/>
              <a:gd name="T51" fmla="*/ 729 h 1237"/>
              <a:gd name="T52" fmla="*/ 1217 w 1237"/>
              <a:gd name="T53" fmla="*/ 747 h 1237"/>
              <a:gd name="T54" fmla="*/ 1237 w 1237"/>
              <a:gd name="T55" fmla="*/ 103 h 1237"/>
              <a:gd name="T56" fmla="*/ 1237 w 1237"/>
              <a:gd name="T57" fmla="*/ 464 h 1237"/>
              <a:gd name="T58" fmla="*/ 1222 w 1237"/>
              <a:gd name="T59" fmla="*/ 500 h 1237"/>
              <a:gd name="T60" fmla="*/ 1186 w 1237"/>
              <a:gd name="T61" fmla="*/ 516 h 1237"/>
              <a:gd name="T62" fmla="*/ 825 w 1237"/>
              <a:gd name="T63" fmla="*/ 516 h 1237"/>
              <a:gd name="T64" fmla="*/ 789 w 1237"/>
              <a:gd name="T65" fmla="*/ 500 h 1237"/>
              <a:gd name="T66" fmla="*/ 773 w 1237"/>
              <a:gd name="T67" fmla="*/ 464 h 1237"/>
              <a:gd name="T68" fmla="*/ 789 w 1237"/>
              <a:gd name="T69" fmla="*/ 428 h 1237"/>
              <a:gd name="T70" fmla="*/ 900 w 1237"/>
              <a:gd name="T71" fmla="*/ 317 h 1237"/>
              <a:gd name="T72" fmla="*/ 619 w 1237"/>
              <a:gd name="T73" fmla="*/ 206 h 1237"/>
              <a:gd name="T74" fmla="*/ 418 w 1237"/>
              <a:gd name="T75" fmla="*/ 259 h 1237"/>
              <a:gd name="T76" fmla="*/ 268 w 1237"/>
              <a:gd name="T77" fmla="*/ 403 h 1237"/>
              <a:gd name="T78" fmla="*/ 225 w 1237"/>
              <a:gd name="T79" fmla="*/ 497 h 1237"/>
              <a:gd name="T80" fmla="*/ 201 w 1237"/>
              <a:gd name="T81" fmla="*/ 516 h 1237"/>
              <a:gd name="T82" fmla="*/ 41 w 1237"/>
              <a:gd name="T83" fmla="*/ 516 h 1237"/>
              <a:gd name="T84" fmla="*/ 23 w 1237"/>
              <a:gd name="T85" fmla="*/ 508 h 1237"/>
              <a:gd name="T86" fmla="*/ 15 w 1237"/>
              <a:gd name="T87" fmla="*/ 490 h 1237"/>
              <a:gd name="T88" fmla="*/ 15 w 1237"/>
              <a:gd name="T89" fmla="*/ 484 h 1237"/>
              <a:gd name="T90" fmla="*/ 232 w 1237"/>
              <a:gd name="T91" fmla="*/ 134 h 1237"/>
              <a:gd name="T92" fmla="*/ 619 w 1237"/>
              <a:gd name="T93" fmla="*/ 0 h 1237"/>
              <a:gd name="T94" fmla="*/ 847 w 1237"/>
              <a:gd name="T95" fmla="*/ 45 h 1237"/>
              <a:gd name="T96" fmla="*/ 1045 w 1237"/>
              <a:gd name="T97" fmla="*/ 171 h 1237"/>
              <a:gd name="T98" fmla="*/ 1149 w 1237"/>
              <a:gd name="T99" fmla="*/ 67 h 1237"/>
              <a:gd name="T100" fmla="*/ 1186 w 1237"/>
              <a:gd name="T101" fmla="*/ 52 h 1237"/>
              <a:gd name="T102" fmla="*/ 1222 w 1237"/>
              <a:gd name="T103" fmla="*/ 67 h 1237"/>
              <a:gd name="T104" fmla="*/ 1237 w 1237"/>
              <a:gd name="T105" fmla="*/ 103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37" h="1237">
                <a:moveTo>
                  <a:pt x="1217" y="747"/>
                </a:moveTo>
                <a:cubicBezTo>
                  <a:pt x="1217" y="750"/>
                  <a:pt x="1217" y="752"/>
                  <a:pt x="1216" y="753"/>
                </a:cubicBezTo>
                <a:cubicBezTo>
                  <a:pt x="1182" y="897"/>
                  <a:pt x="1110" y="1014"/>
                  <a:pt x="1000" y="1103"/>
                </a:cubicBezTo>
                <a:cubicBezTo>
                  <a:pt x="891" y="1192"/>
                  <a:pt x="763" y="1237"/>
                  <a:pt x="616" y="1237"/>
                </a:cubicBezTo>
                <a:cubicBezTo>
                  <a:pt x="537" y="1237"/>
                  <a:pt x="461" y="1222"/>
                  <a:pt x="388" y="1193"/>
                </a:cubicBezTo>
                <a:cubicBezTo>
                  <a:pt x="315" y="1163"/>
                  <a:pt x="250" y="1121"/>
                  <a:pt x="192" y="1066"/>
                </a:cubicBezTo>
                <a:lnTo>
                  <a:pt x="88" y="1170"/>
                </a:lnTo>
                <a:cubicBezTo>
                  <a:pt x="78" y="1180"/>
                  <a:pt x="66" y="1185"/>
                  <a:pt x="52" y="1185"/>
                </a:cubicBezTo>
                <a:cubicBezTo>
                  <a:pt x="38" y="1185"/>
                  <a:pt x="26" y="1180"/>
                  <a:pt x="16" y="1170"/>
                </a:cubicBezTo>
                <a:cubicBezTo>
                  <a:pt x="6" y="1160"/>
                  <a:pt x="0" y="1148"/>
                  <a:pt x="0" y="1134"/>
                </a:cubicBezTo>
                <a:lnTo>
                  <a:pt x="0" y="773"/>
                </a:lnTo>
                <a:cubicBezTo>
                  <a:pt x="0" y="759"/>
                  <a:pt x="6" y="747"/>
                  <a:pt x="16" y="737"/>
                </a:cubicBezTo>
                <a:cubicBezTo>
                  <a:pt x="26" y="727"/>
                  <a:pt x="38" y="722"/>
                  <a:pt x="52" y="722"/>
                </a:cubicBezTo>
                <a:lnTo>
                  <a:pt x="413" y="722"/>
                </a:lnTo>
                <a:cubicBezTo>
                  <a:pt x="427" y="722"/>
                  <a:pt x="439" y="727"/>
                  <a:pt x="449" y="737"/>
                </a:cubicBezTo>
                <a:cubicBezTo>
                  <a:pt x="459" y="747"/>
                  <a:pt x="464" y="759"/>
                  <a:pt x="464" y="773"/>
                </a:cubicBezTo>
                <a:cubicBezTo>
                  <a:pt x="464" y="787"/>
                  <a:pt x="459" y="799"/>
                  <a:pt x="449" y="809"/>
                </a:cubicBezTo>
                <a:lnTo>
                  <a:pt x="339" y="920"/>
                </a:lnTo>
                <a:cubicBezTo>
                  <a:pt x="377" y="955"/>
                  <a:pt x="420" y="983"/>
                  <a:pt x="468" y="1002"/>
                </a:cubicBezTo>
                <a:cubicBezTo>
                  <a:pt x="517" y="1021"/>
                  <a:pt x="567" y="1031"/>
                  <a:pt x="619" y="1031"/>
                </a:cubicBezTo>
                <a:cubicBezTo>
                  <a:pt x="691" y="1031"/>
                  <a:pt x="758" y="1013"/>
                  <a:pt x="820" y="979"/>
                </a:cubicBezTo>
                <a:cubicBezTo>
                  <a:pt x="882" y="944"/>
                  <a:pt x="932" y="896"/>
                  <a:pt x="970" y="834"/>
                </a:cubicBezTo>
                <a:cubicBezTo>
                  <a:pt x="976" y="825"/>
                  <a:pt x="990" y="794"/>
                  <a:pt x="1012" y="740"/>
                </a:cubicBezTo>
                <a:cubicBezTo>
                  <a:pt x="1017" y="728"/>
                  <a:pt x="1025" y="722"/>
                  <a:pt x="1037" y="722"/>
                </a:cubicBezTo>
                <a:lnTo>
                  <a:pt x="1191" y="722"/>
                </a:lnTo>
                <a:cubicBezTo>
                  <a:pt x="1198" y="722"/>
                  <a:pt x="1204" y="724"/>
                  <a:pt x="1209" y="729"/>
                </a:cubicBezTo>
                <a:cubicBezTo>
                  <a:pt x="1214" y="734"/>
                  <a:pt x="1217" y="740"/>
                  <a:pt x="1217" y="747"/>
                </a:cubicBezTo>
                <a:close/>
                <a:moveTo>
                  <a:pt x="1237" y="103"/>
                </a:moveTo>
                <a:lnTo>
                  <a:pt x="1237" y="464"/>
                </a:lnTo>
                <a:cubicBezTo>
                  <a:pt x="1237" y="478"/>
                  <a:pt x="1232" y="490"/>
                  <a:pt x="1222" y="500"/>
                </a:cubicBezTo>
                <a:cubicBezTo>
                  <a:pt x="1212" y="510"/>
                  <a:pt x="1200" y="516"/>
                  <a:pt x="1186" y="516"/>
                </a:cubicBezTo>
                <a:lnTo>
                  <a:pt x="825" y="516"/>
                </a:lnTo>
                <a:cubicBezTo>
                  <a:pt x="811" y="516"/>
                  <a:pt x="799" y="510"/>
                  <a:pt x="789" y="500"/>
                </a:cubicBezTo>
                <a:cubicBezTo>
                  <a:pt x="779" y="490"/>
                  <a:pt x="773" y="478"/>
                  <a:pt x="773" y="464"/>
                </a:cubicBezTo>
                <a:cubicBezTo>
                  <a:pt x="773" y="450"/>
                  <a:pt x="779" y="438"/>
                  <a:pt x="789" y="428"/>
                </a:cubicBezTo>
                <a:lnTo>
                  <a:pt x="900" y="317"/>
                </a:lnTo>
                <a:cubicBezTo>
                  <a:pt x="820" y="243"/>
                  <a:pt x="727" y="206"/>
                  <a:pt x="619" y="206"/>
                </a:cubicBezTo>
                <a:cubicBezTo>
                  <a:pt x="547" y="206"/>
                  <a:pt x="480" y="224"/>
                  <a:pt x="418" y="259"/>
                </a:cubicBezTo>
                <a:cubicBezTo>
                  <a:pt x="355" y="294"/>
                  <a:pt x="305" y="342"/>
                  <a:pt x="268" y="403"/>
                </a:cubicBezTo>
                <a:cubicBezTo>
                  <a:pt x="262" y="412"/>
                  <a:pt x="248" y="443"/>
                  <a:pt x="225" y="497"/>
                </a:cubicBezTo>
                <a:cubicBezTo>
                  <a:pt x="221" y="509"/>
                  <a:pt x="213" y="516"/>
                  <a:pt x="201" y="516"/>
                </a:cubicBezTo>
                <a:lnTo>
                  <a:pt x="41" y="516"/>
                </a:lnTo>
                <a:cubicBezTo>
                  <a:pt x="34" y="516"/>
                  <a:pt x="28" y="513"/>
                  <a:pt x="23" y="508"/>
                </a:cubicBezTo>
                <a:cubicBezTo>
                  <a:pt x="18" y="503"/>
                  <a:pt x="15" y="497"/>
                  <a:pt x="15" y="490"/>
                </a:cubicBezTo>
                <a:lnTo>
                  <a:pt x="15" y="484"/>
                </a:lnTo>
                <a:cubicBezTo>
                  <a:pt x="50" y="340"/>
                  <a:pt x="122" y="224"/>
                  <a:pt x="232" y="134"/>
                </a:cubicBezTo>
                <a:cubicBezTo>
                  <a:pt x="342" y="45"/>
                  <a:pt x="471" y="0"/>
                  <a:pt x="619" y="0"/>
                </a:cubicBezTo>
                <a:cubicBezTo>
                  <a:pt x="697" y="0"/>
                  <a:pt x="773" y="15"/>
                  <a:pt x="847" y="45"/>
                </a:cubicBezTo>
                <a:cubicBezTo>
                  <a:pt x="922" y="75"/>
                  <a:pt x="987" y="117"/>
                  <a:pt x="1045" y="171"/>
                </a:cubicBezTo>
                <a:lnTo>
                  <a:pt x="1149" y="67"/>
                </a:lnTo>
                <a:cubicBezTo>
                  <a:pt x="1160" y="57"/>
                  <a:pt x="1172" y="52"/>
                  <a:pt x="1186" y="52"/>
                </a:cubicBezTo>
                <a:cubicBezTo>
                  <a:pt x="1200" y="52"/>
                  <a:pt x="1212" y="57"/>
                  <a:pt x="1222" y="67"/>
                </a:cubicBezTo>
                <a:cubicBezTo>
                  <a:pt x="1232" y="77"/>
                  <a:pt x="1237" y="89"/>
                  <a:pt x="1237"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4" name="List Alt. Icon"/>
          <p:cNvSpPr>
            <a:spLocks noChangeAspect="1" noEditPoints="1"/>
          </p:cNvSpPr>
          <p:nvPr/>
        </p:nvSpPr>
        <p:spPr bwMode="auto">
          <a:xfrm>
            <a:off x="3197580" y="1652794"/>
            <a:ext cx="311150" cy="246063"/>
          </a:xfrm>
          <a:custGeom>
            <a:avLst/>
            <a:gdLst>
              <a:gd name="T0" fmla="*/ 309 w 1443"/>
              <a:gd name="T1" fmla="*/ 902 h 1133"/>
              <a:gd name="T2" fmla="*/ 284 w 1443"/>
              <a:gd name="T3" fmla="*/ 927 h 1133"/>
              <a:gd name="T4" fmla="*/ 214 w 1443"/>
              <a:gd name="T5" fmla="*/ 920 h 1133"/>
              <a:gd name="T6" fmla="*/ 206 w 1443"/>
              <a:gd name="T7" fmla="*/ 850 h 1133"/>
              <a:gd name="T8" fmla="*/ 232 w 1443"/>
              <a:gd name="T9" fmla="*/ 824 h 1133"/>
              <a:gd name="T10" fmla="*/ 302 w 1443"/>
              <a:gd name="T11" fmla="*/ 832 h 1133"/>
              <a:gd name="T12" fmla="*/ 309 w 1443"/>
              <a:gd name="T13" fmla="*/ 644 h 1133"/>
              <a:gd name="T14" fmla="*/ 302 w 1443"/>
              <a:gd name="T15" fmla="*/ 714 h 1133"/>
              <a:gd name="T16" fmla="*/ 232 w 1443"/>
              <a:gd name="T17" fmla="*/ 721 h 1133"/>
              <a:gd name="T18" fmla="*/ 206 w 1443"/>
              <a:gd name="T19" fmla="*/ 695 h 1133"/>
              <a:gd name="T20" fmla="*/ 214 w 1443"/>
              <a:gd name="T21" fmla="*/ 626 h 1133"/>
              <a:gd name="T22" fmla="*/ 284 w 1443"/>
              <a:gd name="T23" fmla="*/ 618 h 1133"/>
              <a:gd name="T24" fmla="*/ 309 w 1443"/>
              <a:gd name="T25" fmla="*/ 644 h 1133"/>
              <a:gd name="T26" fmla="*/ 309 w 1443"/>
              <a:gd name="T27" fmla="*/ 489 h 1133"/>
              <a:gd name="T28" fmla="*/ 284 w 1443"/>
              <a:gd name="T29" fmla="*/ 515 h 1133"/>
              <a:gd name="T30" fmla="*/ 214 w 1443"/>
              <a:gd name="T31" fmla="*/ 507 h 1133"/>
              <a:gd name="T32" fmla="*/ 206 w 1443"/>
              <a:gd name="T33" fmla="*/ 438 h 1133"/>
              <a:gd name="T34" fmla="*/ 232 w 1443"/>
              <a:gd name="T35" fmla="*/ 412 h 1133"/>
              <a:gd name="T36" fmla="*/ 302 w 1443"/>
              <a:gd name="T37" fmla="*/ 420 h 1133"/>
              <a:gd name="T38" fmla="*/ 1237 w 1443"/>
              <a:gd name="T39" fmla="*/ 850 h 1133"/>
              <a:gd name="T40" fmla="*/ 1229 w 1443"/>
              <a:gd name="T41" fmla="*/ 920 h 1133"/>
              <a:gd name="T42" fmla="*/ 438 w 1443"/>
              <a:gd name="T43" fmla="*/ 927 h 1133"/>
              <a:gd name="T44" fmla="*/ 412 w 1443"/>
              <a:gd name="T45" fmla="*/ 902 h 1133"/>
              <a:gd name="T46" fmla="*/ 420 w 1443"/>
              <a:gd name="T47" fmla="*/ 832 h 1133"/>
              <a:gd name="T48" fmla="*/ 1211 w 1443"/>
              <a:gd name="T49" fmla="*/ 824 h 1133"/>
              <a:gd name="T50" fmla="*/ 1237 w 1443"/>
              <a:gd name="T51" fmla="*/ 850 h 1133"/>
              <a:gd name="T52" fmla="*/ 1237 w 1443"/>
              <a:gd name="T53" fmla="*/ 695 h 1133"/>
              <a:gd name="T54" fmla="*/ 1211 w 1443"/>
              <a:gd name="T55" fmla="*/ 721 h 1133"/>
              <a:gd name="T56" fmla="*/ 420 w 1443"/>
              <a:gd name="T57" fmla="*/ 714 h 1133"/>
              <a:gd name="T58" fmla="*/ 412 w 1443"/>
              <a:gd name="T59" fmla="*/ 644 h 1133"/>
              <a:gd name="T60" fmla="*/ 438 w 1443"/>
              <a:gd name="T61" fmla="*/ 618 h 1133"/>
              <a:gd name="T62" fmla="*/ 1229 w 1443"/>
              <a:gd name="T63" fmla="*/ 626 h 1133"/>
              <a:gd name="T64" fmla="*/ 1237 w 1443"/>
              <a:gd name="T65" fmla="*/ 438 h 1133"/>
              <a:gd name="T66" fmla="*/ 1229 w 1443"/>
              <a:gd name="T67" fmla="*/ 507 h 1133"/>
              <a:gd name="T68" fmla="*/ 438 w 1443"/>
              <a:gd name="T69" fmla="*/ 515 h 1133"/>
              <a:gd name="T70" fmla="*/ 412 w 1443"/>
              <a:gd name="T71" fmla="*/ 489 h 1133"/>
              <a:gd name="T72" fmla="*/ 420 w 1443"/>
              <a:gd name="T73" fmla="*/ 420 h 1133"/>
              <a:gd name="T74" fmla="*/ 1211 w 1443"/>
              <a:gd name="T75" fmla="*/ 412 h 1133"/>
              <a:gd name="T76" fmla="*/ 1237 w 1443"/>
              <a:gd name="T77" fmla="*/ 438 h 1133"/>
              <a:gd name="T78" fmla="*/ 1340 w 1443"/>
              <a:gd name="T79" fmla="*/ 335 h 1133"/>
              <a:gd name="T80" fmla="*/ 1314 w 1443"/>
              <a:gd name="T81" fmla="*/ 309 h 1133"/>
              <a:gd name="T82" fmla="*/ 111 w 1443"/>
              <a:gd name="T83" fmla="*/ 317 h 1133"/>
              <a:gd name="T84" fmla="*/ 103 w 1443"/>
              <a:gd name="T85" fmla="*/ 1005 h 1133"/>
              <a:gd name="T86" fmla="*/ 129 w 1443"/>
              <a:gd name="T87" fmla="*/ 1030 h 1133"/>
              <a:gd name="T88" fmla="*/ 1332 w 1443"/>
              <a:gd name="T89" fmla="*/ 1023 h 1133"/>
              <a:gd name="T90" fmla="*/ 1443 w 1443"/>
              <a:gd name="T91" fmla="*/ 129 h 1133"/>
              <a:gd name="T92" fmla="*/ 1405 w 1443"/>
              <a:gd name="T93" fmla="*/ 1096 h 1133"/>
              <a:gd name="T94" fmla="*/ 129 w 1443"/>
              <a:gd name="T95" fmla="*/ 1133 h 1133"/>
              <a:gd name="T96" fmla="*/ 0 w 1443"/>
              <a:gd name="T97" fmla="*/ 1005 h 1133"/>
              <a:gd name="T98" fmla="*/ 38 w 1443"/>
              <a:gd name="T99" fmla="*/ 38 h 1133"/>
              <a:gd name="T100" fmla="*/ 1314 w 1443"/>
              <a:gd name="T101" fmla="*/ 0 h 1133"/>
              <a:gd name="T102" fmla="*/ 1443 w 1443"/>
              <a:gd name="T103" fmla="*/ 129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309" y="850"/>
                </a:moveTo>
                <a:lnTo>
                  <a:pt x="309" y="902"/>
                </a:lnTo>
                <a:cubicBezTo>
                  <a:pt x="309" y="909"/>
                  <a:pt x="307" y="915"/>
                  <a:pt x="302" y="920"/>
                </a:cubicBezTo>
                <a:cubicBezTo>
                  <a:pt x="297" y="925"/>
                  <a:pt x="291" y="927"/>
                  <a:pt x="284" y="927"/>
                </a:cubicBezTo>
                <a:lnTo>
                  <a:pt x="232" y="927"/>
                </a:lnTo>
                <a:cubicBezTo>
                  <a:pt x="225" y="927"/>
                  <a:pt x="219" y="925"/>
                  <a:pt x="214" y="920"/>
                </a:cubicBezTo>
                <a:cubicBezTo>
                  <a:pt x="209" y="915"/>
                  <a:pt x="206" y="909"/>
                  <a:pt x="206" y="902"/>
                </a:cubicBezTo>
                <a:lnTo>
                  <a:pt x="206" y="850"/>
                </a:lnTo>
                <a:cubicBezTo>
                  <a:pt x="206" y="843"/>
                  <a:pt x="209" y="837"/>
                  <a:pt x="214" y="832"/>
                </a:cubicBezTo>
                <a:cubicBezTo>
                  <a:pt x="219" y="827"/>
                  <a:pt x="225" y="824"/>
                  <a:pt x="232" y="824"/>
                </a:cubicBezTo>
                <a:lnTo>
                  <a:pt x="284" y="824"/>
                </a:lnTo>
                <a:cubicBezTo>
                  <a:pt x="291" y="824"/>
                  <a:pt x="297" y="827"/>
                  <a:pt x="302" y="832"/>
                </a:cubicBezTo>
                <a:cubicBezTo>
                  <a:pt x="307" y="837"/>
                  <a:pt x="309" y="843"/>
                  <a:pt x="309" y="850"/>
                </a:cubicBezTo>
                <a:close/>
                <a:moveTo>
                  <a:pt x="309" y="644"/>
                </a:moveTo>
                <a:lnTo>
                  <a:pt x="309" y="695"/>
                </a:lnTo>
                <a:cubicBezTo>
                  <a:pt x="309" y="702"/>
                  <a:pt x="307" y="708"/>
                  <a:pt x="302" y="714"/>
                </a:cubicBezTo>
                <a:cubicBezTo>
                  <a:pt x="297" y="719"/>
                  <a:pt x="291" y="721"/>
                  <a:pt x="284" y="721"/>
                </a:cubicBezTo>
                <a:lnTo>
                  <a:pt x="232" y="721"/>
                </a:lnTo>
                <a:cubicBezTo>
                  <a:pt x="225" y="721"/>
                  <a:pt x="219" y="719"/>
                  <a:pt x="214" y="714"/>
                </a:cubicBezTo>
                <a:cubicBezTo>
                  <a:pt x="209" y="708"/>
                  <a:pt x="206" y="702"/>
                  <a:pt x="206" y="695"/>
                </a:cubicBezTo>
                <a:lnTo>
                  <a:pt x="206" y="644"/>
                </a:lnTo>
                <a:cubicBezTo>
                  <a:pt x="206" y="637"/>
                  <a:pt x="209" y="631"/>
                  <a:pt x="214" y="626"/>
                </a:cubicBezTo>
                <a:cubicBezTo>
                  <a:pt x="219" y="621"/>
                  <a:pt x="225" y="618"/>
                  <a:pt x="232" y="618"/>
                </a:cubicBezTo>
                <a:lnTo>
                  <a:pt x="284" y="618"/>
                </a:lnTo>
                <a:cubicBezTo>
                  <a:pt x="291" y="618"/>
                  <a:pt x="297" y="621"/>
                  <a:pt x="302" y="626"/>
                </a:cubicBezTo>
                <a:cubicBezTo>
                  <a:pt x="307" y="631"/>
                  <a:pt x="309" y="637"/>
                  <a:pt x="309" y="644"/>
                </a:cubicBezTo>
                <a:close/>
                <a:moveTo>
                  <a:pt x="309" y="438"/>
                </a:moveTo>
                <a:lnTo>
                  <a:pt x="309" y="489"/>
                </a:lnTo>
                <a:cubicBezTo>
                  <a:pt x="309" y="496"/>
                  <a:pt x="307" y="502"/>
                  <a:pt x="302" y="507"/>
                </a:cubicBezTo>
                <a:cubicBezTo>
                  <a:pt x="297" y="513"/>
                  <a:pt x="291" y="515"/>
                  <a:pt x="284" y="515"/>
                </a:cubicBezTo>
                <a:lnTo>
                  <a:pt x="232" y="515"/>
                </a:lnTo>
                <a:cubicBezTo>
                  <a:pt x="225" y="515"/>
                  <a:pt x="219" y="513"/>
                  <a:pt x="214" y="507"/>
                </a:cubicBezTo>
                <a:cubicBezTo>
                  <a:pt x="209" y="502"/>
                  <a:pt x="206" y="496"/>
                  <a:pt x="206" y="489"/>
                </a:cubicBezTo>
                <a:lnTo>
                  <a:pt x="206" y="438"/>
                </a:lnTo>
                <a:cubicBezTo>
                  <a:pt x="206" y="431"/>
                  <a:pt x="209" y="425"/>
                  <a:pt x="214" y="420"/>
                </a:cubicBezTo>
                <a:cubicBezTo>
                  <a:pt x="219" y="415"/>
                  <a:pt x="225" y="412"/>
                  <a:pt x="232" y="412"/>
                </a:cubicBezTo>
                <a:lnTo>
                  <a:pt x="284" y="412"/>
                </a:lnTo>
                <a:cubicBezTo>
                  <a:pt x="291" y="412"/>
                  <a:pt x="297" y="415"/>
                  <a:pt x="302" y="420"/>
                </a:cubicBezTo>
                <a:cubicBezTo>
                  <a:pt x="307" y="425"/>
                  <a:pt x="309" y="431"/>
                  <a:pt x="309" y="438"/>
                </a:cubicBezTo>
                <a:close/>
                <a:moveTo>
                  <a:pt x="1237" y="850"/>
                </a:moveTo>
                <a:lnTo>
                  <a:pt x="1237" y="902"/>
                </a:lnTo>
                <a:cubicBezTo>
                  <a:pt x="1237" y="909"/>
                  <a:pt x="1234" y="915"/>
                  <a:pt x="1229" y="920"/>
                </a:cubicBezTo>
                <a:cubicBezTo>
                  <a:pt x="1224" y="925"/>
                  <a:pt x="1218" y="927"/>
                  <a:pt x="1211" y="927"/>
                </a:cubicBezTo>
                <a:lnTo>
                  <a:pt x="438" y="927"/>
                </a:lnTo>
                <a:cubicBezTo>
                  <a:pt x="431" y="927"/>
                  <a:pt x="425" y="925"/>
                  <a:pt x="420" y="920"/>
                </a:cubicBezTo>
                <a:cubicBezTo>
                  <a:pt x="415" y="915"/>
                  <a:pt x="412" y="909"/>
                  <a:pt x="412" y="902"/>
                </a:cubicBezTo>
                <a:lnTo>
                  <a:pt x="412" y="850"/>
                </a:lnTo>
                <a:cubicBezTo>
                  <a:pt x="412" y="843"/>
                  <a:pt x="415" y="837"/>
                  <a:pt x="420" y="832"/>
                </a:cubicBezTo>
                <a:cubicBezTo>
                  <a:pt x="425" y="827"/>
                  <a:pt x="431" y="824"/>
                  <a:pt x="438" y="824"/>
                </a:cubicBezTo>
                <a:lnTo>
                  <a:pt x="1211" y="824"/>
                </a:lnTo>
                <a:cubicBezTo>
                  <a:pt x="1218" y="824"/>
                  <a:pt x="1224" y="827"/>
                  <a:pt x="1229" y="832"/>
                </a:cubicBezTo>
                <a:cubicBezTo>
                  <a:pt x="1234" y="837"/>
                  <a:pt x="1237" y="843"/>
                  <a:pt x="1237" y="850"/>
                </a:cubicBezTo>
                <a:close/>
                <a:moveTo>
                  <a:pt x="1237" y="644"/>
                </a:moveTo>
                <a:lnTo>
                  <a:pt x="1237" y="695"/>
                </a:lnTo>
                <a:cubicBezTo>
                  <a:pt x="1237" y="702"/>
                  <a:pt x="1234" y="708"/>
                  <a:pt x="1229" y="714"/>
                </a:cubicBezTo>
                <a:cubicBezTo>
                  <a:pt x="1224" y="719"/>
                  <a:pt x="1218" y="721"/>
                  <a:pt x="1211" y="721"/>
                </a:cubicBezTo>
                <a:lnTo>
                  <a:pt x="438" y="721"/>
                </a:lnTo>
                <a:cubicBezTo>
                  <a:pt x="431" y="721"/>
                  <a:pt x="425" y="719"/>
                  <a:pt x="420" y="714"/>
                </a:cubicBezTo>
                <a:cubicBezTo>
                  <a:pt x="415" y="708"/>
                  <a:pt x="412" y="702"/>
                  <a:pt x="412" y="695"/>
                </a:cubicBezTo>
                <a:lnTo>
                  <a:pt x="412" y="644"/>
                </a:lnTo>
                <a:cubicBezTo>
                  <a:pt x="412" y="637"/>
                  <a:pt x="415" y="631"/>
                  <a:pt x="420" y="626"/>
                </a:cubicBezTo>
                <a:cubicBezTo>
                  <a:pt x="425" y="621"/>
                  <a:pt x="431" y="618"/>
                  <a:pt x="438" y="618"/>
                </a:cubicBezTo>
                <a:lnTo>
                  <a:pt x="1211" y="618"/>
                </a:lnTo>
                <a:cubicBezTo>
                  <a:pt x="1218" y="618"/>
                  <a:pt x="1224" y="621"/>
                  <a:pt x="1229" y="626"/>
                </a:cubicBezTo>
                <a:cubicBezTo>
                  <a:pt x="1234" y="631"/>
                  <a:pt x="1237" y="637"/>
                  <a:pt x="1237" y="644"/>
                </a:cubicBezTo>
                <a:close/>
                <a:moveTo>
                  <a:pt x="1237" y="438"/>
                </a:moveTo>
                <a:lnTo>
                  <a:pt x="1237" y="489"/>
                </a:lnTo>
                <a:cubicBezTo>
                  <a:pt x="1237" y="496"/>
                  <a:pt x="1234" y="502"/>
                  <a:pt x="1229" y="507"/>
                </a:cubicBezTo>
                <a:cubicBezTo>
                  <a:pt x="1224" y="513"/>
                  <a:pt x="1218" y="515"/>
                  <a:pt x="1211" y="515"/>
                </a:cubicBezTo>
                <a:lnTo>
                  <a:pt x="438" y="515"/>
                </a:lnTo>
                <a:cubicBezTo>
                  <a:pt x="431" y="515"/>
                  <a:pt x="425" y="513"/>
                  <a:pt x="420" y="507"/>
                </a:cubicBezTo>
                <a:cubicBezTo>
                  <a:pt x="415" y="502"/>
                  <a:pt x="412" y="496"/>
                  <a:pt x="412" y="489"/>
                </a:cubicBezTo>
                <a:lnTo>
                  <a:pt x="412" y="438"/>
                </a:lnTo>
                <a:cubicBezTo>
                  <a:pt x="412" y="431"/>
                  <a:pt x="415" y="425"/>
                  <a:pt x="420" y="420"/>
                </a:cubicBezTo>
                <a:cubicBezTo>
                  <a:pt x="425" y="415"/>
                  <a:pt x="431" y="412"/>
                  <a:pt x="438" y="412"/>
                </a:cubicBezTo>
                <a:lnTo>
                  <a:pt x="1211" y="412"/>
                </a:lnTo>
                <a:cubicBezTo>
                  <a:pt x="1218" y="412"/>
                  <a:pt x="1224" y="415"/>
                  <a:pt x="1229" y="420"/>
                </a:cubicBezTo>
                <a:cubicBezTo>
                  <a:pt x="1234" y="425"/>
                  <a:pt x="1237" y="431"/>
                  <a:pt x="1237" y="438"/>
                </a:cubicBezTo>
                <a:close/>
                <a:moveTo>
                  <a:pt x="1340" y="1005"/>
                </a:moveTo>
                <a:lnTo>
                  <a:pt x="1340" y="335"/>
                </a:lnTo>
                <a:cubicBezTo>
                  <a:pt x="1340" y="328"/>
                  <a:pt x="1337" y="322"/>
                  <a:pt x="1332" y="317"/>
                </a:cubicBezTo>
                <a:cubicBezTo>
                  <a:pt x="1327" y="312"/>
                  <a:pt x="1321" y="309"/>
                  <a:pt x="1314" y="309"/>
                </a:cubicBezTo>
                <a:lnTo>
                  <a:pt x="129" y="309"/>
                </a:lnTo>
                <a:cubicBezTo>
                  <a:pt x="122" y="309"/>
                  <a:pt x="116" y="312"/>
                  <a:pt x="111" y="317"/>
                </a:cubicBezTo>
                <a:cubicBezTo>
                  <a:pt x="106" y="322"/>
                  <a:pt x="103" y="328"/>
                  <a:pt x="103" y="335"/>
                </a:cubicBezTo>
                <a:lnTo>
                  <a:pt x="103" y="1005"/>
                </a:lnTo>
                <a:cubicBezTo>
                  <a:pt x="103" y="1012"/>
                  <a:pt x="106" y="1018"/>
                  <a:pt x="111" y="1023"/>
                </a:cubicBezTo>
                <a:cubicBezTo>
                  <a:pt x="116" y="1028"/>
                  <a:pt x="122" y="1030"/>
                  <a:pt x="129" y="1030"/>
                </a:cubicBezTo>
                <a:lnTo>
                  <a:pt x="1314" y="1030"/>
                </a:lnTo>
                <a:cubicBezTo>
                  <a:pt x="1321" y="1030"/>
                  <a:pt x="1327" y="1028"/>
                  <a:pt x="1332" y="1023"/>
                </a:cubicBezTo>
                <a:cubicBezTo>
                  <a:pt x="1337" y="1018"/>
                  <a:pt x="1340" y="1012"/>
                  <a:pt x="1340" y="1005"/>
                </a:cubicBezTo>
                <a:close/>
                <a:moveTo>
                  <a:pt x="1443" y="129"/>
                </a:moveTo>
                <a:lnTo>
                  <a:pt x="1443" y="1005"/>
                </a:lnTo>
                <a:cubicBezTo>
                  <a:pt x="1443" y="1040"/>
                  <a:pt x="1430" y="1070"/>
                  <a:pt x="1405" y="1096"/>
                </a:cubicBezTo>
                <a:cubicBezTo>
                  <a:pt x="1380" y="1121"/>
                  <a:pt x="1350" y="1133"/>
                  <a:pt x="1314" y="1133"/>
                </a:cubicBezTo>
                <a:lnTo>
                  <a:pt x="129" y="1133"/>
                </a:lnTo>
                <a:cubicBezTo>
                  <a:pt x="94" y="1133"/>
                  <a:pt x="63" y="1121"/>
                  <a:pt x="38" y="1096"/>
                </a:cubicBezTo>
                <a:cubicBezTo>
                  <a:pt x="13" y="1070"/>
                  <a:pt x="0" y="1040"/>
                  <a:pt x="0" y="1005"/>
                </a:cubicBezTo>
                <a:lnTo>
                  <a:pt x="0" y="129"/>
                </a:lnTo>
                <a:cubicBezTo>
                  <a:pt x="0" y="93"/>
                  <a:pt x="13" y="63"/>
                  <a:pt x="38" y="38"/>
                </a:cubicBezTo>
                <a:cubicBezTo>
                  <a:pt x="63" y="12"/>
                  <a:pt x="94" y="0"/>
                  <a:pt x="129" y="0"/>
                </a:cubicBezTo>
                <a:lnTo>
                  <a:pt x="1314" y="0"/>
                </a:lnTo>
                <a:cubicBezTo>
                  <a:pt x="1350" y="0"/>
                  <a:pt x="1380" y="12"/>
                  <a:pt x="1405" y="38"/>
                </a:cubicBezTo>
                <a:cubicBezTo>
                  <a:pt x="1430" y="63"/>
                  <a:pt x="1443" y="93"/>
                  <a:pt x="1443"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5" name="Lock Icon"/>
          <p:cNvSpPr>
            <a:spLocks noChangeAspect="1" noEditPoints="1"/>
          </p:cNvSpPr>
          <p:nvPr/>
        </p:nvSpPr>
        <p:spPr bwMode="auto">
          <a:xfrm>
            <a:off x="3686952" y="1652794"/>
            <a:ext cx="201613" cy="246063"/>
          </a:xfrm>
          <a:custGeom>
            <a:avLst/>
            <a:gdLst>
              <a:gd name="T0" fmla="*/ 566 w 927"/>
              <a:gd name="T1" fmla="*/ 721 h 1133"/>
              <a:gd name="T2" fmla="*/ 536 w 927"/>
              <a:gd name="T3" fmla="*/ 648 h 1133"/>
              <a:gd name="T4" fmla="*/ 463 w 927"/>
              <a:gd name="T5" fmla="*/ 618 h 1133"/>
              <a:gd name="T6" fmla="*/ 391 w 927"/>
              <a:gd name="T7" fmla="*/ 648 h 1133"/>
              <a:gd name="T8" fmla="*/ 360 w 927"/>
              <a:gd name="T9" fmla="*/ 721 h 1133"/>
              <a:gd name="T10" fmla="*/ 376 w 927"/>
              <a:gd name="T11" fmla="*/ 775 h 1133"/>
              <a:gd name="T12" fmla="*/ 417 w 927"/>
              <a:gd name="T13" fmla="*/ 813 h 1133"/>
              <a:gd name="T14" fmla="*/ 361 w 927"/>
              <a:gd name="T15" fmla="*/ 997 h 1133"/>
              <a:gd name="T16" fmla="*/ 365 w 927"/>
              <a:gd name="T17" fmla="*/ 1020 h 1133"/>
              <a:gd name="T18" fmla="*/ 386 w 927"/>
              <a:gd name="T19" fmla="*/ 1030 h 1133"/>
              <a:gd name="T20" fmla="*/ 541 w 927"/>
              <a:gd name="T21" fmla="*/ 1030 h 1133"/>
              <a:gd name="T22" fmla="*/ 562 w 927"/>
              <a:gd name="T23" fmla="*/ 1020 h 1133"/>
              <a:gd name="T24" fmla="*/ 566 w 927"/>
              <a:gd name="T25" fmla="*/ 997 h 1133"/>
              <a:gd name="T26" fmla="*/ 510 w 927"/>
              <a:gd name="T27" fmla="*/ 813 h 1133"/>
              <a:gd name="T28" fmla="*/ 551 w 927"/>
              <a:gd name="T29" fmla="*/ 775 h 1133"/>
              <a:gd name="T30" fmla="*/ 566 w 927"/>
              <a:gd name="T31" fmla="*/ 721 h 1133"/>
              <a:gd name="T32" fmla="*/ 257 w 927"/>
              <a:gd name="T33" fmla="*/ 515 h 1133"/>
              <a:gd name="T34" fmla="*/ 670 w 927"/>
              <a:gd name="T35" fmla="*/ 515 h 1133"/>
              <a:gd name="T36" fmla="*/ 670 w 927"/>
              <a:gd name="T37" fmla="*/ 361 h 1133"/>
              <a:gd name="T38" fmla="*/ 609 w 927"/>
              <a:gd name="T39" fmla="*/ 215 h 1133"/>
              <a:gd name="T40" fmla="*/ 463 w 927"/>
              <a:gd name="T41" fmla="*/ 154 h 1133"/>
              <a:gd name="T42" fmla="*/ 318 w 927"/>
              <a:gd name="T43" fmla="*/ 215 h 1133"/>
              <a:gd name="T44" fmla="*/ 257 w 927"/>
              <a:gd name="T45" fmla="*/ 361 h 1133"/>
              <a:gd name="T46" fmla="*/ 257 w 927"/>
              <a:gd name="T47" fmla="*/ 515 h 1133"/>
              <a:gd name="T48" fmla="*/ 927 w 927"/>
              <a:gd name="T49" fmla="*/ 592 h 1133"/>
              <a:gd name="T50" fmla="*/ 927 w 927"/>
              <a:gd name="T51" fmla="*/ 1056 h 1133"/>
              <a:gd name="T52" fmla="*/ 905 w 927"/>
              <a:gd name="T53" fmla="*/ 1111 h 1133"/>
              <a:gd name="T54" fmla="*/ 850 w 927"/>
              <a:gd name="T55" fmla="*/ 1133 h 1133"/>
              <a:gd name="T56" fmla="*/ 77 w 927"/>
              <a:gd name="T57" fmla="*/ 1133 h 1133"/>
              <a:gd name="T58" fmla="*/ 22 w 927"/>
              <a:gd name="T59" fmla="*/ 1111 h 1133"/>
              <a:gd name="T60" fmla="*/ 0 w 927"/>
              <a:gd name="T61" fmla="*/ 1056 h 1133"/>
              <a:gd name="T62" fmla="*/ 0 w 927"/>
              <a:gd name="T63" fmla="*/ 592 h 1133"/>
              <a:gd name="T64" fmla="*/ 22 w 927"/>
              <a:gd name="T65" fmla="*/ 538 h 1133"/>
              <a:gd name="T66" fmla="*/ 77 w 927"/>
              <a:gd name="T67" fmla="*/ 515 h 1133"/>
              <a:gd name="T68" fmla="*/ 103 w 927"/>
              <a:gd name="T69" fmla="*/ 515 h 1133"/>
              <a:gd name="T70" fmla="*/ 103 w 927"/>
              <a:gd name="T71" fmla="*/ 361 h 1133"/>
              <a:gd name="T72" fmla="*/ 209 w 927"/>
              <a:gd name="T73" fmla="*/ 106 h 1133"/>
              <a:gd name="T74" fmla="*/ 463 w 927"/>
              <a:gd name="T75" fmla="*/ 0 h 1133"/>
              <a:gd name="T76" fmla="*/ 718 w 927"/>
              <a:gd name="T77" fmla="*/ 106 h 1133"/>
              <a:gd name="T78" fmla="*/ 824 w 927"/>
              <a:gd name="T79" fmla="*/ 361 h 1133"/>
              <a:gd name="T80" fmla="*/ 824 w 927"/>
              <a:gd name="T81" fmla="*/ 515 h 1133"/>
              <a:gd name="T82" fmla="*/ 850 w 927"/>
              <a:gd name="T83" fmla="*/ 515 h 1133"/>
              <a:gd name="T84" fmla="*/ 905 w 927"/>
              <a:gd name="T85" fmla="*/ 538 h 1133"/>
              <a:gd name="T86" fmla="*/ 927 w 927"/>
              <a:gd name="T87" fmla="*/ 592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27" h="1133">
                <a:moveTo>
                  <a:pt x="566" y="721"/>
                </a:moveTo>
                <a:cubicBezTo>
                  <a:pt x="566" y="693"/>
                  <a:pt x="556" y="668"/>
                  <a:pt x="536" y="648"/>
                </a:cubicBezTo>
                <a:cubicBezTo>
                  <a:pt x="516" y="628"/>
                  <a:pt x="492" y="618"/>
                  <a:pt x="463" y="618"/>
                </a:cubicBezTo>
                <a:cubicBezTo>
                  <a:pt x="435" y="618"/>
                  <a:pt x="411" y="628"/>
                  <a:pt x="391" y="648"/>
                </a:cubicBezTo>
                <a:cubicBezTo>
                  <a:pt x="370" y="668"/>
                  <a:pt x="360" y="693"/>
                  <a:pt x="360" y="721"/>
                </a:cubicBezTo>
                <a:cubicBezTo>
                  <a:pt x="360" y="741"/>
                  <a:pt x="365" y="759"/>
                  <a:pt x="376" y="775"/>
                </a:cubicBezTo>
                <a:cubicBezTo>
                  <a:pt x="386" y="791"/>
                  <a:pt x="400" y="804"/>
                  <a:pt x="417" y="813"/>
                </a:cubicBezTo>
                <a:lnTo>
                  <a:pt x="361" y="997"/>
                </a:lnTo>
                <a:cubicBezTo>
                  <a:pt x="358" y="1005"/>
                  <a:pt x="360" y="1013"/>
                  <a:pt x="365" y="1020"/>
                </a:cubicBezTo>
                <a:cubicBezTo>
                  <a:pt x="371" y="1027"/>
                  <a:pt x="378" y="1030"/>
                  <a:pt x="386" y="1030"/>
                </a:cubicBezTo>
                <a:lnTo>
                  <a:pt x="541" y="1030"/>
                </a:lnTo>
                <a:cubicBezTo>
                  <a:pt x="549" y="1030"/>
                  <a:pt x="556" y="1027"/>
                  <a:pt x="562" y="1020"/>
                </a:cubicBezTo>
                <a:cubicBezTo>
                  <a:pt x="567" y="1013"/>
                  <a:pt x="568" y="1005"/>
                  <a:pt x="566" y="997"/>
                </a:cubicBezTo>
                <a:lnTo>
                  <a:pt x="510" y="813"/>
                </a:lnTo>
                <a:cubicBezTo>
                  <a:pt x="527" y="804"/>
                  <a:pt x="541" y="791"/>
                  <a:pt x="551" y="775"/>
                </a:cubicBezTo>
                <a:cubicBezTo>
                  <a:pt x="561" y="759"/>
                  <a:pt x="566" y="741"/>
                  <a:pt x="566" y="721"/>
                </a:cubicBezTo>
                <a:close/>
                <a:moveTo>
                  <a:pt x="257" y="515"/>
                </a:moveTo>
                <a:lnTo>
                  <a:pt x="670" y="515"/>
                </a:lnTo>
                <a:lnTo>
                  <a:pt x="670" y="361"/>
                </a:lnTo>
                <a:cubicBezTo>
                  <a:pt x="670" y="304"/>
                  <a:pt x="649" y="255"/>
                  <a:pt x="609" y="215"/>
                </a:cubicBezTo>
                <a:cubicBezTo>
                  <a:pt x="569" y="175"/>
                  <a:pt x="520" y="154"/>
                  <a:pt x="463" y="154"/>
                </a:cubicBezTo>
                <a:cubicBezTo>
                  <a:pt x="407" y="154"/>
                  <a:pt x="358" y="175"/>
                  <a:pt x="318" y="215"/>
                </a:cubicBezTo>
                <a:cubicBezTo>
                  <a:pt x="277" y="255"/>
                  <a:pt x="257" y="304"/>
                  <a:pt x="257" y="361"/>
                </a:cubicBezTo>
                <a:lnTo>
                  <a:pt x="257" y="515"/>
                </a:lnTo>
                <a:close/>
                <a:moveTo>
                  <a:pt x="927" y="592"/>
                </a:moveTo>
                <a:lnTo>
                  <a:pt x="927" y="1056"/>
                </a:lnTo>
                <a:cubicBezTo>
                  <a:pt x="927" y="1078"/>
                  <a:pt x="920" y="1096"/>
                  <a:pt x="905" y="1111"/>
                </a:cubicBezTo>
                <a:cubicBezTo>
                  <a:pt x="890" y="1126"/>
                  <a:pt x="871" y="1133"/>
                  <a:pt x="850" y="1133"/>
                </a:cubicBezTo>
                <a:lnTo>
                  <a:pt x="77" y="1133"/>
                </a:lnTo>
                <a:cubicBezTo>
                  <a:pt x="56" y="1133"/>
                  <a:pt x="37" y="1126"/>
                  <a:pt x="22" y="1111"/>
                </a:cubicBezTo>
                <a:cubicBezTo>
                  <a:pt x="7" y="1096"/>
                  <a:pt x="0" y="1078"/>
                  <a:pt x="0" y="1056"/>
                </a:cubicBezTo>
                <a:lnTo>
                  <a:pt x="0" y="592"/>
                </a:lnTo>
                <a:cubicBezTo>
                  <a:pt x="0" y="571"/>
                  <a:pt x="7" y="553"/>
                  <a:pt x="22" y="538"/>
                </a:cubicBezTo>
                <a:cubicBezTo>
                  <a:pt x="37" y="523"/>
                  <a:pt x="56" y="515"/>
                  <a:pt x="77" y="515"/>
                </a:cubicBezTo>
                <a:lnTo>
                  <a:pt x="103" y="515"/>
                </a:lnTo>
                <a:lnTo>
                  <a:pt x="103" y="361"/>
                </a:lnTo>
                <a:cubicBezTo>
                  <a:pt x="103" y="262"/>
                  <a:pt x="138" y="177"/>
                  <a:pt x="209" y="106"/>
                </a:cubicBezTo>
                <a:cubicBezTo>
                  <a:pt x="280" y="35"/>
                  <a:pt x="365" y="0"/>
                  <a:pt x="463" y="0"/>
                </a:cubicBezTo>
                <a:cubicBezTo>
                  <a:pt x="562" y="0"/>
                  <a:pt x="647" y="35"/>
                  <a:pt x="718" y="106"/>
                </a:cubicBezTo>
                <a:cubicBezTo>
                  <a:pt x="789" y="177"/>
                  <a:pt x="824" y="262"/>
                  <a:pt x="824" y="361"/>
                </a:cubicBezTo>
                <a:lnTo>
                  <a:pt x="824" y="515"/>
                </a:lnTo>
                <a:lnTo>
                  <a:pt x="850" y="515"/>
                </a:lnTo>
                <a:cubicBezTo>
                  <a:pt x="871" y="515"/>
                  <a:pt x="890" y="523"/>
                  <a:pt x="905" y="538"/>
                </a:cubicBezTo>
                <a:cubicBezTo>
                  <a:pt x="920" y="553"/>
                  <a:pt x="927" y="571"/>
                  <a:pt x="927" y="59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6" name="Flag Icon"/>
          <p:cNvSpPr>
            <a:spLocks noChangeAspect="1" noEditPoints="1"/>
          </p:cNvSpPr>
          <p:nvPr/>
        </p:nvSpPr>
        <p:spPr bwMode="auto">
          <a:xfrm>
            <a:off x="4081867" y="1641681"/>
            <a:ext cx="301625" cy="268288"/>
          </a:xfrm>
          <a:custGeom>
            <a:avLst/>
            <a:gdLst>
              <a:gd name="T0" fmla="*/ 206 w 1391"/>
              <a:gd name="T1" fmla="*/ 103 h 1237"/>
              <a:gd name="T2" fmla="*/ 154 w 1391"/>
              <a:gd name="T3" fmla="*/ 192 h 1237"/>
              <a:gd name="T4" fmla="*/ 154 w 1391"/>
              <a:gd name="T5" fmla="*/ 1211 h 1237"/>
              <a:gd name="T6" fmla="*/ 147 w 1391"/>
              <a:gd name="T7" fmla="*/ 1229 h 1237"/>
              <a:gd name="T8" fmla="*/ 128 w 1391"/>
              <a:gd name="T9" fmla="*/ 1237 h 1237"/>
              <a:gd name="T10" fmla="*/ 77 w 1391"/>
              <a:gd name="T11" fmla="*/ 1237 h 1237"/>
              <a:gd name="T12" fmla="*/ 59 w 1391"/>
              <a:gd name="T13" fmla="*/ 1229 h 1237"/>
              <a:gd name="T14" fmla="*/ 51 w 1391"/>
              <a:gd name="T15" fmla="*/ 1211 h 1237"/>
              <a:gd name="T16" fmla="*/ 51 w 1391"/>
              <a:gd name="T17" fmla="*/ 192 h 1237"/>
              <a:gd name="T18" fmla="*/ 0 w 1391"/>
              <a:gd name="T19" fmla="*/ 103 h 1237"/>
              <a:gd name="T20" fmla="*/ 30 w 1391"/>
              <a:gd name="T21" fmla="*/ 31 h 1237"/>
              <a:gd name="T22" fmla="*/ 103 w 1391"/>
              <a:gd name="T23" fmla="*/ 0 h 1237"/>
              <a:gd name="T24" fmla="*/ 176 w 1391"/>
              <a:gd name="T25" fmla="*/ 31 h 1237"/>
              <a:gd name="T26" fmla="*/ 206 w 1391"/>
              <a:gd name="T27" fmla="*/ 103 h 1237"/>
              <a:gd name="T28" fmla="*/ 1391 w 1391"/>
              <a:gd name="T29" fmla="*/ 155 h 1237"/>
              <a:gd name="T30" fmla="*/ 1391 w 1391"/>
              <a:gd name="T31" fmla="*/ 769 h 1237"/>
              <a:gd name="T32" fmla="*/ 1381 w 1391"/>
              <a:gd name="T33" fmla="*/ 800 h 1237"/>
              <a:gd name="T34" fmla="*/ 1349 w 1391"/>
              <a:gd name="T35" fmla="*/ 822 h 1237"/>
              <a:gd name="T36" fmla="*/ 1052 w 1391"/>
              <a:gd name="T37" fmla="*/ 916 h 1237"/>
              <a:gd name="T38" fmla="*/ 952 w 1391"/>
              <a:gd name="T39" fmla="*/ 898 h 1237"/>
              <a:gd name="T40" fmla="*/ 865 w 1391"/>
              <a:gd name="T41" fmla="*/ 859 h 1237"/>
              <a:gd name="T42" fmla="*/ 772 w 1391"/>
              <a:gd name="T43" fmla="*/ 821 h 1237"/>
              <a:gd name="T44" fmla="*/ 657 w 1391"/>
              <a:gd name="T45" fmla="*/ 803 h 1237"/>
              <a:gd name="T46" fmla="*/ 284 w 1391"/>
              <a:gd name="T47" fmla="*/ 921 h 1237"/>
              <a:gd name="T48" fmla="*/ 257 w 1391"/>
              <a:gd name="T49" fmla="*/ 928 h 1237"/>
              <a:gd name="T50" fmla="*/ 221 w 1391"/>
              <a:gd name="T51" fmla="*/ 912 h 1237"/>
              <a:gd name="T52" fmla="*/ 206 w 1391"/>
              <a:gd name="T53" fmla="*/ 876 h 1237"/>
              <a:gd name="T54" fmla="*/ 206 w 1391"/>
              <a:gd name="T55" fmla="*/ 279 h 1237"/>
              <a:gd name="T56" fmla="*/ 231 w 1391"/>
              <a:gd name="T57" fmla="*/ 235 h 1237"/>
              <a:gd name="T58" fmla="*/ 294 w 1391"/>
              <a:gd name="T59" fmla="*/ 200 h 1237"/>
              <a:gd name="T60" fmla="*/ 633 w 1391"/>
              <a:gd name="T61" fmla="*/ 103 h 1237"/>
              <a:gd name="T62" fmla="*/ 794 w 1391"/>
              <a:gd name="T63" fmla="*/ 127 h 1237"/>
              <a:gd name="T64" fmla="*/ 971 w 1391"/>
              <a:gd name="T65" fmla="*/ 198 h 1237"/>
              <a:gd name="T66" fmla="*/ 1041 w 1391"/>
              <a:gd name="T67" fmla="*/ 213 h 1237"/>
              <a:gd name="T68" fmla="*/ 1136 w 1391"/>
              <a:gd name="T69" fmla="*/ 196 h 1237"/>
              <a:gd name="T70" fmla="*/ 1225 w 1391"/>
              <a:gd name="T71" fmla="*/ 158 h 1237"/>
              <a:gd name="T72" fmla="*/ 1295 w 1391"/>
              <a:gd name="T73" fmla="*/ 120 h 1237"/>
              <a:gd name="T74" fmla="*/ 1339 w 1391"/>
              <a:gd name="T75" fmla="*/ 103 h 1237"/>
              <a:gd name="T76" fmla="*/ 1375 w 1391"/>
              <a:gd name="T77" fmla="*/ 119 h 1237"/>
              <a:gd name="T78" fmla="*/ 1391 w 1391"/>
              <a:gd name="T79" fmla="*/ 155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91" h="1237">
                <a:moveTo>
                  <a:pt x="206" y="103"/>
                </a:moveTo>
                <a:cubicBezTo>
                  <a:pt x="206" y="142"/>
                  <a:pt x="189" y="172"/>
                  <a:pt x="154" y="192"/>
                </a:cubicBezTo>
                <a:lnTo>
                  <a:pt x="154" y="1211"/>
                </a:lnTo>
                <a:cubicBezTo>
                  <a:pt x="154" y="1218"/>
                  <a:pt x="152" y="1224"/>
                  <a:pt x="147" y="1229"/>
                </a:cubicBezTo>
                <a:cubicBezTo>
                  <a:pt x="141" y="1234"/>
                  <a:pt x="135" y="1237"/>
                  <a:pt x="128" y="1237"/>
                </a:cubicBezTo>
                <a:lnTo>
                  <a:pt x="77" y="1237"/>
                </a:lnTo>
                <a:cubicBezTo>
                  <a:pt x="70" y="1237"/>
                  <a:pt x="64" y="1234"/>
                  <a:pt x="59" y="1229"/>
                </a:cubicBezTo>
                <a:cubicBezTo>
                  <a:pt x="54" y="1224"/>
                  <a:pt x="51" y="1218"/>
                  <a:pt x="51" y="1211"/>
                </a:cubicBezTo>
                <a:lnTo>
                  <a:pt x="51" y="192"/>
                </a:lnTo>
                <a:cubicBezTo>
                  <a:pt x="17" y="172"/>
                  <a:pt x="0" y="142"/>
                  <a:pt x="0" y="103"/>
                </a:cubicBezTo>
                <a:cubicBezTo>
                  <a:pt x="0" y="75"/>
                  <a:pt x="10" y="51"/>
                  <a:pt x="30" y="31"/>
                </a:cubicBezTo>
                <a:cubicBezTo>
                  <a:pt x="50" y="10"/>
                  <a:pt x="74" y="0"/>
                  <a:pt x="103" y="0"/>
                </a:cubicBezTo>
                <a:cubicBezTo>
                  <a:pt x="131" y="0"/>
                  <a:pt x="155" y="10"/>
                  <a:pt x="176" y="31"/>
                </a:cubicBezTo>
                <a:cubicBezTo>
                  <a:pt x="196" y="51"/>
                  <a:pt x="206" y="75"/>
                  <a:pt x="206" y="103"/>
                </a:cubicBezTo>
                <a:close/>
                <a:moveTo>
                  <a:pt x="1391" y="155"/>
                </a:moveTo>
                <a:lnTo>
                  <a:pt x="1391" y="769"/>
                </a:lnTo>
                <a:cubicBezTo>
                  <a:pt x="1391" y="783"/>
                  <a:pt x="1387" y="793"/>
                  <a:pt x="1381" y="800"/>
                </a:cubicBezTo>
                <a:cubicBezTo>
                  <a:pt x="1374" y="807"/>
                  <a:pt x="1363" y="815"/>
                  <a:pt x="1349" y="822"/>
                </a:cubicBezTo>
                <a:cubicBezTo>
                  <a:pt x="1234" y="885"/>
                  <a:pt x="1134" y="916"/>
                  <a:pt x="1052" y="916"/>
                </a:cubicBezTo>
                <a:cubicBezTo>
                  <a:pt x="1019" y="916"/>
                  <a:pt x="986" y="910"/>
                  <a:pt x="952" y="898"/>
                </a:cubicBezTo>
                <a:cubicBezTo>
                  <a:pt x="919" y="886"/>
                  <a:pt x="890" y="873"/>
                  <a:pt x="865" y="859"/>
                </a:cubicBezTo>
                <a:cubicBezTo>
                  <a:pt x="840" y="845"/>
                  <a:pt x="809" y="832"/>
                  <a:pt x="772" y="821"/>
                </a:cubicBezTo>
                <a:cubicBezTo>
                  <a:pt x="735" y="809"/>
                  <a:pt x="697" y="803"/>
                  <a:pt x="657" y="803"/>
                </a:cubicBezTo>
                <a:cubicBezTo>
                  <a:pt x="554" y="803"/>
                  <a:pt x="430" y="842"/>
                  <a:pt x="284" y="921"/>
                </a:cubicBezTo>
                <a:cubicBezTo>
                  <a:pt x="275" y="925"/>
                  <a:pt x="266" y="928"/>
                  <a:pt x="257" y="928"/>
                </a:cubicBezTo>
                <a:cubicBezTo>
                  <a:pt x="243" y="928"/>
                  <a:pt x="231" y="923"/>
                  <a:pt x="221" y="912"/>
                </a:cubicBezTo>
                <a:cubicBezTo>
                  <a:pt x="211" y="902"/>
                  <a:pt x="206" y="890"/>
                  <a:pt x="206" y="876"/>
                </a:cubicBezTo>
                <a:lnTo>
                  <a:pt x="206" y="279"/>
                </a:lnTo>
                <a:cubicBezTo>
                  <a:pt x="206" y="262"/>
                  <a:pt x="214" y="247"/>
                  <a:pt x="231" y="235"/>
                </a:cubicBezTo>
                <a:cubicBezTo>
                  <a:pt x="242" y="227"/>
                  <a:pt x="263" y="216"/>
                  <a:pt x="294" y="200"/>
                </a:cubicBezTo>
                <a:cubicBezTo>
                  <a:pt x="421" y="136"/>
                  <a:pt x="534" y="103"/>
                  <a:pt x="633" y="103"/>
                </a:cubicBezTo>
                <a:cubicBezTo>
                  <a:pt x="691" y="103"/>
                  <a:pt x="744" y="111"/>
                  <a:pt x="794" y="127"/>
                </a:cubicBezTo>
                <a:cubicBezTo>
                  <a:pt x="844" y="142"/>
                  <a:pt x="903" y="166"/>
                  <a:pt x="971" y="198"/>
                </a:cubicBezTo>
                <a:cubicBezTo>
                  <a:pt x="991" y="208"/>
                  <a:pt x="1015" y="213"/>
                  <a:pt x="1041" y="213"/>
                </a:cubicBezTo>
                <a:cubicBezTo>
                  <a:pt x="1070" y="213"/>
                  <a:pt x="1102" y="207"/>
                  <a:pt x="1136" y="196"/>
                </a:cubicBezTo>
                <a:cubicBezTo>
                  <a:pt x="1170" y="185"/>
                  <a:pt x="1200" y="172"/>
                  <a:pt x="1225" y="158"/>
                </a:cubicBezTo>
                <a:cubicBezTo>
                  <a:pt x="1249" y="144"/>
                  <a:pt x="1273" y="132"/>
                  <a:pt x="1295" y="120"/>
                </a:cubicBezTo>
                <a:cubicBezTo>
                  <a:pt x="1318" y="109"/>
                  <a:pt x="1332" y="103"/>
                  <a:pt x="1339" y="103"/>
                </a:cubicBezTo>
                <a:cubicBezTo>
                  <a:pt x="1353" y="103"/>
                  <a:pt x="1365" y="108"/>
                  <a:pt x="1375" y="119"/>
                </a:cubicBezTo>
                <a:cubicBezTo>
                  <a:pt x="1386" y="129"/>
                  <a:pt x="1391" y="141"/>
                  <a:pt x="1391" y="15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7" name="Headphones Icon"/>
          <p:cNvSpPr>
            <a:spLocks noChangeAspect="1"/>
          </p:cNvSpPr>
          <p:nvPr/>
        </p:nvSpPr>
        <p:spPr bwMode="auto">
          <a:xfrm>
            <a:off x="4543457" y="1652794"/>
            <a:ext cx="290513" cy="246063"/>
          </a:xfrm>
          <a:custGeom>
            <a:avLst/>
            <a:gdLst>
              <a:gd name="T0" fmla="*/ 1340 w 1340"/>
              <a:gd name="T1" fmla="*/ 610 h 1133"/>
              <a:gd name="T2" fmla="*/ 1292 w 1340"/>
              <a:gd name="T3" fmla="*/ 863 h 1133"/>
              <a:gd name="T4" fmla="*/ 1275 w 1340"/>
              <a:gd name="T5" fmla="*/ 902 h 1133"/>
              <a:gd name="T6" fmla="*/ 1126 w 1340"/>
              <a:gd name="T7" fmla="*/ 929 h 1133"/>
              <a:gd name="T8" fmla="*/ 1054 w 1340"/>
              <a:gd name="T9" fmla="*/ 1039 h 1133"/>
              <a:gd name="T10" fmla="*/ 928 w 1340"/>
              <a:gd name="T11" fmla="*/ 1082 h 1133"/>
              <a:gd name="T12" fmla="*/ 928 w 1340"/>
              <a:gd name="T13" fmla="*/ 1108 h 1133"/>
              <a:gd name="T14" fmla="*/ 920 w 1340"/>
              <a:gd name="T15" fmla="*/ 1126 h 1133"/>
              <a:gd name="T16" fmla="*/ 902 w 1340"/>
              <a:gd name="T17" fmla="*/ 1133 h 1133"/>
              <a:gd name="T18" fmla="*/ 850 w 1340"/>
              <a:gd name="T19" fmla="*/ 1133 h 1133"/>
              <a:gd name="T20" fmla="*/ 832 w 1340"/>
              <a:gd name="T21" fmla="*/ 1126 h 1133"/>
              <a:gd name="T22" fmla="*/ 825 w 1340"/>
              <a:gd name="T23" fmla="*/ 1108 h 1133"/>
              <a:gd name="T24" fmla="*/ 825 w 1340"/>
              <a:gd name="T25" fmla="*/ 644 h 1133"/>
              <a:gd name="T26" fmla="*/ 832 w 1340"/>
              <a:gd name="T27" fmla="*/ 625 h 1133"/>
              <a:gd name="T28" fmla="*/ 850 w 1340"/>
              <a:gd name="T29" fmla="*/ 618 h 1133"/>
              <a:gd name="T30" fmla="*/ 902 w 1340"/>
              <a:gd name="T31" fmla="*/ 618 h 1133"/>
              <a:gd name="T32" fmla="*/ 920 w 1340"/>
              <a:gd name="T33" fmla="*/ 625 h 1133"/>
              <a:gd name="T34" fmla="*/ 928 w 1340"/>
              <a:gd name="T35" fmla="*/ 644 h 1133"/>
              <a:gd name="T36" fmla="*/ 928 w 1340"/>
              <a:gd name="T37" fmla="*/ 670 h 1133"/>
              <a:gd name="T38" fmla="*/ 1032 w 1340"/>
              <a:gd name="T39" fmla="*/ 698 h 1133"/>
              <a:gd name="T40" fmla="*/ 1107 w 1340"/>
              <a:gd name="T41" fmla="*/ 775 h 1133"/>
              <a:gd name="T42" fmla="*/ 1162 w 1340"/>
              <a:gd name="T43" fmla="*/ 765 h 1133"/>
              <a:gd name="T44" fmla="*/ 1185 w 1340"/>
              <a:gd name="T45" fmla="*/ 610 h 1133"/>
              <a:gd name="T46" fmla="*/ 1114 w 1340"/>
              <a:gd name="T47" fmla="*/ 385 h 1133"/>
              <a:gd name="T48" fmla="*/ 924 w 1340"/>
              <a:gd name="T49" fmla="*/ 217 h 1133"/>
              <a:gd name="T50" fmla="*/ 670 w 1340"/>
              <a:gd name="T51" fmla="*/ 154 h 1133"/>
              <a:gd name="T52" fmla="*/ 416 w 1340"/>
              <a:gd name="T53" fmla="*/ 217 h 1133"/>
              <a:gd name="T54" fmla="*/ 226 w 1340"/>
              <a:gd name="T55" fmla="*/ 385 h 1133"/>
              <a:gd name="T56" fmla="*/ 155 w 1340"/>
              <a:gd name="T57" fmla="*/ 610 h 1133"/>
              <a:gd name="T58" fmla="*/ 178 w 1340"/>
              <a:gd name="T59" fmla="*/ 765 h 1133"/>
              <a:gd name="T60" fmla="*/ 233 w 1340"/>
              <a:gd name="T61" fmla="*/ 775 h 1133"/>
              <a:gd name="T62" fmla="*/ 308 w 1340"/>
              <a:gd name="T63" fmla="*/ 698 h 1133"/>
              <a:gd name="T64" fmla="*/ 412 w 1340"/>
              <a:gd name="T65" fmla="*/ 670 h 1133"/>
              <a:gd name="T66" fmla="*/ 412 w 1340"/>
              <a:gd name="T67" fmla="*/ 644 h 1133"/>
              <a:gd name="T68" fmla="*/ 420 w 1340"/>
              <a:gd name="T69" fmla="*/ 625 h 1133"/>
              <a:gd name="T70" fmla="*/ 438 w 1340"/>
              <a:gd name="T71" fmla="*/ 618 h 1133"/>
              <a:gd name="T72" fmla="*/ 490 w 1340"/>
              <a:gd name="T73" fmla="*/ 618 h 1133"/>
              <a:gd name="T74" fmla="*/ 508 w 1340"/>
              <a:gd name="T75" fmla="*/ 625 h 1133"/>
              <a:gd name="T76" fmla="*/ 515 w 1340"/>
              <a:gd name="T77" fmla="*/ 644 h 1133"/>
              <a:gd name="T78" fmla="*/ 515 w 1340"/>
              <a:gd name="T79" fmla="*/ 1108 h 1133"/>
              <a:gd name="T80" fmla="*/ 508 w 1340"/>
              <a:gd name="T81" fmla="*/ 1126 h 1133"/>
              <a:gd name="T82" fmla="*/ 490 w 1340"/>
              <a:gd name="T83" fmla="*/ 1133 h 1133"/>
              <a:gd name="T84" fmla="*/ 438 w 1340"/>
              <a:gd name="T85" fmla="*/ 1133 h 1133"/>
              <a:gd name="T86" fmla="*/ 420 w 1340"/>
              <a:gd name="T87" fmla="*/ 1126 h 1133"/>
              <a:gd name="T88" fmla="*/ 412 w 1340"/>
              <a:gd name="T89" fmla="*/ 1108 h 1133"/>
              <a:gd name="T90" fmla="*/ 412 w 1340"/>
              <a:gd name="T91" fmla="*/ 1082 h 1133"/>
              <a:gd name="T92" fmla="*/ 286 w 1340"/>
              <a:gd name="T93" fmla="*/ 1039 h 1133"/>
              <a:gd name="T94" fmla="*/ 214 w 1340"/>
              <a:gd name="T95" fmla="*/ 929 h 1133"/>
              <a:gd name="T96" fmla="*/ 65 w 1340"/>
              <a:gd name="T97" fmla="*/ 902 h 1133"/>
              <a:gd name="T98" fmla="*/ 49 w 1340"/>
              <a:gd name="T99" fmla="*/ 863 h 1133"/>
              <a:gd name="T100" fmla="*/ 0 w 1340"/>
              <a:gd name="T101" fmla="*/ 610 h 1133"/>
              <a:gd name="T102" fmla="*/ 54 w 1340"/>
              <a:gd name="T103" fmla="*/ 376 h 1133"/>
              <a:gd name="T104" fmla="*/ 198 w 1340"/>
              <a:gd name="T105" fmla="*/ 181 h 1133"/>
              <a:gd name="T106" fmla="*/ 412 w 1340"/>
              <a:gd name="T107" fmla="*/ 49 h 1133"/>
              <a:gd name="T108" fmla="*/ 670 w 1340"/>
              <a:gd name="T109" fmla="*/ 0 h 1133"/>
              <a:gd name="T110" fmla="*/ 928 w 1340"/>
              <a:gd name="T111" fmla="*/ 49 h 1133"/>
              <a:gd name="T112" fmla="*/ 1142 w 1340"/>
              <a:gd name="T113" fmla="*/ 181 h 1133"/>
              <a:gd name="T114" fmla="*/ 1286 w 1340"/>
              <a:gd name="T115" fmla="*/ 376 h 1133"/>
              <a:gd name="T116" fmla="*/ 1340 w 1340"/>
              <a:gd name="T117" fmla="*/ 610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0" h="1133">
                <a:moveTo>
                  <a:pt x="1340" y="610"/>
                </a:moveTo>
                <a:cubicBezTo>
                  <a:pt x="1340" y="699"/>
                  <a:pt x="1324" y="783"/>
                  <a:pt x="1292" y="863"/>
                </a:cubicBezTo>
                <a:lnTo>
                  <a:pt x="1275" y="902"/>
                </a:lnTo>
                <a:lnTo>
                  <a:pt x="1126" y="929"/>
                </a:lnTo>
                <a:cubicBezTo>
                  <a:pt x="1115" y="973"/>
                  <a:pt x="1090" y="1010"/>
                  <a:pt x="1054" y="1039"/>
                </a:cubicBezTo>
                <a:cubicBezTo>
                  <a:pt x="1017" y="1068"/>
                  <a:pt x="975" y="1082"/>
                  <a:pt x="928" y="1082"/>
                </a:cubicBezTo>
                <a:lnTo>
                  <a:pt x="928" y="1108"/>
                </a:lnTo>
                <a:cubicBezTo>
                  <a:pt x="928" y="1115"/>
                  <a:pt x="925" y="1121"/>
                  <a:pt x="920" y="1126"/>
                </a:cubicBezTo>
                <a:cubicBezTo>
                  <a:pt x="916" y="1131"/>
                  <a:pt x="909" y="1133"/>
                  <a:pt x="902" y="1133"/>
                </a:cubicBezTo>
                <a:lnTo>
                  <a:pt x="850" y="1133"/>
                </a:lnTo>
                <a:cubicBezTo>
                  <a:pt x="843" y="1133"/>
                  <a:pt x="837" y="1131"/>
                  <a:pt x="832" y="1126"/>
                </a:cubicBezTo>
                <a:cubicBezTo>
                  <a:pt x="827" y="1121"/>
                  <a:pt x="825" y="1115"/>
                  <a:pt x="825" y="1108"/>
                </a:cubicBezTo>
                <a:lnTo>
                  <a:pt x="825" y="644"/>
                </a:lnTo>
                <a:cubicBezTo>
                  <a:pt x="825" y="636"/>
                  <a:pt x="827" y="630"/>
                  <a:pt x="832" y="625"/>
                </a:cubicBezTo>
                <a:cubicBezTo>
                  <a:pt x="837" y="621"/>
                  <a:pt x="843" y="618"/>
                  <a:pt x="850" y="618"/>
                </a:cubicBezTo>
                <a:lnTo>
                  <a:pt x="902" y="618"/>
                </a:lnTo>
                <a:cubicBezTo>
                  <a:pt x="909" y="618"/>
                  <a:pt x="916" y="621"/>
                  <a:pt x="920" y="625"/>
                </a:cubicBezTo>
                <a:cubicBezTo>
                  <a:pt x="925" y="630"/>
                  <a:pt x="928" y="636"/>
                  <a:pt x="928" y="644"/>
                </a:cubicBezTo>
                <a:lnTo>
                  <a:pt x="928" y="670"/>
                </a:lnTo>
                <a:cubicBezTo>
                  <a:pt x="966" y="670"/>
                  <a:pt x="1001" y="679"/>
                  <a:pt x="1032" y="698"/>
                </a:cubicBezTo>
                <a:cubicBezTo>
                  <a:pt x="1064" y="717"/>
                  <a:pt x="1089" y="743"/>
                  <a:pt x="1107" y="775"/>
                </a:cubicBezTo>
                <a:lnTo>
                  <a:pt x="1162" y="765"/>
                </a:lnTo>
                <a:cubicBezTo>
                  <a:pt x="1177" y="714"/>
                  <a:pt x="1185" y="663"/>
                  <a:pt x="1185" y="610"/>
                </a:cubicBezTo>
                <a:cubicBezTo>
                  <a:pt x="1185" y="531"/>
                  <a:pt x="1162" y="456"/>
                  <a:pt x="1114" y="385"/>
                </a:cubicBezTo>
                <a:cubicBezTo>
                  <a:pt x="1067" y="315"/>
                  <a:pt x="1004" y="259"/>
                  <a:pt x="924" y="217"/>
                </a:cubicBezTo>
                <a:cubicBezTo>
                  <a:pt x="844" y="175"/>
                  <a:pt x="760" y="154"/>
                  <a:pt x="670" y="154"/>
                </a:cubicBezTo>
                <a:cubicBezTo>
                  <a:pt x="580" y="154"/>
                  <a:pt x="496" y="175"/>
                  <a:pt x="416" y="217"/>
                </a:cubicBezTo>
                <a:cubicBezTo>
                  <a:pt x="336" y="259"/>
                  <a:pt x="273" y="315"/>
                  <a:pt x="226" y="385"/>
                </a:cubicBezTo>
                <a:cubicBezTo>
                  <a:pt x="178" y="456"/>
                  <a:pt x="155" y="531"/>
                  <a:pt x="155" y="610"/>
                </a:cubicBezTo>
                <a:cubicBezTo>
                  <a:pt x="155" y="663"/>
                  <a:pt x="163" y="714"/>
                  <a:pt x="178" y="765"/>
                </a:cubicBezTo>
                <a:lnTo>
                  <a:pt x="233" y="775"/>
                </a:lnTo>
                <a:cubicBezTo>
                  <a:pt x="251" y="743"/>
                  <a:pt x="276" y="717"/>
                  <a:pt x="308" y="698"/>
                </a:cubicBezTo>
                <a:cubicBezTo>
                  <a:pt x="339" y="679"/>
                  <a:pt x="374" y="670"/>
                  <a:pt x="412" y="670"/>
                </a:cubicBezTo>
                <a:lnTo>
                  <a:pt x="412" y="644"/>
                </a:lnTo>
                <a:cubicBezTo>
                  <a:pt x="412" y="636"/>
                  <a:pt x="415" y="630"/>
                  <a:pt x="420" y="625"/>
                </a:cubicBezTo>
                <a:cubicBezTo>
                  <a:pt x="424" y="621"/>
                  <a:pt x="431" y="618"/>
                  <a:pt x="438" y="618"/>
                </a:cubicBezTo>
                <a:lnTo>
                  <a:pt x="490" y="618"/>
                </a:lnTo>
                <a:cubicBezTo>
                  <a:pt x="497" y="618"/>
                  <a:pt x="503" y="621"/>
                  <a:pt x="508" y="625"/>
                </a:cubicBezTo>
                <a:cubicBezTo>
                  <a:pt x="513" y="630"/>
                  <a:pt x="515" y="636"/>
                  <a:pt x="515" y="644"/>
                </a:cubicBezTo>
                <a:lnTo>
                  <a:pt x="515" y="1108"/>
                </a:lnTo>
                <a:cubicBezTo>
                  <a:pt x="515" y="1115"/>
                  <a:pt x="513" y="1121"/>
                  <a:pt x="508" y="1126"/>
                </a:cubicBezTo>
                <a:cubicBezTo>
                  <a:pt x="503" y="1131"/>
                  <a:pt x="497" y="1133"/>
                  <a:pt x="490" y="1133"/>
                </a:cubicBezTo>
                <a:lnTo>
                  <a:pt x="438" y="1133"/>
                </a:lnTo>
                <a:cubicBezTo>
                  <a:pt x="431" y="1133"/>
                  <a:pt x="424" y="1131"/>
                  <a:pt x="420" y="1126"/>
                </a:cubicBezTo>
                <a:cubicBezTo>
                  <a:pt x="415" y="1121"/>
                  <a:pt x="412" y="1115"/>
                  <a:pt x="412" y="1108"/>
                </a:cubicBezTo>
                <a:lnTo>
                  <a:pt x="412" y="1082"/>
                </a:lnTo>
                <a:cubicBezTo>
                  <a:pt x="365" y="1082"/>
                  <a:pt x="323" y="1068"/>
                  <a:pt x="286" y="1039"/>
                </a:cubicBezTo>
                <a:cubicBezTo>
                  <a:pt x="250" y="1010"/>
                  <a:pt x="225" y="973"/>
                  <a:pt x="214" y="929"/>
                </a:cubicBezTo>
                <a:lnTo>
                  <a:pt x="65" y="902"/>
                </a:lnTo>
                <a:lnTo>
                  <a:pt x="49" y="863"/>
                </a:lnTo>
                <a:cubicBezTo>
                  <a:pt x="16" y="783"/>
                  <a:pt x="0" y="699"/>
                  <a:pt x="0" y="610"/>
                </a:cubicBezTo>
                <a:cubicBezTo>
                  <a:pt x="0" y="529"/>
                  <a:pt x="18" y="451"/>
                  <a:pt x="54" y="376"/>
                </a:cubicBezTo>
                <a:cubicBezTo>
                  <a:pt x="90" y="301"/>
                  <a:pt x="138" y="236"/>
                  <a:pt x="198" y="181"/>
                </a:cubicBezTo>
                <a:cubicBezTo>
                  <a:pt x="258" y="126"/>
                  <a:pt x="330" y="82"/>
                  <a:pt x="412" y="49"/>
                </a:cubicBezTo>
                <a:cubicBezTo>
                  <a:pt x="495" y="16"/>
                  <a:pt x="581" y="0"/>
                  <a:pt x="670" y="0"/>
                </a:cubicBezTo>
                <a:cubicBezTo>
                  <a:pt x="759" y="0"/>
                  <a:pt x="845" y="16"/>
                  <a:pt x="928" y="49"/>
                </a:cubicBezTo>
                <a:cubicBezTo>
                  <a:pt x="1010" y="82"/>
                  <a:pt x="1082" y="126"/>
                  <a:pt x="1142" y="181"/>
                </a:cubicBezTo>
                <a:cubicBezTo>
                  <a:pt x="1202" y="236"/>
                  <a:pt x="1250" y="301"/>
                  <a:pt x="1286" y="376"/>
                </a:cubicBezTo>
                <a:cubicBezTo>
                  <a:pt x="1322" y="451"/>
                  <a:pt x="1340" y="529"/>
                  <a:pt x="1340" y="61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8" name="Volume Off"/>
          <p:cNvSpPr>
            <a:spLocks noChangeAspect="1"/>
          </p:cNvSpPr>
          <p:nvPr/>
        </p:nvSpPr>
        <p:spPr bwMode="auto">
          <a:xfrm>
            <a:off x="5066960" y="1670256"/>
            <a:ext cx="133350" cy="211138"/>
          </a:xfrm>
          <a:custGeom>
            <a:avLst/>
            <a:gdLst>
              <a:gd name="T0" fmla="*/ 618 w 618"/>
              <a:gd name="T1" fmla="*/ 52 h 979"/>
              <a:gd name="T2" fmla="*/ 618 w 618"/>
              <a:gd name="T3" fmla="*/ 928 h 979"/>
              <a:gd name="T4" fmla="*/ 603 w 618"/>
              <a:gd name="T5" fmla="*/ 964 h 979"/>
              <a:gd name="T6" fmla="*/ 566 w 618"/>
              <a:gd name="T7" fmla="*/ 979 h 979"/>
              <a:gd name="T8" fmla="*/ 530 w 618"/>
              <a:gd name="T9" fmla="*/ 964 h 979"/>
              <a:gd name="T10" fmla="*/ 262 w 618"/>
              <a:gd name="T11" fmla="*/ 696 h 979"/>
              <a:gd name="T12" fmla="*/ 51 w 618"/>
              <a:gd name="T13" fmla="*/ 696 h 979"/>
              <a:gd name="T14" fmla="*/ 15 w 618"/>
              <a:gd name="T15" fmla="*/ 680 h 979"/>
              <a:gd name="T16" fmla="*/ 0 w 618"/>
              <a:gd name="T17" fmla="*/ 644 h 979"/>
              <a:gd name="T18" fmla="*/ 0 w 618"/>
              <a:gd name="T19" fmla="*/ 335 h 979"/>
              <a:gd name="T20" fmla="*/ 15 w 618"/>
              <a:gd name="T21" fmla="*/ 299 h 979"/>
              <a:gd name="T22" fmla="*/ 51 w 618"/>
              <a:gd name="T23" fmla="*/ 284 h 979"/>
              <a:gd name="T24" fmla="*/ 262 w 618"/>
              <a:gd name="T25" fmla="*/ 284 h 979"/>
              <a:gd name="T26" fmla="*/ 530 w 618"/>
              <a:gd name="T27" fmla="*/ 15 h 979"/>
              <a:gd name="T28" fmla="*/ 566 w 618"/>
              <a:gd name="T29" fmla="*/ 0 h 979"/>
              <a:gd name="T30" fmla="*/ 603 w 618"/>
              <a:gd name="T31" fmla="*/ 15 h 979"/>
              <a:gd name="T32" fmla="*/ 618 w 618"/>
              <a:gd name="T33" fmla="*/ 52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8" h="979">
                <a:moveTo>
                  <a:pt x="618" y="52"/>
                </a:moveTo>
                <a:lnTo>
                  <a:pt x="618" y="928"/>
                </a:lnTo>
                <a:cubicBezTo>
                  <a:pt x="618" y="942"/>
                  <a:pt x="613" y="954"/>
                  <a:pt x="603" y="964"/>
                </a:cubicBezTo>
                <a:cubicBezTo>
                  <a:pt x="592" y="974"/>
                  <a:pt x="580" y="979"/>
                  <a:pt x="566" y="979"/>
                </a:cubicBezTo>
                <a:cubicBezTo>
                  <a:pt x="552" y="979"/>
                  <a:pt x="540" y="974"/>
                  <a:pt x="530" y="964"/>
                </a:cubicBezTo>
                <a:lnTo>
                  <a:pt x="262" y="696"/>
                </a:lnTo>
                <a:lnTo>
                  <a:pt x="51" y="696"/>
                </a:lnTo>
                <a:cubicBezTo>
                  <a:pt x="37" y="696"/>
                  <a:pt x="25" y="691"/>
                  <a:pt x="15" y="680"/>
                </a:cubicBezTo>
                <a:cubicBezTo>
                  <a:pt x="5" y="670"/>
                  <a:pt x="0" y="658"/>
                  <a:pt x="0" y="644"/>
                </a:cubicBezTo>
                <a:lnTo>
                  <a:pt x="0" y="335"/>
                </a:lnTo>
                <a:cubicBezTo>
                  <a:pt x="0" y="321"/>
                  <a:pt x="5" y="309"/>
                  <a:pt x="15" y="299"/>
                </a:cubicBezTo>
                <a:cubicBezTo>
                  <a:pt x="25" y="289"/>
                  <a:pt x="37" y="284"/>
                  <a:pt x="51" y="284"/>
                </a:cubicBezTo>
                <a:lnTo>
                  <a:pt x="262" y="284"/>
                </a:lnTo>
                <a:lnTo>
                  <a:pt x="530" y="15"/>
                </a:lnTo>
                <a:cubicBezTo>
                  <a:pt x="540" y="5"/>
                  <a:pt x="552" y="0"/>
                  <a:pt x="566" y="0"/>
                </a:cubicBezTo>
                <a:cubicBezTo>
                  <a:pt x="580" y="0"/>
                  <a:pt x="592" y="5"/>
                  <a:pt x="603" y="15"/>
                </a:cubicBezTo>
                <a:cubicBezTo>
                  <a:pt x="613" y="26"/>
                  <a:pt x="618" y="38"/>
                  <a:pt x="618"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9" name="Volume Down"/>
          <p:cNvSpPr>
            <a:spLocks noChangeAspect="1" noEditPoints="1"/>
          </p:cNvSpPr>
          <p:nvPr/>
        </p:nvSpPr>
        <p:spPr bwMode="auto">
          <a:xfrm>
            <a:off x="5479338" y="1670256"/>
            <a:ext cx="200025" cy="211138"/>
          </a:xfrm>
          <a:custGeom>
            <a:avLst/>
            <a:gdLst>
              <a:gd name="T0" fmla="*/ 618 w 927"/>
              <a:gd name="T1" fmla="*/ 52 h 979"/>
              <a:gd name="T2" fmla="*/ 618 w 927"/>
              <a:gd name="T3" fmla="*/ 928 h 979"/>
              <a:gd name="T4" fmla="*/ 603 w 927"/>
              <a:gd name="T5" fmla="*/ 964 h 979"/>
              <a:gd name="T6" fmla="*/ 567 w 927"/>
              <a:gd name="T7" fmla="*/ 979 h 979"/>
              <a:gd name="T8" fmla="*/ 530 w 927"/>
              <a:gd name="T9" fmla="*/ 964 h 979"/>
              <a:gd name="T10" fmla="*/ 262 w 927"/>
              <a:gd name="T11" fmla="*/ 696 h 979"/>
              <a:gd name="T12" fmla="*/ 51 w 927"/>
              <a:gd name="T13" fmla="*/ 696 h 979"/>
              <a:gd name="T14" fmla="*/ 15 w 927"/>
              <a:gd name="T15" fmla="*/ 680 h 979"/>
              <a:gd name="T16" fmla="*/ 0 w 927"/>
              <a:gd name="T17" fmla="*/ 644 h 979"/>
              <a:gd name="T18" fmla="*/ 0 w 927"/>
              <a:gd name="T19" fmla="*/ 335 h 979"/>
              <a:gd name="T20" fmla="*/ 15 w 927"/>
              <a:gd name="T21" fmla="*/ 299 h 979"/>
              <a:gd name="T22" fmla="*/ 51 w 927"/>
              <a:gd name="T23" fmla="*/ 284 h 979"/>
              <a:gd name="T24" fmla="*/ 262 w 927"/>
              <a:gd name="T25" fmla="*/ 284 h 979"/>
              <a:gd name="T26" fmla="*/ 530 w 927"/>
              <a:gd name="T27" fmla="*/ 15 h 979"/>
              <a:gd name="T28" fmla="*/ 567 w 927"/>
              <a:gd name="T29" fmla="*/ 0 h 979"/>
              <a:gd name="T30" fmla="*/ 603 w 927"/>
              <a:gd name="T31" fmla="*/ 15 h 979"/>
              <a:gd name="T32" fmla="*/ 618 w 927"/>
              <a:gd name="T33" fmla="*/ 52 h 979"/>
              <a:gd name="T34" fmla="*/ 927 w 927"/>
              <a:gd name="T35" fmla="*/ 490 h 979"/>
              <a:gd name="T36" fmla="*/ 893 w 927"/>
              <a:gd name="T37" fmla="*/ 604 h 979"/>
              <a:gd name="T38" fmla="*/ 803 w 927"/>
              <a:gd name="T39" fmla="*/ 679 h 979"/>
              <a:gd name="T40" fmla="*/ 782 w 927"/>
              <a:gd name="T41" fmla="*/ 683 h 979"/>
              <a:gd name="T42" fmla="*/ 746 w 927"/>
              <a:gd name="T43" fmla="*/ 668 h 979"/>
              <a:gd name="T44" fmla="*/ 731 w 927"/>
              <a:gd name="T45" fmla="*/ 631 h 979"/>
              <a:gd name="T46" fmla="*/ 741 w 927"/>
              <a:gd name="T47" fmla="*/ 603 h 979"/>
              <a:gd name="T48" fmla="*/ 764 w 927"/>
              <a:gd name="T49" fmla="*/ 583 h 979"/>
              <a:gd name="T50" fmla="*/ 791 w 927"/>
              <a:gd name="T51" fmla="*/ 564 h 979"/>
              <a:gd name="T52" fmla="*/ 815 w 927"/>
              <a:gd name="T53" fmla="*/ 536 h 979"/>
              <a:gd name="T54" fmla="*/ 824 w 927"/>
              <a:gd name="T55" fmla="*/ 490 h 979"/>
              <a:gd name="T56" fmla="*/ 815 w 927"/>
              <a:gd name="T57" fmla="*/ 444 h 979"/>
              <a:gd name="T58" fmla="*/ 791 w 927"/>
              <a:gd name="T59" fmla="*/ 415 h 979"/>
              <a:gd name="T60" fmla="*/ 764 w 927"/>
              <a:gd name="T61" fmla="*/ 397 h 979"/>
              <a:gd name="T62" fmla="*/ 741 w 927"/>
              <a:gd name="T63" fmla="*/ 376 h 979"/>
              <a:gd name="T64" fmla="*/ 731 w 927"/>
              <a:gd name="T65" fmla="*/ 348 h 979"/>
              <a:gd name="T66" fmla="*/ 746 w 927"/>
              <a:gd name="T67" fmla="*/ 311 h 979"/>
              <a:gd name="T68" fmla="*/ 782 w 927"/>
              <a:gd name="T69" fmla="*/ 296 h 979"/>
              <a:gd name="T70" fmla="*/ 803 w 927"/>
              <a:gd name="T71" fmla="*/ 300 h 979"/>
              <a:gd name="T72" fmla="*/ 893 w 927"/>
              <a:gd name="T73" fmla="*/ 375 h 979"/>
              <a:gd name="T74" fmla="*/ 927 w 927"/>
              <a:gd name="T75" fmla="*/ 490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27" h="979">
                <a:moveTo>
                  <a:pt x="618" y="52"/>
                </a:moveTo>
                <a:lnTo>
                  <a:pt x="618" y="928"/>
                </a:lnTo>
                <a:cubicBezTo>
                  <a:pt x="618" y="942"/>
                  <a:pt x="613" y="954"/>
                  <a:pt x="603" y="964"/>
                </a:cubicBezTo>
                <a:cubicBezTo>
                  <a:pt x="593" y="974"/>
                  <a:pt x="581" y="979"/>
                  <a:pt x="567" y="979"/>
                </a:cubicBezTo>
                <a:cubicBezTo>
                  <a:pt x="553" y="979"/>
                  <a:pt x="541" y="974"/>
                  <a:pt x="530" y="964"/>
                </a:cubicBezTo>
                <a:lnTo>
                  <a:pt x="262" y="696"/>
                </a:lnTo>
                <a:lnTo>
                  <a:pt x="51" y="696"/>
                </a:lnTo>
                <a:cubicBezTo>
                  <a:pt x="37" y="696"/>
                  <a:pt x="25" y="691"/>
                  <a:pt x="15" y="680"/>
                </a:cubicBezTo>
                <a:cubicBezTo>
                  <a:pt x="5" y="670"/>
                  <a:pt x="0" y="658"/>
                  <a:pt x="0" y="644"/>
                </a:cubicBezTo>
                <a:lnTo>
                  <a:pt x="0" y="335"/>
                </a:lnTo>
                <a:cubicBezTo>
                  <a:pt x="0" y="321"/>
                  <a:pt x="5" y="309"/>
                  <a:pt x="15" y="299"/>
                </a:cubicBezTo>
                <a:cubicBezTo>
                  <a:pt x="25" y="289"/>
                  <a:pt x="37" y="284"/>
                  <a:pt x="51" y="284"/>
                </a:cubicBezTo>
                <a:lnTo>
                  <a:pt x="262" y="284"/>
                </a:lnTo>
                <a:lnTo>
                  <a:pt x="530" y="15"/>
                </a:lnTo>
                <a:cubicBezTo>
                  <a:pt x="541" y="5"/>
                  <a:pt x="553" y="0"/>
                  <a:pt x="567" y="0"/>
                </a:cubicBezTo>
                <a:cubicBezTo>
                  <a:pt x="581" y="0"/>
                  <a:pt x="593" y="5"/>
                  <a:pt x="603" y="15"/>
                </a:cubicBezTo>
                <a:cubicBezTo>
                  <a:pt x="613" y="26"/>
                  <a:pt x="618" y="38"/>
                  <a:pt x="618" y="52"/>
                </a:cubicBezTo>
                <a:close/>
                <a:moveTo>
                  <a:pt x="927" y="490"/>
                </a:moveTo>
                <a:cubicBezTo>
                  <a:pt x="927" y="530"/>
                  <a:pt x="916" y="568"/>
                  <a:pt x="893" y="604"/>
                </a:cubicBezTo>
                <a:cubicBezTo>
                  <a:pt x="870" y="639"/>
                  <a:pt x="840" y="664"/>
                  <a:pt x="803" y="679"/>
                </a:cubicBezTo>
                <a:cubicBezTo>
                  <a:pt x="797" y="682"/>
                  <a:pt x="790" y="683"/>
                  <a:pt x="782" y="683"/>
                </a:cubicBezTo>
                <a:cubicBezTo>
                  <a:pt x="768" y="683"/>
                  <a:pt x="756" y="678"/>
                  <a:pt x="746" y="668"/>
                </a:cubicBezTo>
                <a:cubicBezTo>
                  <a:pt x="736" y="658"/>
                  <a:pt x="731" y="646"/>
                  <a:pt x="731" y="631"/>
                </a:cubicBezTo>
                <a:cubicBezTo>
                  <a:pt x="731" y="620"/>
                  <a:pt x="734" y="611"/>
                  <a:pt x="741" y="603"/>
                </a:cubicBezTo>
                <a:cubicBezTo>
                  <a:pt x="747" y="595"/>
                  <a:pt x="755" y="588"/>
                  <a:pt x="764" y="583"/>
                </a:cubicBezTo>
                <a:cubicBezTo>
                  <a:pt x="773" y="577"/>
                  <a:pt x="782" y="571"/>
                  <a:pt x="791" y="564"/>
                </a:cubicBezTo>
                <a:cubicBezTo>
                  <a:pt x="800" y="557"/>
                  <a:pt x="808" y="548"/>
                  <a:pt x="815" y="536"/>
                </a:cubicBezTo>
                <a:cubicBezTo>
                  <a:pt x="821" y="523"/>
                  <a:pt x="824" y="508"/>
                  <a:pt x="824" y="490"/>
                </a:cubicBezTo>
                <a:cubicBezTo>
                  <a:pt x="824" y="471"/>
                  <a:pt x="821" y="456"/>
                  <a:pt x="815" y="444"/>
                </a:cubicBezTo>
                <a:cubicBezTo>
                  <a:pt x="808" y="431"/>
                  <a:pt x="800" y="422"/>
                  <a:pt x="791" y="415"/>
                </a:cubicBezTo>
                <a:cubicBezTo>
                  <a:pt x="782" y="408"/>
                  <a:pt x="773" y="402"/>
                  <a:pt x="764" y="397"/>
                </a:cubicBezTo>
                <a:cubicBezTo>
                  <a:pt x="755" y="391"/>
                  <a:pt x="747" y="384"/>
                  <a:pt x="741" y="376"/>
                </a:cubicBezTo>
                <a:cubicBezTo>
                  <a:pt x="734" y="369"/>
                  <a:pt x="731" y="359"/>
                  <a:pt x="731" y="348"/>
                </a:cubicBezTo>
                <a:cubicBezTo>
                  <a:pt x="731" y="333"/>
                  <a:pt x="736" y="321"/>
                  <a:pt x="746" y="311"/>
                </a:cubicBezTo>
                <a:cubicBezTo>
                  <a:pt x="756" y="301"/>
                  <a:pt x="768" y="296"/>
                  <a:pt x="782" y="296"/>
                </a:cubicBezTo>
                <a:cubicBezTo>
                  <a:pt x="790" y="296"/>
                  <a:pt x="797" y="298"/>
                  <a:pt x="803" y="300"/>
                </a:cubicBezTo>
                <a:cubicBezTo>
                  <a:pt x="840" y="315"/>
                  <a:pt x="870" y="340"/>
                  <a:pt x="893" y="375"/>
                </a:cubicBezTo>
                <a:cubicBezTo>
                  <a:pt x="916" y="411"/>
                  <a:pt x="927" y="449"/>
                  <a:pt x="927" y="49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0" name="Volume Up"/>
          <p:cNvSpPr>
            <a:spLocks noChangeAspect="1" noEditPoints="1"/>
          </p:cNvSpPr>
          <p:nvPr/>
        </p:nvSpPr>
        <p:spPr bwMode="auto">
          <a:xfrm>
            <a:off x="5891715" y="1652000"/>
            <a:ext cx="288925" cy="247650"/>
          </a:xfrm>
          <a:custGeom>
            <a:avLst/>
            <a:gdLst>
              <a:gd name="T0" fmla="*/ 618 w 1339"/>
              <a:gd name="T1" fmla="*/ 1011 h 1145"/>
              <a:gd name="T2" fmla="*/ 566 w 1339"/>
              <a:gd name="T3" fmla="*/ 1062 h 1145"/>
              <a:gd name="T4" fmla="*/ 262 w 1339"/>
              <a:gd name="T5" fmla="*/ 779 h 1145"/>
              <a:gd name="T6" fmla="*/ 15 w 1339"/>
              <a:gd name="T7" fmla="*/ 763 h 1145"/>
              <a:gd name="T8" fmla="*/ 0 w 1339"/>
              <a:gd name="T9" fmla="*/ 418 h 1145"/>
              <a:gd name="T10" fmla="*/ 51 w 1339"/>
              <a:gd name="T11" fmla="*/ 367 h 1145"/>
              <a:gd name="T12" fmla="*/ 530 w 1339"/>
              <a:gd name="T13" fmla="*/ 98 h 1145"/>
              <a:gd name="T14" fmla="*/ 603 w 1339"/>
              <a:gd name="T15" fmla="*/ 98 h 1145"/>
              <a:gd name="T16" fmla="*/ 927 w 1339"/>
              <a:gd name="T17" fmla="*/ 573 h 1145"/>
              <a:gd name="T18" fmla="*/ 802 w 1339"/>
              <a:gd name="T19" fmla="*/ 762 h 1145"/>
              <a:gd name="T20" fmla="*/ 746 w 1339"/>
              <a:gd name="T21" fmla="*/ 751 h 1145"/>
              <a:gd name="T22" fmla="*/ 740 w 1339"/>
              <a:gd name="T23" fmla="*/ 686 h 1145"/>
              <a:gd name="T24" fmla="*/ 791 w 1339"/>
              <a:gd name="T25" fmla="*/ 647 h 1145"/>
              <a:gd name="T26" fmla="*/ 824 w 1339"/>
              <a:gd name="T27" fmla="*/ 573 h 1145"/>
              <a:gd name="T28" fmla="*/ 791 w 1339"/>
              <a:gd name="T29" fmla="*/ 498 h 1145"/>
              <a:gd name="T30" fmla="*/ 740 w 1339"/>
              <a:gd name="T31" fmla="*/ 459 h 1145"/>
              <a:gd name="T32" fmla="*/ 746 w 1339"/>
              <a:gd name="T33" fmla="*/ 394 h 1145"/>
              <a:gd name="T34" fmla="*/ 802 w 1339"/>
              <a:gd name="T35" fmla="*/ 383 h 1145"/>
              <a:gd name="T36" fmla="*/ 927 w 1339"/>
              <a:gd name="T37" fmla="*/ 573 h 1145"/>
              <a:gd name="T38" fmla="*/ 1065 w 1339"/>
              <a:gd name="T39" fmla="*/ 800 h 1145"/>
              <a:gd name="T40" fmla="*/ 863 w 1339"/>
              <a:gd name="T41" fmla="*/ 956 h 1145"/>
              <a:gd name="T42" fmla="*/ 811 w 1339"/>
              <a:gd name="T43" fmla="*/ 904 h 1145"/>
              <a:gd name="T44" fmla="*/ 904 w 1339"/>
              <a:gd name="T45" fmla="*/ 821 h 1145"/>
              <a:gd name="T46" fmla="*/ 1030 w 1339"/>
              <a:gd name="T47" fmla="*/ 573 h 1145"/>
              <a:gd name="T48" fmla="*/ 904 w 1339"/>
              <a:gd name="T49" fmla="*/ 324 h 1145"/>
              <a:gd name="T50" fmla="*/ 811 w 1339"/>
              <a:gd name="T51" fmla="*/ 241 h 1145"/>
              <a:gd name="T52" fmla="*/ 863 w 1339"/>
              <a:gd name="T53" fmla="*/ 189 h 1145"/>
              <a:gd name="T54" fmla="*/ 1065 w 1339"/>
              <a:gd name="T55" fmla="*/ 345 h 1145"/>
              <a:gd name="T56" fmla="*/ 1339 w 1339"/>
              <a:gd name="T57" fmla="*/ 573 h 1145"/>
              <a:gd name="T58" fmla="*/ 965 w 1339"/>
              <a:gd name="T59" fmla="*/ 1141 h 1145"/>
              <a:gd name="T60" fmla="*/ 908 w 1339"/>
              <a:gd name="T61" fmla="*/ 1130 h 1145"/>
              <a:gd name="T62" fmla="*/ 924 w 1339"/>
              <a:gd name="T63" fmla="*/ 1046 h 1145"/>
              <a:gd name="T64" fmla="*/ 960 w 1339"/>
              <a:gd name="T65" fmla="*/ 1029 h 1145"/>
              <a:gd name="T66" fmla="*/ 1181 w 1339"/>
              <a:gd name="T67" fmla="*/ 805 h 1145"/>
              <a:gd name="T68" fmla="*/ 1181 w 1339"/>
              <a:gd name="T69" fmla="*/ 340 h 1145"/>
              <a:gd name="T70" fmla="*/ 960 w 1339"/>
              <a:gd name="T71" fmla="*/ 116 h 1145"/>
              <a:gd name="T72" fmla="*/ 924 w 1339"/>
              <a:gd name="T73" fmla="*/ 99 h 1145"/>
              <a:gd name="T74" fmla="*/ 908 w 1339"/>
              <a:gd name="T75" fmla="*/ 16 h 1145"/>
              <a:gd name="T76" fmla="*/ 965 w 1339"/>
              <a:gd name="T77" fmla="*/ 4 h 1145"/>
              <a:gd name="T78" fmla="*/ 1339 w 1339"/>
              <a:gd name="T79" fmla="*/ 573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39" h="1145">
                <a:moveTo>
                  <a:pt x="618" y="135"/>
                </a:moveTo>
                <a:lnTo>
                  <a:pt x="618" y="1011"/>
                </a:lnTo>
                <a:cubicBezTo>
                  <a:pt x="618" y="1025"/>
                  <a:pt x="613" y="1037"/>
                  <a:pt x="603" y="1047"/>
                </a:cubicBezTo>
                <a:cubicBezTo>
                  <a:pt x="592" y="1057"/>
                  <a:pt x="580" y="1062"/>
                  <a:pt x="566" y="1062"/>
                </a:cubicBezTo>
                <a:cubicBezTo>
                  <a:pt x="552" y="1062"/>
                  <a:pt x="540" y="1057"/>
                  <a:pt x="530" y="1047"/>
                </a:cubicBezTo>
                <a:lnTo>
                  <a:pt x="262" y="779"/>
                </a:lnTo>
                <a:lnTo>
                  <a:pt x="51" y="779"/>
                </a:lnTo>
                <a:cubicBezTo>
                  <a:pt x="37" y="779"/>
                  <a:pt x="25" y="774"/>
                  <a:pt x="15" y="763"/>
                </a:cubicBezTo>
                <a:cubicBezTo>
                  <a:pt x="5" y="753"/>
                  <a:pt x="0" y="741"/>
                  <a:pt x="0" y="727"/>
                </a:cubicBezTo>
                <a:lnTo>
                  <a:pt x="0" y="418"/>
                </a:lnTo>
                <a:cubicBezTo>
                  <a:pt x="0" y="404"/>
                  <a:pt x="5" y="392"/>
                  <a:pt x="15" y="382"/>
                </a:cubicBezTo>
                <a:cubicBezTo>
                  <a:pt x="25" y="372"/>
                  <a:pt x="37" y="367"/>
                  <a:pt x="51" y="367"/>
                </a:cubicBezTo>
                <a:lnTo>
                  <a:pt x="262" y="367"/>
                </a:lnTo>
                <a:lnTo>
                  <a:pt x="530" y="98"/>
                </a:lnTo>
                <a:cubicBezTo>
                  <a:pt x="540" y="88"/>
                  <a:pt x="552" y="83"/>
                  <a:pt x="566" y="83"/>
                </a:cubicBezTo>
                <a:cubicBezTo>
                  <a:pt x="580" y="83"/>
                  <a:pt x="592" y="88"/>
                  <a:pt x="603" y="98"/>
                </a:cubicBezTo>
                <a:cubicBezTo>
                  <a:pt x="613" y="109"/>
                  <a:pt x="618" y="121"/>
                  <a:pt x="618" y="135"/>
                </a:cubicBezTo>
                <a:close/>
                <a:moveTo>
                  <a:pt x="927" y="573"/>
                </a:moveTo>
                <a:cubicBezTo>
                  <a:pt x="927" y="613"/>
                  <a:pt x="916" y="651"/>
                  <a:pt x="893" y="687"/>
                </a:cubicBezTo>
                <a:cubicBezTo>
                  <a:pt x="870" y="722"/>
                  <a:pt x="840" y="747"/>
                  <a:pt x="802" y="762"/>
                </a:cubicBezTo>
                <a:cubicBezTo>
                  <a:pt x="797" y="765"/>
                  <a:pt x="790" y="766"/>
                  <a:pt x="782" y="766"/>
                </a:cubicBezTo>
                <a:cubicBezTo>
                  <a:pt x="768" y="766"/>
                  <a:pt x="756" y="761"/>
                  <a:pt x="746" y="751"/>
                </a:cubicBezTo>
                <a:cubicBezTo>
                  <a:pt x="736" y="741"/>
                  <a:pt x="731" y="729"/>
                  <a:pt x="731" y="714"/>
                </a:cubicBezTo>
                <a:cubicBezTo>
                  <a:pt x="731" y="703"/>
                  <a:pt x="734" y="694"/>
                  <a:pt x="740" y="686"/>
                </a:cubicBezTo>
                <a:cubicBezTo>
                  <a:pt x="747" y="678"/>
                  <a:pt x="754" y="671"/>
                  <a:pt x="764" y="666"/>
                </a:cubicBezTo>
                <a:cubicBezTo>
                  <a:pt x="773" y="660"/>
                  <a:pt x="782" y="654"/>
                  <a:pt x="791" y="647"/>
                </a:cubicBezTo>
                <a:cubicBezTo>
                  <a:pt x="800" y="640"/>
                  <a:pt x="808" y="631"/>
                  <a:pt x="814" y="619"/>
                </a:cubicBezTo>
                <a:cubicBezTo>
                  <a:pt x="821" y="606"/>
                  <a:pt x="824" y="591"/>
                  <a:pt x="824" y="573"/>
                </a:cubicBezTo>
                <a:cubicBezTo>
                  <a:pt x="824" y="554"/>
                  <a:pt x="821" y="539"/>
                  <a:pt x="814" y="527"/>
                </a:cubicBezTo>
                <a:cubicBezTo>
                  <a:pt x="808" y="514"/>
                  <a:pt x="800" y="505"/>
                  <a:pt x="791" y="498"/>
                </a:cubicBezTo>
                <a:cubicBezTo>
                  <a:pt x="782" y="491"/>
                  <a:pt x="773" y="485"/>
                  <a:pt x="764" y="480"/>
                </a:cubicBezTo>
                <a:cubicBezTo>
                  <a:pt x="754" y="474"/>
                  <a:pt x="747" y="467"/>
                  <a:pt x="740" y="459"/>
                </a:cubicBezTo>
                <a:cubicBezTo>
                  <a:pt x="734" y="452"/>
                  <a:pt x="731" y="442"/>
                  <a:pt x="731" y="431"/>
                </a:cubicBezTo>
                <a:cubicBezTo>
                  <a:pt x="731" y="416"/>
                  <a:pt x="736" y="404"/>
                  <a:pt x="746" y="394"/>
                </a:cubicBezTo>
                <a:cubicBezTo>
                  <a:pt x="756" y="384"/>
                  <a:pt x="768" y="379"/>
                  <a:pt x="782" y="379"/>
                </a:cubicBezTo>
                <a:cubicBezTo>
                  <a:pt x="790" y="379"/>
                  <a:pt x="797" y="381"/>
                  <a:pt x="802" y="383"/>
                </a:cubicBezTo>
                <a:cubicBezTo>
                  <a:pt x="840" y="398"/>
                  <a:pt x="870" y="423"/>
                  <a:pt x="893" y="458"/>
                </a:cubicBezTo>
                <a:cubicBezTo>
                  <a:pt x="916" y="494"/>
                  <a:pt x="927" y="532"/>
                  <a:pt x="927" y="573"/>
                </a:cubicBezTo>
                <a:close/>
                <a:moveTo>
                  <a:pt x="1133" y="573"/>
                </a:moveTo>
                <a:cubicBezTo>
                  <a:pt x="1133" y="655"/>
                  <a:pt x="1110" y="731"/>
                  <a:pt x="1065" y="800"/>
                </a:cubicBezTo>
                <a:cubicBezTo>
                  <a:pt x="1019" y="870"/>
                  <a:pt x="959" y="920"/>
                  <a:pt x="884" y="952"/>
                </a:cubicBezTo>
                <a:cubicBezTo>
                  <a:pt x="877" y="954"/>
                  <a:pt x="870" y="956"/>
                  <a:pt x="863" y="956"/>
                </a:cubicBezTo>
                <a:cubicBezTo>
                  <a:pt x="849" y="956"/>
                  <a:pt x="837" y="951"/>
                  <a:pt x="826" y="941"/>
                </a:cubicBezTo>
                <a:cubicBezTo>
                  <a:pt x="816" y="930"/>
                  <a:pt x="811" y="918"/>
                  <a:pt x="811" y="904"/>
                </a:cubicBezTo>
                <a:cubicBezTo>
                  <a:pt x="811" y="883"/>
                  <a:pt x="822" y="868"/>
                  <a:pt x="842" y="857"/>
                </a:cubicBezTo>
                <a:cubicBezTo>
                  <a:pt x="873" y="841"/>
                  <a:pt x="893" y="829"/>
                  <a:pt x="904" y="821"/>
                </a:cubicBezTo>
                <a:cubicBezTo>
                  <a:pt x="943" y="792"/>
                  <a:pt x="974" y="756"/>
                  <a:pt x="997" y="712"/>
                </a:cubicBezTo>
                <a:cubicBezTo>
                  <a:pt x="1019" y="669"/>
                  <a:pt x="1030" y="622"/>
                  <a:pt x="1030" y="573"/>
                </a:cubicBezTo>
                <a:cubicBezTo>
                  <a:pt x="1030" y="523"/>
                  <a:pt x="1019" y="477"/>
                  <a:pt x="997" y="433"/>
                </a:cubicBezTo>
                <a:cubicBezTo>
                  <a:pt x="974" y="389"/>
                  <a:pt x="943" y="353"/>
                  <a:pt x="904" y="324"/>
                </a:cubicBezTo>
                <a:cubicBezTo>
                  <a:pt x="893" y="316"/>
                  <a:pt x="873" y="304"/>
                  <a:pt x="842" y="288"/>
                </a:cubicBezTo>
                <a:cubicBezTo>
                  <a:pt x="822" y="278"/>
                  <a:pt x="811" y="262"/>
                  <a:pt x="811" y="241"/>
                </a:cubicBezTo>
                <a:cubicBezTo>
                  <a:pt x="811" y="227"/>
                  <a:pt x="816" y="215"/>
                  <a:pt x="826" y="205"/>
                </a:cubicBezTo>
                <a:cubicBezTo>
                  <a:pt x="837" y="195"/>
                  <a:pt x="849" y="189"/>
                  <a:pt x="863" y="189"/>
                </a:cubicBezTo>
                <a:cubicBezTo>
                  <a:pt x="870" y="189"/>
                  <a:pt x="877" y="191"/>
                  <a:pt x="884" y="193"/>
                </a:cubicBezTo>
                <a:cubicBezTo>
                  <a:pt x="959" y="225"/>
                  <a:pt x="1019" y="276"/>
                  <a:pt x="1065" y="345"/>
                </a:cubicBezTo>
                <a:cubicBezTo>
                  <a:pt x="1110" y="415"/>
                  <a:pt x="1133" y="491"/>
                  <a:pt x="1133" y="573"/>
                </a:cubicBezTo>
                <a:close/>
                <a:moveTo>
                  <a:pt x="1339" y="573"/>
                </a:moveTo>
                <a:cubicBezTo>
                  <a:pt x="1339" y="696"/>
                  <a:pt x="1305" y="809"/>
                  <a:pt x="1237" y="913"/>
                </a:cubicBezTo>
                <a:cubicBezTo>
                  <a:pt x="1169" y="1016"/>
                  <a:pt x="1078" y="1092"/>
                  <a:pt x="965" y="1141"/>
                </a:cubicBezTo>
                <a:cubicBezTo>
                  <a:pt x="958" y="1144"/>
                  <a:pt x="951" y="1145"/>
                  <a:pt x="944" y="1145"/>
                </a:cubicBezTo>
                <a:cubicBezTo>
                  <a:pt x="930" y="1145"/>
                  <a:pt x="918" y="1140"/>
                  <a:pt x="908" y="1130"/>
                </a:cubicBezTo>
                <a:cubicBezTo>
                  <a:pt x="898" y="1120"/>
                  <a:pt x="892" y="1107"/>
                  <a:pt x="892" y="1094"/>
                </a:cubicBezTo>
                <a:cubicBezTo>
                  <a:pt x="892" y="1074"/>
                  <a:pt x="903" y="1058"/>
                  <a:pt x="924" y="1046"/>
                </a:cubicBezTo>
                <a:cubicBezTo>
                  <a:pt x="928" y="1044"/>
                  <a:pt x="934" y="1041"/>
                  <a:pt x="942" y="1038"/>
                </a:cubicBezTo>
                <a:cubicBezTo>
                  <a:pt x="950" y="1034"/>
                  <a:pt x="956" y="1031"/>
                  <a:pt x="960" y="1029"/>
                </a:cubicBezTo>
                <a:cubicBezTo>
                  <a:pt x="985" y="1016"/>
                  <a:pt x="1007" y="1002"/>
                  <a:pt x="1026" y="988"/>
                </a:cubicBezTo>
                <a:cubicBezTo>
                  <a:pt x="1092" y="939"/>
                  <a:pt x="1144" y="878"/>
                  <a:pt x="1181" y="805"/>
                </a:cubicBezTo>
                <a:cubicBezTo>
                  <a:pt x="1218" y="732"/>
                  <a:pt x="1236" y="655"/>
                  <a:pt x="1236" y="573"/>
                </a:cubicBezTo>
                <a:cubicBezTo>
                  <a:pt x="1236" y="491"/>
                  <a:pt x="1218" y="413"/>
                  <a:pt x="1181" y="340"/>
                </a:cubicBezTo>
                <a:cubicBezTo>
                  <a:pt x="1144" y="267"/>
                  <a:pt x="1092" y="206"/>
                  <a:pt x="1026" y="157"/>
                </a:cubicBezTo>
                <a:cubicBezTo>
                  <a:pt x="1007" y="143"/>
                  <a:pt x="985" y="130"/>
                  <a:pt x="960" y="116"/>
                </a:cubicBezTo>
                <a:cubicBezTo>
                  <a:pt x="956" y="114"/>
                  <a:pt x="950" y="111"/>
                  <a:pt x="942" y="108"/>
                </a:cubicBezTo>
                <a:cubicBezTo>
                  <a:pt x="934" y="104"/>
                  <a:pt x="928" y="101"/>
                  <a:pt x="924" y="99"/>
                </a:cubicBezTo>
                <a:cubicBezTo>
                  <a:pt x="903" y="87"/>
                  <a:pt x="892" y="71"/>
                  <a:pt x="892" y="52"/>
                </a:cubicBezTo>
                <a:cubicBezTo>
                  <a:pt x="892" y="38"/>
                  <a:pt x="898" y="26"/>
                  <a:pt x="908" y="16"/>
                </a:cubicBezTo>
                <a:cubicBezTo>
                  <a:pt x="918" y="5"/>
                  <a:pt x="930" y="0"/>
                  <a:pt x="944" y="0"/>
                </a:cubicBezTo>
                <a:cubicBezTo>
                  <a:pt x="951" y="0"/>
                  <a:pt x="958" y="2"/>
                  <a:pt x="965" y="4"/>
                </a:cubicBezTo>
                <a:cubicBezTo>
                  <a:pt x="1078" y="53"/>
                  <a:pt x="1169" y="129"/>
                  <a:pt x="1237" y="232"/>
                </a:cubicBezTo>
                <a:cubicBezTo>
                  <a:pt x="1305" y="336"/>
                  <a:pt x="1339" y="449"/>
                  <a:pt x="1339" y="57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1" name="QR Code Icon"/>
          <p:cNvSpPr>
            <a:spLocks noChangeAspect="1" noEditPoints="1"/>
          </p:cNvSpPr>
          <p:nvPr/>
        </p:nvSpPr>
        <p:spPr bwMode="auto">
          <a:xfrm>
            <a:off x="6348542" y="1653588"/>
            <a:ext cx="244475" cy="244475"/>
          </a:xfrm>
          <a:custGeom>
            <a:avLst/>
            <a:gdLst>
              <a:gd name="T0" fmla="*/ 309 w 1133"/>
              <a:gd name="T1" fmla="*/ 927 h 1133"/>
              <a:gd name="T2" fmla="*/ 206 w 1133"/>
              <a:gd name="T3" fmla="*/ 824 h 1133"/>
              <a:gd name="T4" fmla="*/ 309 w 1133"/>
              <a:gd name="T5" fmla="*/ 206 h 1133"/>
              <a:gd name="T6" fmla="*/ 206 w 1133"/>
              <a:gd name="T7" fmla="*/ 309 h 1133"/>
              <a:gd name="T8" fmla="*/ 309 w 1133"/>
              <a:gd name="T9" fmla="*/ 206 h 1133"/>
              <a:gd name="T10" fmla="*/ 927 w 1133"/>
              <a:gd name="T11" fmla="*/ 309 h 1133"/>
              <a:gd name="T12" fmla="*/ 824 w 1133"/>
              <a:gd name="T13" fmla="*/ 206 h 1133"/>
              <a:gd name="T14" fmla="*/ 103 w 1133"/>
              <a:gd name="T15" fmla="*/ 1030 h 1133"/>
              <a:gd name="T16" fmla="*/ 412 w 1133"/>
              <a:gd name="T17" fmla="*/ 721 h 1133"/>
              <a:gd name="T18" fmla="*/ 103 w 1133"/>
              <a:gd name="T19" fmla="*/ 1030 h 1133"/>
              <a:gd name="T20" fmla="*/ 412 w 1133"/>
              <a:gd name="T21" fmla="*/ 412 h 1133"/>
              <a:gd name="T22" fmla="*/ 103 w 1133"/>
              <a:gd name="T23" fmla="*/ 103 h 1133"/>
              <a:gd name="T24" fmla="*/ 721 w 1133"/>
              <a:gd name="T25" fmla="*/ 412 h 1133"/>
              <a:gd name="T26" fmla="*/ 1030 w 1133"/>
              <a:gd name="T27" fmla="*/ 103 h 1133"/>
              <a:gd name="T28" fmla="*/ 721 w 1133"/>
              <a:gd name="T29" fmla="*/ 412 h 1133"/>
              <a:gd name="T30" fmla="*/ 515 w 1133"/>
              <a:gd name="T31" fmla="*/ 1133 h 1133"/>
              <a:gd name="T32" fmla="*/ 0 w 1133"/>
              <a:gd name="T33" fmla="*/ 618 h 1133"/>
              <a:gd name="T34" fmla="*/ 927 w 1133"/>
              <a:gd name="T35" fmla="*/ 1030 h 1133"/>
              <a:gd name="T36" fmla="*/ 824 w 1133"/>
              <a:gd name="T37" fmla="*/ 1133 h 1133"/>
              <a:gd name="T38" fmla="*/ 927 w 1133"/>
              <a:gd name="T39" fmla="*/ 1030 h 1133"/>
              <a:gd name="T40" fmla="*/ 1133 w 1133"/>
              <a:gd name="T41" fmla="*/ 1133 h 1133"/>
              <a:gd name="T42" fmla="*/ 1030 w 1133"/>
              <a:gd name="T43" fmla="*/ 1030 h 1133"/>
              <a:gd name="T44" fmla="*/ 1133 w 1133"/>
              <a:gd name="T45" fmla="*/ 618 h 1133"/>
              <a:gd name="T46" fmla="*/ 824 w 1133"/>
              <a:gd name="T47" fmla="*/ 927 h 1133"/>
              <a:gd name="T48" fmla="*/ 721 w 1133"/>
              <a:gd name="T49" fmla="*/ 824 h 1133"/>
              <a:gd name="T50" fmla="*/ 618 w 1133"/>
              <a:gd name="T51" fmla="*/ 1133 h 1133"/>
              <a:gd name="T52" fmla="*/ 927 w 1133"/>
              <a:gd name="T53" fmla="*/ 618 h 1133"/>
              <a:gd name="T54" fmla="*/ 1030 w 1133"/>
              <a:gd name="T55" fmla="*/ 721 h 1133"/>
              <a:gd name="T56" fmla="*/ 1133 w 1133"/>
              <a:gd name="T57" fmla="*/ 618 h 1133"/>
              <a:gd name="T58" fmla="*/ 515 w 1133"/>
              <a:gd name="T59" fmla="*/ 515 h 1133"/>
              <a:gd name="T60" fmla="*/ 0 w 1133"/>
              <a:gd name="T61" fmla="*/ 0 h 1133"/>
              <a:gd name="T62" fmla="*/ 1133 w 1133"/>
              <a:gd name="T63" fmla="*/ 0 h 1133"/>
              <a:gd name="T64" fmla="*/ 618 w 1133"/>
              <a:gd name="T65" fmla="*/ 515 h 1133"/>
              <a:gd name="T66" fmla="*/ 1133 w 1133"/>
              <a:gd name="T67" fmla="*/ 0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3" h="1133">
                <a:moveTo>
                  <a:pt x="309" y="824"/>
                </a:moveTo>
                <a:lnTo>
                  <a:pt x="309" y="927"/>
                </a:lnTo>
                <a:lnTo>
                  <a:pt x="206" y="927"/>
                </a:lnTo>
                <a:lnTo>
                  <a:pt x="206" y="824"/>
                </a:lnTo>
                <a:lnTo>
                  <a:pt x="309" y="824"/>
                </a:lnTo>
                <a:close/>
                <a:moveTo>
                  <a:pt x="309" y="206"/>
                </a:moveTo>
                <a:lnTo>
                  <a:pt x="309" y="309"/>
                </a:lnTo>
                <a:lnTo>
                  <a:pt x="206" y="309"/>
                </a:lnTo>
                <a:lnTo>
                  <a:pt x="206" y="206"/>
                </a:lnTo>
                <a:lnTo>
                  <a:pt x="309" y="206"/>
                </a:lnTo>
                <a:close/>
                <a:moveTo>
                  <a:pt x="927" y="206"/>
                </a:moveTo>
                <a:lnTo>
                  <a:pt x="927" y="309"/>
                </a:lnTo>
                <a:lnTo>
                  <a:pt x="824" y="309"/>
                </a:lnTo>
                <a:lnTo>
                  <a:pt x="824" y="206"/>
                </a:lnTo>
                <a:lnTo>
                  <a:pt x="927" y="206"/>
                </a:lnTo>
                <a:close/>
                <a:moveTo>
                  <a:pt x="103" y="1030"/>
                </a:moveTo>
                <a:lnTo>
                  <a:pt x="412" y="1030"/>
                </a:lnTo>
                <a:lnTo>
                  <a:pt x="412" y="721"/>
                </a:lnTo>
                <a:lnTo>
                  <a:pt x="103" y="721"/>
                </a:lnTo>
                <a:lnTo>
                  <a:pt x="103" y="1030"/>
                </a:lnTo>
                <a:close/>
                <a:moveTo>
                  <a:pt x="103" y="412"/>
                </a:moveTo>
                <a:lnTo>
                  <a:pt x="412" y="412"/>
                </a:lnTo>
                <a:lnTo>
                  <a:pt x="412" y="103"/>
                </a:lnTo>
                <a:lnTo>
                  <a:pt x="103" y="103"/>
                </a:lnTo>
                <a:lnTo>
                  <a:pt x="103" y="412"/>
                </a:lnTo>
                <a:close/>
                <a:moveTo>
                  <a:pt x="721" y="412"/>
                </a:moveTo>
                <a:lnTo>
                  <a:pt x="1030" y="412"/>
                </a:lnTo>
                <a:lnTo>
                  <a:pt x="1030" y="103"/>
                </a:lnTo>
                <a:lnTo>
                  <a:pt x="721" y="103"/>
                </a:lnTo>
                <a:lnTo>
                  <a:pt x="721" y="412"/>
                </a:lnTo>
                <a:close/>
                <a:moveTo>
                  <a:pt x="515" y="618"/>
                </a:moveTo>
                <a:lnTo>
                  <a:pt x="515" y="1133"/>
                </a:lnTo>
                <a:lnTo>
                  <a:pt x="0" y="1133"/>
                </a:lnTo>
                <a:lnTo>
                  <a:pt x="0" y="618"/>
                </a:lnTo>
                <a:lnTo>
                  <a:pt x="515" y="618"/>
                </a:lnTo>
                <a:close/>
                <a:moveTo>
                  <a:pt x="927" y="1030"/>
                </a:moveTo>
                <a:lnTo>
                  <a:pt x="927" y="1133"/>
                </a:lnTo>
                <a:lnTo>
                  <a:pt x="824" y="1133"/>
                </a:lnTo>
                <a:lnTo>
                  <a:pt x="824" y="1030"/>
                </a:lnTo>
                <a:lnTo>
                  <a:pt x="927" y="1030"/>
                </a:lnTo>
                <a:close/>
                <a:moveTo>
                  <a:pt x="1133" y="1030"/>
                </a:moveTo>
                <a:lnTo>
                  <a:pt x="1133" y="1133"/>
                </a:lnTo>
                <a:lnTo>
                  <a:pt x="1030" y="1133"/>
                </a:lnTo>
                <a:lnTo>
                  <a:pt x="1030" y="1030"/>
                </a:lnTo>
                <a:lnTo>
                  <a:pt x="1133" y="1030"/>
                </a:lnTo>
                <a:close/>
                <a:moveTo>
                  <a:pt x="1133" y="618"/>
                </a:moveTo>
                <a:lnTo>
                  <a:pt x="1133" y="927"/>
                </a:lnTo>
                <a:lnTo>
                  <a:pt x="824" y="927"/>
                </a:lnTo>
                <a:lnTo>
                  <a:pt x="824" y="824"/>
                </a:lnTo>
                <a:lnTo>
                  <a:pt x="721" y="824"/>
                </a:lnTo>
                <a:lnTo>
                  <a:pt x="721" y="1133"/>
                </a:lnTo>
                <a:lnTo>
                  <a:pt x="618" y="1133"/>
                </a:lnTo>
                <a:lnTo>
                  <a:pt x="618" y="618"/>
                </a:lnTo>
                <a:lnTo>
                  <a:pt x="927" y="618"/>
                </a:lnTo>
                <a:lnTo>
                  <a:pt x="927" y="721"/>
                </a:lnTo>
                <a:lnTo>
                  <a:pt x="1030" y="721"/>
                </a:lnTo>
                <a:lnTo>
                  <a:pt x="1030" y="618"/>
                </a:lnTo>
                <a:lnTo>
                  <a:pt x="1133" y="618"/>
                </a:lnTo>
                <a:close/>
                <a:moveTo>
                  <a:pt x="515" y="0"/>
                </a:moveTo>
                <a:lnTo>
                  <a:pt x="515" y="515"/>
                </a:lnTo>
                <a:lnTo>
                  <a:pt x="0" y="515"/>
                </a:lnTo>
                <a:lnTo>
                  <a:pt x="0" y="0"/>
                </a:lnTo>
                <a:lnTo>
                  <a:pt x="515" y="0"/>
                </a:lnTo>
                <a:close/>
                <a:moveTo>
                  <a:pt x="1133" y="0"/>
                </a:moveTo>
                <a:lnTo>
                  <a:pt x="1133" y="515"/>
                </a:lnTo>
                <a:lnTo>
                  <a:pt x="618" y="515"/>
                </a:lnTo>
                <a:lnTo>
                  <a:pt x="618" y="0"/>
                </a:lnTo>
                <a:lnTo>
                  <a:pt x="113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2" name="Barcode Icon"/>
          <p:cNvSpPr>
            <a:spLocks noChangeAspect="1" noEditPoints="1"/>
          </p:cNvSpPr>
          <p:nvPr/>
        </p:nvSpPr>
        <p:spPr bwMode="auto">
          <a:xfrm>
            <a:off x="6749807" y="1642475"/>
            <a:ext cx="311150" cy="266700"/>
          </a:xfrm>
          <a:custGeom>
            <a:avLst/>
            <a:gdLst>
              <a:gd name="T0" fmla="*/ 541 w 1443"/>
              <a:gd name="T1" fmla="*/ 0 h 1237"/>
              <a:gd name="T2" fmla="*/ 541 w 1443"/>
              <a:gd name="T3" fmla="*/ 1237 h 1237"/>
              <a:gd name="T4" fmla="*/ 489 w 1443"/>
              <a:gd name="T5" fmla="*/ 1237 h 1237"/>
              <a:gd name="T6" fmla="*/ 489 w 1443"/>
              <a:gd name="T7" fmla="*/ 0 h 1237"/>
              <a:gd name="T8" fmla="*/ 541 w 1443"/>
              <a:gd name="T9" fmla="*/ 0 h 1237"/>
              <a:gd name="T10" fmla="*/ 1133 w 1443"/>
              <a:gd name="T11" fmla="*/ 0 h 1237"/>
              <a:gd name="T12" fmla="*/ 1133 w 1443"/>
              <a:gd name="T13" fmla="*/ 1237 h 1237"/>
              <a:gd name="T14" fmla="*/ 1082 w 1443"/>
              <a:gd name="T15" fmla="*/ 1237 h 1237"/>
              <a:gd name="T16" fmla="*/ 1082 w 1443"/>
              <a:gd name="T17" fmla="*/ 0 h 1237"/>
              <a:gd name="T18" fmla="*/ 1133 w 1443"/>
              <a:gd name="T19" fmla="*/ 0 h 1237"/>
              <a:gd name="T20" fmla="*/ 1262 w 1443"/>
              <a:gd name="T21" fmla="*/ 0 h 1237"/>
              <a:gd name="T22" fmla="*/ 1262 w 1443"/>
              <a:gd name="T23" fmla="*/ 1237 h 1237"/>
              <a:gd name="T24" fmla="*/ 1211 w 1443"/>
              <a:gd name="T25" fmla="*/ 1237 h 1237"/>
              <a:gd name="T26" fmla="*/ 1211 w 1443"/>
              <a:gd name="T27" fmla="*/ 0 h 1237"/>
              <a:gd name="T28" fmla="*/ 1262 w 1443"/>
              <a:gd name="T29" fmla="*/ 0 h 1237"/>
              <a:gd name="T30" fmla="*/ 464 w 1443"/>
              <a:gd name="T31" fmla="*/ 0 h 1237"/>
              <a:gd name="T32" fmla="*/ 464 w 1443"/>
              <a:gd name="T33" fmla="*/ 1237 h 1237"/>
              <a:gd name="T34" fmla="*/ 412 w 1443"/>
              <a:gd name="T35" fmla="*/ 1237 h 1237"/>
              <a:gd name="T36" fmla="*/ 412 w 1443"/>
              <a:gd name="T37" fmla="*/ 0 h 1237"/>
              <a:gd name="T38" fmla="*/ 464 w 1443"/>
              <a:gd name="T39" fmla="*/ 0 h 1237"/>
              <a:gd name="T40" fmla="*/ 1030 w 1443"/>
              <a:gd name="T41" fmla="*/ 0 h 1237"/>
              <a:gd name="T42" fmla="*/ 1030 w 1443"/>
              <a:gd name="T43" fmla="*/ 1237 h 1237"/>
              <a:gd name="T44" fmla="*/ 824 w 1443"/>
              <a:gd name="T45" fmla="*/ 1237 h 1237"/>
              <a:gd name="T46" fmla="*/ 824 w 1443"/>
              <a:gd name="T47" fmla="*/ 0 h 1237"/>
              <a:gd name="T48" fmla="*/ 1030 w 1443"/>
              <a:gd name="T49" fmla="*/ 0 h 1237"/>
              <a:gd name="T50" fmla="*/ 721 w 1443"/>
              <a:gd name="T51" fmla="*/ 0 h 1237"/>
              <a:gd name="T52" fmla="*/ 721 w 1443"/>
              <a:gd name="T53" fmla="*/ 1237 h 1237"/>
              <a:gd name="T54" fmla="*/ 618 w 1443"/>
              <a:gd name="T55" fmla="*/ 1237 h 1237"/>
              <a:gd name="T56" fmla="*/ 618 w 1443"/>
              <a:gd name="T57" fmla="*/ 0 h 1237"/>
              <a:gd name="T58" fmla="*/ 721 w 1443"/>
              <a:gd name="T59" fmla="*/ 0 h 1237"/>
              <a:gd name="T60" fmla="*/ 361 w 1443"/>
              <a:gd name="T61" fmla="*/ 0 h 1237"/>
              <a:gd name="T62" fmla="*/ 361 w 1443"/>
              <a:gd name="T63" fmla="*/ 1237 h 1237"/>
              <a:gd name="T64" fmla="*/ 258 w 1443"/>
              <a:gd name="T65" fmla="*/ 1237 h 1237"/>
              <a:gd name="T66" fmla="*/ 258 w 1443"/>
              <a:gd name="T67" fmla="*/ 0 h 1237"/>
              <a:gd name="T68" fmla="*/ 361 w 1443"/>
              <a:gd name="T69" fmla="*/ 0 h 1237"/>
              <a:gd name="T70" fmla="*/ 1443 w 1443"/>
              <a:gd name="T71" fmla="*/ 0 h 1237"/>
              <a:gd name="T72" fmla="*/ 1443 w 1443"/>
              <a:gd name="T73" fmla="*/ 1237 h 1237"/>
              <a:gd name="T74" fmla="*/ 1339 w 1443"/>
              <a:gd name="T75" fmla="*/ 1237 h 1237"/>
              <a:gd name="T76" fmla="*/ 1339 w 1443"/>
              <a:gd name="T77" fmla="*/ 0 h 1237"/>
              <a:gd name="T78" fmla="*/ 1443 w 1443"/>
              <a:gd name="T79" fmla="*/ 0 h 1237"/>
              <a:gd name="T80" fmla="*/ 206 w 1443"/>
              <a:gd name="T81" fmla="*/ 0 h 1237"/>
              <a:gd name="T82" fmla="*/ 206 w 1443"/>
              <a:gd name="T83" fmla="*/ 1237 h 1237"/>
              <a:gd name="T84" fmla="*/ 0 w 1443"/>
              <a:gd name="T85" fmla="*/ 1237 h 1237"/>
              <a:gd name="T86" fmla="*/ 0 w 1443"/>
              <a:gd name="T87" fmla="*/ 0 h 1237"/>
              <a:gd name="T88" fmla="*/ 206 w 1443"/>
              <a:gd name="T89" fmla="*/ 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3" h="1237">
                <a:moveTo>
                  <a:pt x="541" y="0"/>
                </a:moveTo>
                <a:lnTo>
                  <a:pt x="541" y="1237"/>
                </a:lnTo>
                <a:lnTo>
                  <a:pt x="489" y="1237"/>
                </a:lnTo>
                <a:lnTo>
                  <a:pt x="489" y="0"/>
                </a:lnTo>
                <a:lnTo>
                  <a:pt x="541" y="0"/>
                </a:lnTo>
                <a:close/>
                <a:moveTo>
                  <a:pt x="1133" y="0"/>
                </a:moveTo>
                <a:lnTo>
                  <a:pt x="1133" y="1237"/>
                </a:lnTo>
                <a:lnTo>
                  <a:pt x="1082" y="1237"/>
                </a:lnTo>
                <a:lnTo>
                  <a:pt x="1082" y="0"/>
                </a:lnTo>
                <a:lnTo>
                  <a:pt x="1133" y="0"/>
                </a:lnTo>
                <a:close/>
                <a:moveTo>
                  <a:pt x="1262" y="0"/>
                </a:moveTo>
                <a:lnTo>
                  <a:pt x="1262" y="1237"/>
                </a:lnTo>
                <a:lnTo>
                  <a:pt x="1211" y="1237"/>
                </a:lnTo>
                <a:lnTo>
                  <a:pt x="1211" y="0"/>
                </a:lnTo>
                <a:lnTo>
                  <a:pt x="1262" y="0"/>
                </a:lnTo>
                <a:close/>
                <a:moveTo>
                  <a:pt x="464" y="0"/>
                </a:moveTo>
                <a:lnTo>
                  <a:pt x="464" y="1237"/>
                </a:lnTo>
                <a:lnTo>
                  <a:pt x="412" y="1237"/>
                </a:lnTo>
                <a:lnTo>
                  <a:pt x="412" y="0"/>
                </a:lnTo>
                <a:lnTo>
                  <a:pt x="464" y="0"/>
                </a:lnTo>
                <a:close/>
                <a:moveTo>
                  <a:pt x="1030" y="0"/>
                </a:moveTo>
                <a:lnTo>
                  <a:pt x="1030" y="1237"/>
                </a:lnTo>
                <a:lnTo>
                  <a:pt x="824" y="1237"/>
                </a:lnTo>
                <a:lnTo>
                  <a:pt x="824" y="0"/>
                </a:lnTo>
                <a:lnTo>
                  <a:pt x="1030" y="0"/>
                </a:lnTo>
                <a:close/>
                <a:moveTo>
                  <a:pt x="721" y="0"/>
                </a:moveTo>
                <a:lnTo>
                  <a:pt x="721" y="1237"/>
                </a:lnTo>
                <a:lnTo>
                  <a:pt x="618" y="1237"/>
                </a:lnTo>
                <a:lnTo>
                  <a:pt x="618" y="0"/>
                </a:lnTo>
                <a:lnTo>
                  <a:pt x="721" y="0"/>
                </a:lnTo>
                <a:close/>
                <a:moveTo>
                  <a:pt x="361" y="0"/>
                </a:moveTo>
                <a:lnTo>
                  <a:pt x="361" y="1237"/>
                </a:lnTo>
                <a:lnTo>
                  <a:pt x="258" y="1237"/>
                </a:lnTo>
                <a:lnTo>
                  <a:pt x="258" y="0"/>
                </a:lnTo>
                <a:lnTo>
                  <a:pt x="361" y="0"/>
                </a:lnTo>
                <a:close/>
                <a:moveTo>
                  <a:pt x="1443" y="0"/>
                </a:moveTo>
                <a:lnTo>
                  <a:pt x="1443" y="1237"/>
                </a:lnTo>
                <a:lnTo>
                  <a:pt x="1339" y="1237"/>
                </a:lnTo>
                <a:lnTo>
                  <a:pt x="1339" y="0"/>
                </a:lnTo>
                <a:lnTo>
                  <a:pt x="1443" y="0"/>
                </a:lnTo>
                <a:close/>
                <a:moveTo>
                  <a:pt x="206" y="0"/>
                </a:moveTo>
                <a:lnTo>
                  <a:pt x="206" y="1237"/>
                </a:lnTo>
                <a:lnTo>
                  <a:pt x="0" y="1237"/>
                </a:lnTo>
                <a:lnTo>
                  <a:pt x="0" y="0"/>
                </a:lnTo>
                <a:lnTo>
                  <a:pt x="20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3" name="Tag Icon"/>
          <p:cNvSpPr>
            <a:spLocks noChangeAspect="1" noEditPoints="1"/>
          </p:cNvSpPr>
          <p:nvPr/>
        </p:nvSpPr>
        <p:spPr bwMode="auto">
          <a:xfrm>
            <a:off x="7218542" y="1644063"/>
            <a:ext cx="263525" cy="263525"/>
          </a:xfrm>
          <a:custGeom>
            <a:avLst/>
            <a:gdLst>
              <a:gd name="T0" fmla="*/ 361 w 1220"/>
              <a:gd name="T1" fmla="*/ 257 h 1220"/>
              <a:gd name="T2" fmla="*/ 331 w 1220"/>
              <a:gd name="T3" fmla="*/ 185 h 1220"/>
              <a:gd name="T4" fmla="*/ 258 w 1220"/>
              <a:gd name="T5" fmla="*/ 154 h 1220"/>
              <a:gd name="T6" fmla="*/ 185 w 1220"/>
              <a:gd name="T7" fmla="*/ 185 h 1220"/>
              <a:gd name="T8" fmla="*/ 155 w 1220"/>
              <a:gd name="T9" fmla="*/ 257 h 1220"/>
              <a:gd name="T10" fmla="*/ 185 w 1220"/>
              <a:gd name="T11" fmla="*/ 330 h 1220"/>
              <a:gd name="T12" fmla="*/ 258 w 1220"/>
              <a:gd name="T13" fmla="*/ 360 h 1220"/>
              <a:gd name="T14" fmla="*/ 331 w 1220"/>
              <a:gd name="T15" fmla="*/ 330 h 1220"/>
              <a:gd name="T16" fmla="*/ 361 w 1220"/>
              <a:gd name="T17" fmla="*/ 257 h 1220"/>
              <a:gd name="T18" fmla="*/ 1220 w 1220"/>
              <a:gd name="T19" fmla="*/ 721 h 1220"/>
              <a:gd name="T20" fmla="*/ 1190 w 1220"/>
              <a:gd name="T21" fmla="*/ 794 h 1220"/>
              <a:gd name="T22" fmla="*/ 795 w 1220"/>
              <a:gd name="T23" fmla="*/ 1190 h 1220"/>
              <a:gd name="T24" fmla="*/ 722 w 1220"/>
              <a:gd name="T25" fmla="*/ 1220 h 1220"/>
              <a:gd name="T26" fmla="*/ 649 w 1220"/>
              <a:gd name="T27" fmla="*/ 1190 h 1220"/>
              <a:gd name="T28" fmla="*/ 73 w 1220"/>
              <a:gd name="T29" fmla="*/ 613 h 1220"/>
              <a:gd name="T30" fmla="*/ 22 w 1220"/>
              <a:gd name="T31" fmla="*/ 532 h 1220"/>
              <a:gd name="T32" fmla="*/ 0 w 1220"/>
              <a:gd name="T33" fmla="*/ 438 h 1220"/>
              <a:gd name="T34" fmla="*/ 0 w 1220"/>
              <a:gd name="T35" fmla="*/ 103 h 1220"/>
              <a:gd name="T36" fmla="*/ 31 w 1220"/>
              <a:gd name="T37" fmla="*/ 30 h 1220"/>
              <a:gd name="T38" fmla="*/ 103 w 1220"/>
              <a:gd name="T39" fmla="*/ 0 h 1220"/>
              <a:gd name="T40" fmla="*/ 438 w 1220"/>
              <a:gd name="T41" fmla="*/ 0 h 1220"/>
              <a:gd name="T42" fmla="*/ 532 w 1220"/>
              <a:gd name="T43" fmla="*/ 21 h 1220"/>
              <a:gd name="T44" fmla="*/ 614 w 1220"/>
              <a:gd name="T45" fmla="*/ 73 h 1220"/>
              <a:gd name="T46" fmla="*/ 1190 w 1220"/>
              <a:gd name="T47" fmla="*/ 648 h 1220"/>
              <a:gd name="T48" fmla="*/ 1220 w 1220"/>
              <a:gd name="T49" fmla="*/ 721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20" h="1220">
                <a:moveTo>
                  <a:pt x="361" y="257"/>
                </a:moveTo>
                <a:cubicBezTo>
                  <a:pt x="361" y="229"/>
                  <a:pt x="351" y="205"/>
                  <a:pt x="331" y="185"/>
                </a:cubicBezTo>
                <a:cubicBezTo>
                  <a:pt x="311" y="164"/>
                  <a:pt x="286" y="154"/>
                  <a:pt x="258" y="154"/>
                </a:cubicBezTo>
                <a:cubicBezTo>
                  <a:pt x="229" y="154"/>
                  <a:pt x="205" y="164"/>
                  <a:pt x="185" y="185"/>
                </a:cubicBezTo>
                <a:cubicBezTo>
                  <a:pt x="165" y="205"/>
                  <a:pt x="155" y="229"/>
                  <a:pt x="155" y="257"/>
                </a:cubicBezTo>
                <a:cubicBezTo>
                  <a:pt x="155" y="286"/>
                  <a:pt x="165" y="310"/>
                  <a:pt x="185" y="330"/>
                </a:cubicBezTo>
                <a:cubicBezTo>
                  <a:pt x="205" y="350"/>
                  <a:pt x="229" y="360"/>
                  <a:pt x="258" y="360"/>
                </a:cubicBezTo>
                <a:cubicBezTo>
                  <a:pt x="286" y="360"/>
                  <a:pt x="311" y="350"/>
                  <a:pt x="331" y="330"/>
                </a:cubicBezTo>
                <a:cubicBezTo>
                  <a:pt x="351" y="310"/>
                  <a:pt x="361" y="286"/>
                  <a:pt x="361" y="257"/>
                </a:cubicBezTo>
                <a:close/>
                <a:moveTo>
                  <a:pt x="1220" y="721"/>
                </a:moveTo>
                <a:cubicBezTo>
                  <a:pt x="1220" y="750"/>
                  <a:pt x="1210" y="774"/>
                  <a:pt x="1190" y="794"/>
                </a:cubicBezTo>
                <a:lnTo>
                  <a:pt x="795" y="1190"/>
                </a:lnTo>
                <a:cubicBezTo>
                  <a:pt x="774" y="1210"/>
                  <a:pt x="749" y="1220"/>
                  <a:pt x="722" y="1220"/>
                </a:cubicBezTo>
                <a:cubicBezTo>
                  <a:pt x="693" y="1220"/>
                  <a:pt x="669" y="1210"/>
                  <a:pt x="649" y="1190"/>
                </a:cubicBezTo>
                <a:lnTo>
                  <a:pt x="73" y="613"/>
                </a:lnTo>
                <a:cubicBezTo>
                  <a:pt x="53" y="593"/>
                  <a:pt x="36" y="566"/>
                  <a:pt x="22" y="532"/>
                </a:cubicBezTo>
                <a:cubicBezTo>
                  <a:pt x="7" y="498"/>
                  <a:pt x="0" y="466"/>
                  <a:pt x="0" y="438"/>
                </a:cubicBezTo>
                <a:lnTo>
                  <a:pt x="0" y="103"/>
                </a:lnTo>
                <a:cubicBezTo>
                  <a:pt x="0" y="75"/>
                  <a:pt x="10" y="51"/>
                  <a:pt x="31" y="30"/>
                </a:cubicBezTo>
                <a:cubicBezTo>
                  <a:pt x="51" y="10"/>
                  <a:pt x="75" y="0"/>
                  <a:pt x="103" y="0"/>
                </a:cubicBezTo>
                <a:lnTo>
                  <a:pt x="438" y="0"/>
                </a:lnTo>
                <a:cubicBezTo>
                  <a:pt x="467" y="0"/>
                  <a:pt x="498" y="7"/>
                  <a:pt x="532" y="21"/>
                </a:cubicBezTo>
                <a:cubicBezTo>
                  <a:pt x="567" y="35"/>
                  <a:pt x="594" y="53"/>
                  <a:pt x="614" y="73"/>
                </a:cubicBezTo>
                <a:lnTo>
                  <a:pt x="1190" y="648"/>
                </a:lnTo>
                <a:cubicBezTo>
                  <a:pt x="1210" y="669"/>
                  <a:pt x="1220" y="693"/>
                  <a:pt x="1220" y="72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4" name="Tags Icon"/>
          <p:cNvSpPr>
            <a:spLocks noChangeAspect="1" noEditPoints="1"/>
          </p:cNvSpPr>
          <p:nvPr/>
        </p:nvSpPr>
        <p:spPr bwMode="auto">
          <a:xfrm>
            <a:off x="7627744" y="1644063"/>
            <a:ext cx="330200" cy="263525"/>
          </a:xfrm>
          <a:custGeom>
            <a:avLst/>
            <a:gdLst>
              <a:gd name="T0" fmla="*/ 361 w 1529"/>
              <a:gd name="T1" fmla="*/ 257 h 1220"/>
              <a:gd name="T2" fmla="*/ 331 w 1529"/>
              <a:gd name="T3" fmla="*/ 185 h 1220"/>
              <a:gd name="T4" fmla="*/ 258 w 1529"/>
              <a:gd name="T5" fmla="*/ 154 h 1220"/>
              <a:gd name="T6" fmla="*/ 185 w 1529"/>
              <a:gd name="T7" fmla="*/ 185 h 1220"/>
              <a:gd name="T8" fmla="*/ 155 w 1529"/>
              <a:gd name="T9" fmla="*/ 257 h 1220"/>
              <a:gd name="T10" fmla="*/ 185 w 1529"/>
              <a:gd name="T11" fmla="*/ 330 h 1220"/>
              <a:gd name="T12" fmla="*/ 258 w 1529"/>
              <a:gd name="T13" fmla="*/ 360 h 1220"/>
              <a:gd name="T14" fmla="*/ 331 w 1529"/>
              <a:gd name="T15" fmla="*/ 330 h 1220"/>
              <a:gd name="T16" fmla="*/ 361 w 1529"/>
              <a:gd name="T17" fmla="*/ 257 h 1220"/>
              <a:gd name="T18" fmla="*/ 1220 w 1529"/>
              <a:gd name="T19" fmla="*/ 721 h 1220"/>
              <a:gd name="T20" fmla="*/ 1190 w 1529"/>
              <a:gd name="T21" fmla="*/ 794 h 1220"/>
              <a:gd name="T22" fmla="*/ 795 w 1529"/>
              <a:gd name="T23" fmla="*/ 1190 h 1220"/>
              <a:gd name="T24" fmla="*/ 722 w 1529"/>
              <a:gd name="T25" fmla="*/ 1220 h 1220"/>
              <a:gd name="T26" fmla="*/ 649 w 1529"/>
              <a:gd name="T27" fmla="*/ 1190 h 1220"/>
              <a:gd name="T28" fmla="*/ 74 w 1529"/>
              <a:gd name="T29" fmla="*/ 613 h 1220"/>
              <a:gd name="T30" fmla="*/ 22 w 1529"/>
              <a:gd name="T31" fmla="*/ 532 h 1220"/>
              <a:gd name="T32" fmla="*/ 0 w 1529"/>
              <a:gd name="T33" fmla="*/ 438 h 1220"/>
              <a:gd name="T34" fmla="*/ 0 w 1529"/>
              <a:gd name="T35" fmla="*/ 103 h 1220"/>
              <a:gd name="T36" fmla="*/ 31 w 1529"/>
              <a:gd name="T37" fmla="*/ 30 h 1220"/>
              <a:gd name="T38" fmla="*/ 103 w 1529"/>
              <a:gd name="T39" fmla="*/ 0 h 1220"/>
              <a:gd name="T40" fmla="*/ 438 w 1529"/>
              <a:gd name="T41" fmla="*/ 0 h 1220"/>
              <a:gd name="T42" fmla="*/ 533 w 1529"/>
              <a:gd name="T43" fmla="*/ 21 h 1220"/>
              <a:gd name="T44" fmla="*/ 615 w 1529"/>
              <a:gd name="T45" fmla="*/ 73 h 1220"/>
              <a:gd name="T46" fmla="*/ 1190 w 1529"/>
              <a:gd name="T47" fmla="*/ 648 h 1220"/>
              <a:gd name="T48" fmla="*/ 1220 w 1529"/>
              <a:gd name="T49" fmla="*/ 721 h 1220"/>
              <a:gd name="T50" fmla="*/ 1529 w 1529"/>
              <a:gd name="T51" fmla="*/ 721 h 1220"/>
              <a:gd name="T52" fmla="*/ 1499 w 1529"/>
              <a:gd name="T53" fmla="*/ 794 h 1220"/>
              <a:gd name="T54" fmla="*/ 1104 w 1529"/>
              <a:gd name="T55" fmla="*/ 1190 h 1220"/>
              <a:gd name="T56" fmla="*/ 1031 w 1529"/>
              <a:gd name="T57" fmla="*/ 1220 h 1220"/>
              <a:gd name="T58" fmla="*/ 983 w 1529"/>
              <a:gd name="T59" fmla="*/ 1208 h 1220"/>
              <a:gd name="T60" fmla="*/ 941 w 1529"/>
              <a:gd name="T61" fmla="*/ 1172 h 1220"/>
              <a:gd name="T62" fmla="*/ 1319 w 1529"/>
              <a:gd name="T63" fmla="*/ 794 h 1220"/>
              <a:gd name="T64" fmla="*/ 1349 w 1529"/>
              <a:gd name="T65" fmla="*/ 721 h 1220"/>
              <a:gd name="T66" fmla="*/ 1319 w 1529"/>
              <a:gd name="T67" fmla="*/ 648 h 1220"/>
              <a:gd name="T68" fmla="*/ 743 w 1529"/>
              <a:gd name="T69" fmla="*/ 73 h 1220"/>
              <a:gd name="T70" fmla="*/ 661 w 1529"/>
              <a:gd name="T71" fmla="*/ 21 h 1220"/>
              <a:gd name="T72" fmla="*/ 567 w 1529"/>
              <a:gd name="T73" fmla="*/ 0 h 1220"/>
              <a:gd name="T74" fmla="*/ 748 w 1529"/>
              <a:gd name="T75" fmla="*/ 0 h 1220"/>
              <a:gd name="T76" fmla="*/ 842 w 1529"/>
              <a:gd name="T77" fmla="*/ 21 h 1220"/>
              <a:gd name="T78" fmla="*/ 924 w 1529"/>
              <a:gd name="T79" fmla="*/ 73 h 1220"/>
              <a:gd name="T80" fmla="*/ 1499 w 1529"/>
              <a:gd name="T81" fmla="*/ 648 h 1220"/>
              <a:gd name="T82" fmla="*/ 1529 w 1529"/>
              <a:gd name="T83" fmla="*/ 721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29" h="1220">
                <a:moveTo>
                  <a:pt x="361" y="257"/>
                </a:moveTo>
                <a:cubicBezTo>
                  <a:pt x="361" y="229"/>
                  <a:pt x="351" y="205"/>
                  <a:pt x="331" y="185"/>
                </a:cubicBezTo>
                <a:cubicBezTo>
                  <a:pt x="311" y="164"/>
                  <a:pt x="286" y="154"/>
                  <a:pt x="258" y="154"/>
                </a:cubicBezTo>
                <a:cubicBezTo>
                  <a:pt x="230" y="154"/>
                  <a:pt x="205" y="164"/>
                  <a:pt x="185" y="185"/>
                </a:cubicBezTo>
                <a:cubicBezTo>
                  <a:pt x="165" y="205"/>
                  <a:pt x="155" y="229"/>
                  <a:pt x="155" y="257"/>
                </a:cubicBezTo>
                <a:cubicBezTo>
                  <a:pt x="155" y="286"/>
                  <a:pt x="165" y="310"/>
                  <a:pt x="185" y="330"/>
                </a:cubicBezTo>
                <a:cubicBezTo>
                  <a:pt x="205" y="350"/>
                  <a:pt x="230" y="360"/>
                  <a:pt x="258" y="360"/>
                </a:cubicBezTo>
                <a:cubicBezTo>
                  <a:pt x="286" y="360"/>
                  <a:pt x="311" y="350"/>
                  <a:pt x="331" y="330"/>
                </a:cubicBezTo>
                <a:cubicBezTo>
                  <a:pt x="351" y="310"/>
                  <a:pt x="361" y="286"/>
                  <a:pt x="361" y="257"/>
                </a:cubicBezTo>
                <a:close/>
                <a:moveTo>
                  <a:pt x="1220" y="721"/>
                </a:moveTo>
                <a:cubicBezTo>
                  <a:pt x="1220" y="750"/>
                  <a:pt x="1210" y="774"/>
                  <a:pt x="1190" y="794"/>
                </a:cubicBezTo>
                <a:lnTo>
                  <a:pt x="795" y="1190"/>
                </a:lnTo>
                <a:cubicBezTo>
                  <a:pt x="774" y="1210"/>
                  <a:pt x="750" y="1220"/>
                  <a:pt x="722" y="1220"/>
                </a:cubicBezTo>
                <a:cubicBezTo>
                  <a:pt x="693" y="1220"/>
                  <a:pt x="669" y="1210"/>
                  <a:pt x="649" y="1190"/>
                </a:cubicBezTo>
                <a:lnTo>
                  <a:pt x="74" y="613"/>
                </a:lnTo>
                <a:cubicBezTo>
                  <a:pt x="53" y="593"/>
                  <a:pt x="36" y="566"/>
                  <a:pt x="22" y="532"/>
                </a:cubicBezTo>
                <a:cubicBezTo>
                  <a:pt x="8" y="498"/>
                  <a:pt x="0" y="466"/>
                  <a:pt x="0" y="438"/>
                </a:cubicBezTo>
                <a:lnTo>
                  <a:pt x="0" y="103"/>
                </a:lnTo>
                <a:cubicBezTo>
                  <a:pt x="0" y="75"/>
                  <a:pt x="11" y="51"/>
                  <a:pt x="31" y="30"/>
                </a:cubicBezTo>
                <a:cubicBezTo>
                  <a:pt x="51" y="10"/>
                  <a:pt x="76" y="0"/>
                  <a:pt x="103" y="0"/>
                </a:cubicBezTo>
                <a:lnTo>
                  <a:pt x="438" y="0"/>
                </a:lnTo>
                <a:cubicBezTo>
                  <a:pt x="467" y="0"/>
                  <a:pt x="498" y="7"/>
                  <a:pt x="533" y="21"/>
                </a:cubicBezTo>
                <a:cubicBezTo>
                  <a:pt x="567" y="35"/>
                  <a:pt x="594" y="53"/>
                  <a:pt x="615" y="73"/>
                </a:cubicBezTo>
                <a:lnTo>
                  <a:pt x="1190" y="648"/>
                </a:lnTo>
                <a:cubicBezTo>
                  <a:pt x="1210" y="669"/>
                  <a:pt x="1220" y="693"/>
                  <a:pt x="1220" y="721"/>
                </a:cubicBezTo>
                <a:close/>
                <a:moveTo>
                  <a:pt x="1529" y="721"/>
                </a:moveTo>
                <a:cubicBezTo>
                  <a:pt x="1529" y="750"/>
                  <a:pt x="1519" y="774"/>
                  <a:pt x="1499" y="794"/>
                </a:cubicBezTo>
                <a:lnTo>
                  <a:pt x="1104" y="1190"/>
                </a:lnTo>
                <a:cubicBezTo>
                  <a:pt x="1083" y="1210"/>
                  <a:pt x="1059" y="1220"/>
                  <a:pt x="1031" y="1220"/>
                </a:cubicBezTo>
                <a:cubicBezTo>
                  <a:pt x="1012" y="1220"/>
                  <a:pt x="996" y="1216"/>
                  <a:pt x="983" y="1208"/>
                </a:cubicBezTo>
                <a:cubicBezTo>
                  <a:pt x="971" y="1201"/>
                  <a:pt x="957" y="1189"/>
                  <a:pt x="941" y="1172"/>
                </a:cubicBezTo>
                <a:lnTo>
                  <a:pt x="1319" y="794"/>
                </a:lnTo>
                <a:cubicBezTo>
                  <a:pt x="1339" y="774"/>
                  <a:pt x="1349" y="750"/>
                  <a:pt x="1349" y="721"/>
                </a:cubicBezTo>
                <a:cubicBezTo>
                  <a:pt x="1349" y="693"/>
                  <a:pt x="1339" y="669"/>
                  <a:pt x="1319" y="648"/>
                </a:cubicBezTo>
                <a:lnTo>
                  <a:pt x="743" y="73"/>
                </a:lnTo>
                <a:cubicBezTo>
                  <a:pt x="723" y="53"/>
                  <a:pt x="696" y="35"/>
                  <a:pt x="661" y="21"/>
                </a:cubicBezTo>
                <a:cubicBezTo>
                  <a:pt x="627" y="7"/>
                  <a:pt x="596" y="0"/>
                  <a:pt x="567" y="0"/>
                </a:cubicBezTo>
                <a:lnTo>
                  <a:pt x="748" y="0"/>
                </a:lnTo>
                <a:cubicBezTo>
                  <a:pt x="776" y="0"/>
                  <a:pt x="807" y="7"/>
                  <a:pt x="842" y="21"/>
                </a:cubicBezTo>
                <a:cubicBezTo>
                  <a:pt x="876" y="35"/>
                  <a:pt x="903" y="53"/>
                  <a:pt x="924" y="73"/>
                </a:cubicBezTo>
                <a:lnTo>
                  <a:pt x="1499" y="648"/>
                </a:lnTo>
                <a:cubicBezTo>
                  <a:pt x="1519" y="669"/>
                  <a:pt x="1529" y="693"/>
                  <a:pt x="1529" y="72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5" name="Book Icon"/>
          <p:cNvSpPr>
            <a:spLocks noChangeAspect="1" noEditPoints="1"/>
          </p:cNvSpPr>
          <p:nvPr/>
        </p:nvSpPr>
        <p:spPr bwMode="auto">
          <a:xfrm>
            <a:off x="8098065" y="1642475"/>
            <a:ext cx="290513" cy="266700"/>
          </a:xfrm>
          <a:custGeom>
            <a:avLst/>
            <a:gdLst>
              <a:gd name="T0" fmla="*/ 1338 w 1350"/>
              <a:gd name="T1" fmla="*/ 386 h 1237"/>
              <a:gd name="T2" fmla="*/ 1055 w 1350"/>
              <a:gd name="T3" fmla="*/ 1202 h 1237"/>
              <a:gd name="T4" fmla="*/ 213 w 1350"/>
              <a:gd name="T5" fmla="*/ 1237 h 1237"/>
              <a:gd name="T6" fmla="*/ 13 w 1350"/>
              <a:gd name="T7" fmla="*/ 1088 h 1237"/>
              <a:gd name="T8" fmla="*/ 14 w 1350"/>
              <a:gd name="T9" fmla="*/ 964 h 1237"/>
              <a:gd name="T10" fmla="*/ 15 w 1350"/>
              <a:gd name="T11" fmla="*/ 917 h 1237"/>
              <a:gd name="T12" fmla="*/ 19 w 1350"/>
              <a:gd name="T13" fmla="*/ 884 h 1237"/>
              <a:gd name="T14" fmla="*/ 46 w 1350"/>
              <a:gd name="T15" fmla="*/ 846 h 1237"/>
              <a:gd name="T16" fmla="*/ 106 w 1350"/>
              <a:gd name="T17" fmla="*/ 699 h 1237"/>
              <a:gd name="T18" fmla="*/ 106 w 1350"/>
              <a:gd name="T19" fmla="*/ 652 h 1237"/>
              <a:gd name="T20" fmla="*/ 133 w 1350"/>
              <a:gd name="T21" fmla="*/ 611 h 1237"/>
              <a:gd name="T22" fmla="*/ 187 w 1350"/>
              <a:gd name="T23" fmla="*/ 465 h 1237"/>
              <a:gd name="T24" fmla="*/ 186 w 1350"/>
              <a:gd name="T25" fmla="*/ 417 h 1237"/>
              <a:gd name="T26" fmla="*/ 221 w 1350"/>
              <a:gd name="T27" fmla="*/ 374 h 1237"/>
              <a:gd name="T28" fmla="*/ 277 w 1350"/>
              <a:gd name="T29" fmla="*/ 228 h 1237"/>
              <a:gd name="T30" fmla="*/ 273 w 1350"/>
              <a:gd name="T31" fmla="*/ 186 h 1237"/>
              <a:gd name="T32" fmla="*/ 295 w 1350"/>
              <a:gd name="T33" fmla="*/ 153 h 1237"/>
              <a:gd name="T34" fmla="*/ 322 w 1350"/>
              <a:gd name="T35" fmla="*/ 112 h 1237"/>
              <a:gd name="T36" fmla="*/ 347 w 1350"/>
              <a:gd name="T37" fmla="*/ 55 h 1237"/>
              <a:gd name="T38" fmla="*/ 384 w 1350"/>
              <a:gd name="T39" fmla="*/ 10 h 1237"/>
              <a:gd name="T40" fmla="*/ 451 w 1350"/>
              <a:gd name="T41" fmla="*/ 5 h 1237"/>
              <a:gd name="T42" fmla="*/ 491 w 1350"/>
              <a:gd name="T43" fmla="*/ 0 h 1237"/>
              <a:gd name="T44" fmla="*/ 1196 w 1350"/>
              <a:gd name="T45" fmla="*/ 46 h 1237"/>
              <a:gd name="T46" fmla="*/ 990 w 1350"/>
              <a:gd name="T47" fmla="*/ 880 h 1237"/>
              <a:gd name="T48" fmla="*/ 829 w 1350"/>
              <a:gd name="T49" fmla="*/ 1031 h 1237"/>
              <a:gd name="T50" fmla="*/ 98 w 1350"/>
              <a:gd name="T51" fmla="*/ 1043 h 1237"/>
              <a:gd name="T52" fmla="*/ 213 w 1350"/>
              <a:gd name="T53" fmla="*/ 1134 h 1237"/>
              <a:gd name="T54" fmla="*/ 1002 w 1350"/>
              <a:gd name="T55" fmla="*/ 1122 h 1237"/>
              <a:gd name="T56" fmla="*/ 1271 w 1350"/>
              <a:gd name="T57" fmla="*/ 294 h 1237"/>
              <a:gd name="T58" fmla="*/ 1323 w 1350"/>
              <a:gd name="T59" fmla="*/ 282 h 1237"/>
              <a:gd name="T60" fmla="*/ 468 w 1350"/>
              <a:gd name="T61" fmla="*/ 302 h 1237"/>
              <a:gd name="T62" fmla="*/ 974 w 1350"/>
              <a:gd name="T63" fmla="*/ 310 h 1237"/>
              <a:gd name="T64" fmla="*/ 1008 w 1350"/>
              <a:gd name="T65" fmla="*/ 284 h 1237"/>
              <a:gd name="T66" fmla="*/ 1023 w 1350"/>
              <a:gd name="T67" fmla="*/ 214 h 1237"/>
              <a:gd name="T68" fmla="*/ 517 w 1350"/>
              <a:gd name="T69" fmla="*/ 207 h 1237"/>
              <a:gd name="T70" fmla="*/ 484 w 1350"/>
              <a:gd name="T71" fmla="*/ 232 h 1237"/>
              <a:gd name="T72" fmla="*/ 400 w 1350"/>
              <a:gd name="T73" fmla="*/ 490 h 1237"/>
              <a:gd name="T74" fmla="*/ 418 w 1350"/>
              <a:gd name="T75" fmla="*/ 516 h 1237"/>
              <a:gd name="T76" fmla="*/ 928 w 1350"/>
              <a:gd name="T77" fmla="*/ 508 h 1237"/>
              <a:gd name="T78" fmla="*/ 958 w 1350"/>
              <a:gd name="T79" fmla="*/ 438 h 1237"/>
              <a:gd name="T80" fmla="*/ 940 w 1350"/>
              <a:gd name="T81" fmla="*/ 413 h 1237"/>
              <a:gd name="T82" fmla="*/ 430 w 1350"/>
              <a:gd name="T83" fmla="*/ 420 h 1237"/>
              <a:gd name="T84" fmla="*/ 400 w 1350"/>
              <a:gd name="T85" fmla="*/ 49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50" h="1237">
                <a:moveTo>
                  <a:pt x="1323" y="282"/>
                </a:moveTo>
                <a:cubicBezTo>
                  <a:pt x="1345" y="313"/>
                  <a:pt x="1350" y="347"/>
                  <a:pt x="1338" y="386"/>
                </a:cubicBezTo>
                <a:lnTo>
                  <a:pt x="1116" y="1115"/>
                </a:lnTo>
                <a:cubicBezTo>
                  <a:pt x="1106" y="1150"/>
                  <a:pt x="1086" y="1179"/>
                  <a:pt x="1055" y="1202"/>
                </a:cubicBezTo>
                <a:cubicBezTo>
                  <a:pt x="1024" y="1225"/>
                  <a:pt x="991" y="1237"/>
                  <a:pt x="956" y="1237"/>
                </a:cubicBezTo>
                <a:lnTo>
                  <a:pt x="213" y="1237"/>
                </a:lnTo>
                <a:cubicBezTo>
                  <a:pt x="172" y="1237"/>
                  <a:pt x="132" y="1223"/>
                  <a:pt x="93" y="1194"/>
                </a:cubicBezTo>
                <a:cubicBezTo>
                  <a:pt x="55" y="1165"/>
                  <a:pt x="28" y="1130"/>
                  <a:pt x="13" y="1088"/>
                </a:cubicBezTo>
                <a:cubicBezTo>
                  <a:pt x="0" y="1052"/>
                  <a:pt x="0" y="1018"/>
                  <a:pt x="12" y="986"/>
                </a:cubicBezTo>
                <a:cubicBezTo>
                  <a:pt x="12" y="984"/>
                  <a:pt x="13" y="976"/>
                  <a:pt x="14" y="964"/>
                </a:cubicBezTo>
                <a:cubicBezTo>
                  <a:pt x="16" y="952"/>
                  <a:pt x="17" y="942"/>
                  <a:pt x="17" y="934"/>
                </a:cubicBezTo>
                <a:cubicBezTo>
                  <a:pt x="18" y="930"/>
                  <a:pt x="17" y="924"/>
                  <a:pt x="15" y="917"/>
                </a:cubicBezTo>
                <a:cubicBezTo>
                  <a:pt x="13" y="910"/>
                  <a:pt x="12" y="904"/>
                  <a:pt x="13" y="901"/>
                </a:cubicBezTo>
                <a:cubicBezTo>
                  <a:pt x="14" y="895"/>
                  <a:pt x="16" y="890"/>
                  <a:pt x="19" y="884"/>
                </a:cubicBezTo>
                <a:cubicBezTo>
                  <a:pt x="22" y="879"/>
                  <a:pt x="27" y="873"/>
                  <a:pt x="32" y="865"/>
                </a:cubicBezTo>
                <a:cubicBezTo>
                  <a:pt x="38" y="858"/>
                  <a:pt x="42" y="852"/>
                  <a:pt x="46" y="846"/>
                </a:cubicBezTo>
                <a:cubicBezTo>
                  <a:pt x="58" y="826"/>
                  <a:pt x="70" y="802"/>
                  <a:pt x="82" y="773"/>
                </a:cubicBezTo>
                <a:cubicBezTo>
                  <a:pt x="94" y="744"/>
                  <a:pt x="102" y="720"/>
                  <a:pt x="106" y="699"/>
                </a:cubicBezTo>
                <a:cubicBezTo>
                  <a:pt x="108" y="694"/>
                  <a:pt x="108" y="686"/>
                  <a:pt x="106" y="675"/>
                </a:cubicBezTo>
                <a:cubicBezTo>
                  <a:pt x="105" y="664"/>
                  <a:pt x="105" y="657"/>
                  <a:pt x="106" y="652"/>
                </a:cubicBezTo>
                <a:cubicBezTo>
                  <a:pt x="108" y="647"/>
                  <a:pt x="112" y="639"/>
                  <a:pt x="120" y="630"/>
                </a:cubicBezTo>
                <a:cubicBezTo>
                  <a:pt x="127" y="621"/>
                  <a:pt x="132" y="615"/>
                  <a:pt x="133" y="611"/>
                </a:cubicBezTo>
                <a:cubicBezTo>
                  <a:pt x="145" y="592"/>
                  <a:pt x="156" y="567"/>
                  <a:pt x="167" y="537"/>
                </a:cubicBezTo>
                <a:cubicBezTo>
                  <a:pt x="178" y="507"/>
                  <a:pt x="185" y="483"/>
                  <a:pt x="187" y="465"/>
                </a:cubicBezTo>
                <a:cubicBezTo>
                  <a:pt x="188" y="460"/>
                  <a:pt x="187" y="451"/>
                  <a:pt x="185" y="439"/>
                </a:cubicBezTo>
                <a:cubicBezTo>
                  <a:pt x="183" y="427"/>
                  <a:pt x="184" y="419"/>
                  <a:pt x="186" y="417"/>
                </a:cubicBezTo>
                <a:cubicBezTo>
                  <a:pt x="188" y="410"/>
                  <a:pt x="194" y="401"/>
                  <a:pt x="203" y="392"/>
                </a:cubicBezTo>
                <a:cubicBezTo>
                  <a:pt x="213" y="383"/>
                  <a:pt x="219" y="377"/>
                  <a:pt x="221" y="374"/>
                </a:cubicBezTo>
                <a:cubicBezTo>
                  <a:pt x="231" y="360"/>
                  <a:pt x="243" y="337"/>
                  <a:pt x="255" y="306"/>
                </a:cubicBezTo>
                <a:cubicBezTo>
                  <a:pt x="268" y="274"/>
                  <a:pt x="275" y="249"/>
                  <a:pt x="277" y="228"/>
                </a:cubicBezTo>
                <a:cubicBezTo>
                  <a:pt x="278" y="224"/>
                  <a:pt x="277" y="217"/>
                  <a:pt x="275" y="208"/>
                </a:cubicBezTo>
                <a:cubicBezTo>
                  <a:pt x="273" y="198"/>
                  <a:pt x="272" y="191"/>
                  <a:pt x="273" y="186"/>
                </a:cubicBezTo>
                <a:cubicBezTo>
                  <a:pt x="274" y="182"/>
                  <a:pt x="277" y="177"/>
                  <a:pt x="280" y="172"/>
                </a:cubicBezTo>
                <a:cubicBezTo>
                  <a:pt x="284" y="166"/>
                  <a:pt x="289" y="160"/>
                  <a:pt x="295" y="153"/>
                </a:cubicBezTo>
                <a:cubicBezTo>
                  <a:pt x="301" y="146"/>
                  <a:pt x="305" y="141"/>
                  <a:pt x="309" y="136"/>
                </a:cubicBezTo>
                <a:cubicBezTo>
                  <a:pt x="313" y="130"/>
                  <a:pt x="317" y="122"/>
                  <a:pt x="322" y="112"/>
                </a:cubicBezTo>
                <a:cubicBezTo>
                  <a:pt x="326" y="102"/>
                  <a:pt x="330" y="93"/>
                  <a:pt x="334" y="84"/>
                </a:cubicBezTo>
                <a:cubicBezTo>
                  <a:pt x="337" y="75"/>
                  <a:pt x="342" y="65"/>
                  <a:pt x="347" y="55"/>
                </a:cubicBezTo>
                <a:cubicBezTo>
                  <a:pt x="352" y="44"/>
                  <a:pt x="357" y="36"/>
                  <a:pt x="363" y="29"/>
                </a:cubicBezTo>
                <a:cubicBezTo>
                  <a:pt x="368" y="22"/>
                  <a:pt x="375" y="16"/>
                  <a:pt x="384" y="10"/>
                </a:cubicBezTo>
                <a:cubicBezTo>
                  <a:pt x="393" y="4"/>
                  <a:pt x="402" y="1"/>
                  <a:pt x="413" y="1"/>
                </a:cubicBezTo>
                <a:cubicBezTo>
                  <a:pt x="423" y="1"/>
                  <a:pt x="436" y="2"/>
                  <a:pt x="451" y="5"/>
                </a:cubicBezTo>
                <a:lnTo>
                  <a:pt x="450" y="8"/>
                </a:lnTo>
                <a:cubicBezTo>
                  <a:pt x="471" y="3"/>
                  <a:pt x="484" y="0"/>
                  <a:pt x="491" y="0"/>
                </a:cubicBezTo>
                <a:lnTo>
                  <a:pt x="1104" y="0"/>
                </a:lnTo>
                <a:cubicBezTo>
                  <a:pt x="1144" y="0"/>
                  <a:pt x="1174" y="16"/>
                  <a:pt x="1196" y="46"/>
                </a:cubicBezTo>
                <a:cubicBezTo>
                  <a:pt x="1217" y="76"/>
                  <a:pt x="1222" y="111"/>
                  <a:pt x="1210" y="150"/>
                </a:cubicBezTo>
                <a:lnTo>
                  <a:pt x="990" y="880"/>
                </a:lnTo>
                <a:cubicBezTo>
                  <a:pt x="970" y="943"/>
                  <a:pt x="951" y="985"/>
                  <a:pt x="932" y="1003"/>
                </a:cubicBezTo>
                <a:cubicBezTo>
                  <a:pt x="913" y="1022"/>
                  <a:pt x="879" y="1031"/>
                  <a:pt x="829" y="1031"/>
                </a:cubicBezTo>
                <a:lnTo>
                  <a:pt x="129" y="1031"/>
                </a:lnTo>
                <a:cubicBezTo>
                  <a:pt x="115" y="1031"/>
                  <a:pt x="104" y="1035"/>
                  <a:pt x="98" y="1043"/>
                </a:cubicBezTo>
                <a:cubicBezTo>
                  <a:pt x="93" y="1052"/>
                  <a:pt x="92" y="1063"/>
                  <a:pt x="98" y="1078"/>
                </a:cubicBezTo>
                <a:cubicBezTo>
                  <a:pt x="110" y="1115"/>
                  <a:pt x="149" y="1134"/>
                  <a:pt x="213" y="1134"/>
                </a:cubicBezTo>
                <a:lnTo>
                  <a:pt x="957" y="1134"/>
                </a:lnTo>
                <a:cubicBezTo>
                  <a:pt x="972" y="1134"/>
                  <a:pt x="987" y="1130"/>
                  <a:pt x="1002" y="1122"/>
                </a:cubicBezTo>
                <a:cubicBezTo>
                  <a:pt x="1016" y="1113"/>
                  <a:pt x="1026" y="1102"/>
                  <a:pt x="1030" y="1088"/>
                </a:cubicBezTo>
                <a:lnTo>
                  <a:pt x="1271" y="294"/>
                </a:lnTo>
                <a:cubicBezTo>
                  <a:pt x="1275" y="282"/>
                  <a:pt x="1276" y="266"/>
                  <a:pt x="1275" y="248"/>
                </a:cubicBezTo>
                <a:cubicBezTo>
                  <a:pt x="1296" y="256"/>
                  <a:pt x="1312" y="267"/>
                  <a:pt x="1323" y="282"/>
                </a:cubicBezTo>
                <a:close/>
                <a:moveTo>
                  <a:pt x="467" y="284"/>
                </a:moveTo>
                <a:cubicBezTo>
                  <a:pt x="464" y="291"/>
                  <a:pt x="465" y="297"/>
                  <a:pt x="468" y="302"/>
                </a:cubicBezTo>
                <a:cubicBezTo>
                  <a:pt x="472" y="307"/>
                  <a:pt x="477" y="310"/>
                  <a:pt x="484" y="310"/>
                </a:cubicBezTo>
                <a:lnTo>
                  <a:pt x="974" y="310"/>
                </a:lnTo>
                <a:cubicBezTo>
                  <a:pt x="981" y="310"/>
                  <a:pt x="988" y="307"/>
                  <a:pt x="994" y="302"/>
                </a:cubicBezTo>
                <a:cubicBezTo>
                  <a:pt x="1001" y="297"/>
                  <a:pt x="1006" y="291"/>
                  <a:pt x="1008" y="284"/>
                </a:cubicBezTo>
                <a:lnTo>
                  <a:pt x="1025" y="232"/>
                </a:lnTo>
                <a:cubicBezTo>
                  <a:pt x="1027" y="225"/>
                  <a:pt x="1026" y="219"/>
                  <a:pt x="1023" y="214"/>
                </a:cubicBezTo>
                <a:cubicBezTo>
                  <a:pt x="1020" y="209"/>
                  <a:pt x="1014" y="207"/>
                  <a:pt x="1007" y="207"/>
                </a:cubicBezTo>
                <a:lnTo>
                  <a:pt x="517" y="207"/>
                </a:lnTo>
                <a:cubicBezTo>
                  <a:pt x="510" y="207"/>
                  <a:pt x="504" y="209"/>
                  <a:pt x="497" y="214"/>
                </a:cubicBezTo>
                <a:cubicBezTo>
                  <a:pt x="490" y="219"/>
                  <a:pt x="486" y="225"/>
                  <a:pt x="484" y="232"/>
                </a:cubicBezTo>
                <a:lnTo>
                  <a:pt x="467" y="284"/>
                </a:lnTo>
                <a:close/>
                <a:moveTo>
                  <a:pt x="400" y="490"/>
                </a:moveTo>
                <a:cubicBezTo>
                  <a:pt x="398" y="497"/>
                  <a:pt x="398" y="503"/>
                  <a:pt x="401" y="508"/>
                </a:cubicBezTo>
                <a:cubicBezTo>
                  <a:pt x="405" y="513"/>
                  <a:pt x="410" y="516"/>
                  <a:pt x="418" y="516"/>
                </a:cubicBezTo>
                <a:lnTo>
                  <a:pt x="907" y="516"/>
                </a:lnTo>
                <a:cubicBezTo>
                  <a:pt x="914" y="516"/>
                  <a:pt x="921" y="513"/>
                  <a:pt x="928" y="508"/>
                </a:cubicBezTo>
                <a:cubicBezTo>
                  <a:pt x="934" y="503"/>
                  <a:pt x="939" y="497"/>
                  <a:pt x="941" y="490"/>
                </a:cubicBezTo>
                <a:lnTo>
                  <a:pt x="958" y="438"/>
                </a:lnTo>
                <a:cubicBezTo>
                  <a:pt x="960" y="431"/>
                  <a:pt x="959" y="425"/>
                  <a:pt x="956" y="420"/>
                </a:cubicBezTo>
                <a:cubicBezTo>
                  <a:pt x="953" y="415"/>
                  <a:pt x="948" y="413"/>
                  <a:pt x="940" y="413"/>
                </a:cubicBezTo>
                <a:lnTo>
                  <a:pt x="451" y="413"/>
                </a:lnTo>
                <a:cubicBezTo>
                  <a:pt x="444" y="413"/>
                  <a:pt x="437" y="415"/>
                  <a:pt x="430" y="420"/>
                </a:cubicBezTo>
                <a:cubicBezTo>
                  <a:pt x="423" y="425"/>
                  <a:pt x="419" y="431"/>
                  <a:pt x="417" y="438"/>
                </a:cubicBezTo>
                <a:lnTo>
                  <a:pt x="400" y="49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dirty="0">
              <a:latin typeface="Arial" panose="020B0604020202020204" pitchFamily="34" charset="0"/>
              <a:cs typeface="Arial" panose="020B0604020202020204" pitchFamily="34" charset="0"/>
            </a:endParaRPr>
          </a:p>
        </p:txBody>
      </p:sp>
      <p:sp>
        <p:nvSpPr>
          <p:cNvPr id="46" name="Bookmark Icon"/>
          <p:cNvSpPr>
            <a:spLocks noChangeAspect="1"/>
          </p:cNvSpPr>
          <p:nvPr/>
        </p:nvSpPr>
        <p:spPr bwMode="auto">
          <a:xfrm>
            <a:off x="8585055" y="1644063"/>
            <a:ext cx="222250" cy="263525"/>
          </a:xfrm>
          <a:custGeom>
            <a:avLst/>
            <a:gdLst>
              <a:gd name="T0" fmla="*/ 937 w 1031"/>
              <a:gd name="T1" fmla="*/ 0 h 1218"/>
              <a:gd name="T2" fmla="*/ 973 w 1031"/>
              <a:gd name="T3" fmla="*/ 7 h 1218"/>
              <a:gd name="T4" fmla="*/ 1015 w 1031"/>
              <a:gd name="T5" fmla="*/ 40 h 1218"/>
              <a:gd name="T6" fmla="*/ 1031 w 1031"/>
              <a:gd name="T7" fmla="*/ 90 h 1218"/>
              <a:gd name="T8" fmla="*/ 1031 w 1031"/>
              <a:gd name="T9" fmla="*/ 1128 h 1218"/>
              <a:gd name="T10" fmla="*/ 1015 w 1031"/>
              <a:gd name="T11" fmla="*/ 1177 h 1218"/>
              <a:gd name="T12" fmla="*/ 973 w 1031"/>
              <a:gd name="T13" fmla="*/ 1210 h 1218"/>
              <a:gd name="T14" fmla="*/ 937 w 1031"/>
              <a:gd name="T15" fmla="*/ 1217 h 1218"/>
              <a:gd name="T16" fmla="*/ 870 w 1031"/>
              <a:gd name="T17" fmla="*/ 1191 h 1218"/>
              <a:gd name="T18" fmla="*/ 515 w 1031"/>
              <a:gd name="T19" fmla="*/ 850 h 1218"/>
              <a:gd name="T20" fmla="*/ 160 w 1031"/>
              <a:gd name="T21" fmla="*/ 1191 h 1218"/>
              <a:gd name="T22" fmla="*/ 94 w 1031"/>
              <a:gd name="T23" fmla="*/ 1218 h 1218"/>
              <a:gd name="T24" fmla="*/ 58 w 1031"/>
              <a:gd name="T25" fmla="*/ 1210 h 1218"/>
              <a:gd name="T26" fmla="*/ 16 w 1031"/>
              <a:gd name="T27" fmla="*/ 1177 h 1218"/>
              <a:gd name="T28" fmla="*/ 0 w 1031"/>
              <a:gd name="T29" fmla="*/ 1128 h 1218"/>
              <a:gd name="T30" fmla="*/ 0 w 1031"/>
              <a:gd name="T31" fmla="*/ 90 h 1218"/>
              <a:gd name="T32" fmla="*/ 16 w 1031"/>
              <a:gd name="T33" fmla="*/ 40 h 1218"/>
              <a:gd name="T34" fmla="*/ 58 w 1031"/>
              <a:gd name="T35" fmla="*/ 7 h 1218"/>
              <a:gd name="T36" fmla="*/ 94 w 1031"/>
              <a:gd name="T37" fmla="*/ 0 h 1218"/>
              <a:gd name="T38" fmla="*/ 937 w 1031"/>
              <a:gd name="T39" fmla="*/ 0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31" h="1218">
                <a:moveTo>
                  <a:pt x="937" y="0"/>
                </a:moveTo>
                <a:cubicBezTo>
                  <a:pt x="950" y="0"/>
                  <a:pt x="961" y="2"/>
                  <a:pt x="973" y="7"/>
                </a:cubicBezTo>
                <a:cubicBezTo>
                  <a:pt x="990" y="14"/>
                  <a:pt x="1005" y="25"/>
                  <a:pt x="1015" y="40"/>
                </a:cubicBezTo>
                <a:cubicBezTo>
                  <a:pt x="1025" y="55"/>
                  <a:pt x="1031" y="72"/>
                  <a:pt x="1031" y="90"/>
                </a:cubicBezTo>
                <a:lnTo>
                  <a:pt x="1031" y="1128"/>
                </a:lnTo>
                <a:cubicBezTo>
                  <a:pt x="1031" y="1146"/>
                  <a:pt x="1025" y="1162"/>
                  <a:pt x="1015" y="1177"/>
                </a:cubicBezTo>
                <a:cubicBezTo>
                  <a:pt x="1005" y="1192"/>
                  <a:pt x="990" y="1203"/>
                  <a:pt x="973" y="1210"/>
                </a:cubicBezTo>
                <a:cubicBezTo>
                  <a:pt x="962" y="1215"/>
                  <a:pt x="951" y="1217"/>
                  <a:pt x="937" y="1217"/>
                </a:cubicBezTo>
                <a:cubicBezTo>
                  <a:pt x="912" y="1217"/>
                  <a:pt x="889" y="1208"/>
                  <a:pt x="870" y="1191"/>
                </a:cubicBezTo>
                <a:lnTo>
                  <a:pt x="515" y="850"/>
                </a:lnTo>
                <a:lnTo>
                  <a:pt x="160" y="1191"/>
                </a:lnTo>
                <a:cubicBezTo>
                  <a:pt x="141" y="1209"/>
                  <a:pt x="119" y="1218"/>
                  <a:pt x="94" y="1218"/>
                </a:cubicBezTo>
                <a:cubicBezTo>
                  <a:pt x="81" y="1218"/>
                  <a:pt x="69" y="1215"/>
                  <a:pt x="58" y="1210"/>
                </a:cubicBezTo>
                <a:cubicBezTo>
                  <a:pt x="40" y="1203"/>
                  <a:pt x="26" y="1192"/>
                  <a:pt x="16" y="1177"/>
                </a:cubicBezTo>
                <a:cubicBezTo>
                  <a:pt x="5" y="1162"/>
                  <a:pt x="0" y="1146"/>
                  <a:pt x="0" y="1128"/>
                </a:cubicBezTo>
                <a:lnTo>
                  <a:pt x="0" y="90"/>
                </a:lnTo>
                <a:cubicBezTo>
                  <a:pt x="0" y="72"/>
                  <a:pt x="5" y="55"/>
                  <a:pt x="16" y="40"/>
                </a:cubicBezTo>
                <a:cubicBezTo>
                  <a:pt x="26" y="25"/>
                  <a:pt x="40" y="14"/>
                  <a:pt x="58" y="7"/>
                </a:cubicBezTo>
                <a:cubicBezTo>
                  <a:pt x="69" y="2"/>
                  <a:pt x="81" y="0"/>
                  <a:pt x="94" y="0"/>
                </a:cubicBezTo>
                <a:lnTo>
                  <a:pt x="93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7" name="Print Icon"/>
          <p:cNvSpPr>
            <a:spLocks noChangeAspect="1" noEditPoints="1"/>
          </p:cNvSpPr>
          <p:nvPr/>
        </p:nvSpPr>
        <p:spPr bwMode="auto">
          <a:xfrm>
            <a:off x="9002990" y="1642475"/>
            <a:ext cx="290513" cy="266700"/>
          </a:xfrm>
          <a:custGeom>
            <a:avLst/>
            <a:gdLst>
              <a:gd name="T0" fmla="*/ 310 w 1340"/>
              <a:gd name="T1" fmla="*/ 1134 h 1237"/>
              <a:gd name="T2" fmla="*/ 1031 w 1340"/>
              <a:gd name="T3" fmla="*/ 1134 h 1237"/>
              <a:gd name="T4" fmla="*/ 1031 w 1340"/>
              <a:gd name="T5" fmla="*/ 928 h 1237"/>
              <a:gd name="T6" fmla="*/ 310 w 1340"/>
              <a:gd name="T7" fmla="*/ 928 h 1237"/>
              <a:gd name="T8" fmla="*/ 310 w 1340"/>
              <a:gd name="T9" fmla="*/ 1134 h 1237"/>
              <a:gd name="T10" fmla="*/ 310 w 1340"/>
              <a:gd name="T11" fmla="*/ 619 h 1237"/>
              <a:gd name="T12" fmla="*/ 1031 w 1340"/>
              <a:gd name="T13" fmla="*/ 619 h 1237"/>
              <a:gd name="T14" fmla="*/ 1031 w 1340"/>
              <a:gd name="T15" fmla="*/ 310 h 1237"/>
              <a:gd name="T16" fmla="*/ 902 w 1340"/>
              <a:gd name="T17" fmla="*/ 310 h 1237"/>
              <a:gd name="T18" fmla="*/ 847 w 1340"/>
              <a:gd name="T19" fmla="*/ 287 h 1237"/>
              <a:gd name="T20" fmla="*/ 825 w 1340"/>
              <a:gd name="T21" fmla="*/ 232 h 1237"/>
              <a:gd name="T22" fmla="*/ 825 w 1340"/>
              <a:gd name="T23" fmla="*/ 103 h 1237"/>
              <a:gd name="T24" fmla="*/ 310 w 1340"/>
              <a:gd name="T25" fmla="*/ 103 h 1237"/>
              <a:gd name="T26" fmla="*/ 310 w 1340"/>
              <a:gd name="T27" fmla="*/ 619 h 1237"/>
              <a:gd name="T28" fmla="*/ 1237 w 1340"/>
              <a:gd name="T29" fmla="*/ 670 h 1237"/>
              <a:gd name="T30" fmla="*/ 1222 w 1340"/>
              <a:gd name="T31" fmla="*/ 634 h 1237"/>
              <a:gd name="T32" fmla="*/ 1185 w 1340"/>
              <a:gd name="T33" fmla="*/ 619 h 1237"/>
              <a:gd name="T34" fmla="*/ 1149 w 1340"/>
              <a:gd name="T35" fmla="*/ 634 h 1237"/>
              <a:gd name="T36" fmla="*/ 1134 w 1340"/>
              <a:gd name="T37" fmla="*/ 670 h 1237"/>
              <a:gd name="T38" fmla="*/ 1149 w 1340"/>
              <a:gd name="T39" fmla="*/ 706 h 1237"/>
              <a:gd name="T40" fmla="*/ 1185 w 1340"/>
              <a:gd name="T41" fmla="*/ 722 h 1237"/>
              <a:gd name="T42" fmla="*/ 1222 w 1340"/>
              <a:gd name="T43" fmla="*/ 706 h 1237"/>
              <a:gd name="T44" fmla="*/ 1237 w 1340"/>
              <a:gd name="T45" fmla="*/ 670 h 1237"/>
              <a:gd name="T46" fmla="*/ 1340 w 1340"/>
              <a:gd name="T47" fmla="*/ 670 h 1237"/>
              <a:gd name="T48" fmla="*/ 1340 w 1340"/>
              <a:gd name="T49" fmla="*/ 1005 h 1237"/>
              <a:gd name="T50" fmla="*/ 1332 w 1340"/>
              <a:gd name="T51" fmla="*/ 1023 h 1237"/>
              <a:gd name="T52" fmla="*/ 1314 w 1340"/>
              <a:gd name="T53" fmla="*/ 1031 h 1237"/>
              <a:gd name="T54" fmla="*/ 1134 w 1340"/>
              <a:gd name="T55" fmla="*/ 1031 h 1237"/>
              <a:gd name="T56" fmla="*/ 1134 w 1340"/>
              <a:gd name="T57" fmla="*/ 1160 h 1237"/>
              <a:gd name="T58" fmla="*/ 1111 w 1340"/>
              <a:gd name="T59" fmla="*/ 1214 h 1237"/>
              <a:gd name="T60" fmla="*/ 1057 w 1340"/>
              <a:gd name="T61" fmla="*/ 1237 h 1237"/>
              <a:gd name="T62" fmla="*/ 284 w 1340"/>
              <a:gd name="T63" fmla="*/ 1237 h 1237"/>
              <a:gd name="T64" fmla="*/ 229 w 1340"/>
              <a:gd name="T65" fmla="*/ 1214 h 1237"/>
              <a:gd name="T66" fmla="*/ 206 w 1340"/>
              <a:gd name="T67" fmla="*/ 1160 h 1237"/>
              <a:gd name="T68" fmla="*/ 206 w 1340"/>
              <a:gd name="T69" fmla="*/ 1031 h 1237"/>
              <a:gd name="T70" fmla="*/ 26 w 1340"/>
              <a:gd name="T71" fmla="*/ 1031 h 1237"/>
              <a:gd name="T72" fmla="*/ 8 w 1340"/>
              <a:gd name="T73" fmla="*/ 1023 h 1237"/>
              <a:gd name="T74" fmla="*/ 0 w 1340"/>
              <a:gd name="T75" fmla="*/ 1005 h 1237"/>
              <a:gd name="T76" fmla="*/ 0 w 1340"/>
              <a:gd name="T77" fmla="*/ 670 h 1237"/>
              <a:gd name="T78" fmla="*/ 46 w 1340"/>
              <a:gd name="T79" fmla="*/ 561 h 1237"/>
              <a:gd name="T80" fmla="*/ 155 w 1340"/>
              <a:gd name="T81" fmla="*/ 516 h 1237"/>
              <a:gd name="T82" fmla="*/ 206 w 1340"/>
              <a:gd name="T83" fmla="*/ 516 h 1237"/>
              <a:gd name="T84" fmla="*/ 206 w 1340"/>
              <a:gd name="T85" fmla="*/ 78 h 1237"/>
              <a:gd name="T86" fmla="*/ 229 w 1340"/>
              <a:gd name="T87" fmla="*/ 23 h 1237"/>
              <a:gd name="T88" fmla="*/ 284 w 1340"/>
              <a:gd name="T89" fmla="*/ 0 h 1237"/>
              <a:gd name="T90" fmla="*/ 825 w 1340"/>
              <a:gd name="T91" fmla="*/ 0 h 1237"/>
              <a:gd name="T92" fmla="*/ 896 w 1340"/>
              <a:gd name="T93" fmla="*/ 16 h 1237"/>
              <a:gd name="T94" fmla="*/ 957 w 1340"/>
              <a:gd name="T95" fmla="*/ 55 h 1237"/>
              <a:gd name="T96" fmla="*/ 1079 w 1340"/>
              <a:gd name="T97" fmla="*/ 177 h 1237"/>
              <a:gd name="T98" fmla="*/ 1118 w 1340"/>
              <a:gd name="T99" fmla="*/ 239 h 1237"/>
              <a:gd name="T100" fmla="*/ 1134 w 1340"/>
              <a:gd name="T101" fmla="*/ 310 h 1237"/>
              <a:gd name="T102" fmla="*/ 1134 w 1340"/>
              <a:gd name="T103" fmla="*/ 516 h 1237"/>
              <a:gd name="T104" fmla="*/ 1185 w 1340"/>
              <a:gd name="T105" fmla="*/ 516 h 1237"/>
              <a:gd name="T106" fmla="*/ 1295 w 1340"/>
              <a:gd name="T107" fmla="*/ 561 h 1237"/>
              <a:gd name="T108" fmla="*/ 1340 w 1340"/>
              <a:gd name="T109" fmla="*/ 67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40" h="1237">
                <a:moveTo>
                  <a:pt x="310" y="1134"/>
                </a:moveTo>
                <a:lnTo>
                  <a:pt x="1031" y="1134"/>
                </a:lnTo>
                <a:lnTo>
                  <a:pt x="1031" y="928"/>
                </a:lnTo>
                <a:lnTo>
                  <a:pt x="310" y="928"/>
                </a:lnTo>
                <a:lnTo>
                  <a:pt x="310" y="1134"/>
                </a:lnTo>
                <a:close/>
                <a:moveTo>
                  <a:pt x="310" y="619"/>
                </a:moveTo>
                <a:lnTo>
                  <a:pt x="1031" y="619"/>
                </a:lnTo>
                <a:lnTo>
                  <a:pt x="1031" y="310"/>
                </a:lnTo>
                <a:lnTo>
                  <a:pt x="902" y="310"/>
                </a:lnTo>
                <a:cubicBezTo>
                  <a:pt x="881" y="310"/>
                  <a:pt x="862" y="302"/>
                  <a:pt x="847" y="287"/>
                </a:cubicBezTo>
                <a:cubicBezTo>
                  <a:pt x="832" y="272"/>
                  <a:pt x="825" y="254"/>
                  <a:pt x="825" y="232"/>
                </a:cubicBezTo>
                <a:lnTo>
                  <a:pt x="825" y="103"/>
                </a:lnTo>
                <a:lnTo>
                  <a:pt x="310" y="103"/>
                </a:lnTo>
                <a:lnTo>
                  <a:pt x="310" y="619"/>
                </a:lnTo>
                <a:close/>
                <a:moveTo>
                  <a:pt x="1237" y="670"/>
                </a:moveTo>
                <a:cubicBezTo>
                  <a:pt x="1237" y="656"/>
                  <a:pt x="1232" y="644"/>
                  <a:pt x="1222" y="634"/>
                </a:cubicBezTo>
                <a:cubicBezTo>
                  <a:pt x="1211" y="624"/>
                  <a:pt x="1199" y="619"/>
                  <a:pt x="1185" y="619"/>
                </a:cubicBezTo>
                <a:cubicBezTo>
                  <a:pt x="1172" y="619"/>
                  <a:pt x="1159" y="624"/>
                  <a:pt x="1149" y="634"/>
                </a:cubicBezTo>
                <a:cubicBezTo>
                  <a:pt x="1139" y="644"/>
                  <a:pt x="1134" y="656"/>
                  <a:pt x="1134" y="670"/>
                </a:cubicBezTo>
                <a:cubicBezTo>
                  <a:pt x="1134" y="684"/>
                  <a:pt x="1139" y="696"/>
                  <a:pt x="1149" y="706"/>
                </a:cubicBezTo>
                <a:cubicBezTo>
                  <a:pt x="1159" y="717"/>
                  <a:pt x="1172" y="722"/>
                  <a:pt x="1185" y="722"/>
                </a:cubicBezTo>
                <a:cubicBezTo>
                  <a:pt x="1199" y="722"/>
                  <a:pt x="1211" y="717"/>
                  <a:pt x="1222" y="706"/>
                </a:cubicBezTo>
                <a:cubicBezTo>
                  <a:pt x="1232" y="696"/>
                  <a:pt x="1237" y="684"/>
                  <a:pt x="1237" y="670"/>
                </a:cubicBezTo>
                <a:close/>
                <a:moveTo>
                  <a:pt x="1340" y="670"/>
                </a:moveTo>
                <a:lnTo>
                  <a:pt x="1340" y="1005"/>
                </a:lnTo>
                <a:cubicBezTo>
                  <a:pt x="1340" y="1012"/>
                  <a:pt x="1337" y="1018"/>
                  <a:pt x="1332" y="1023"/>
                </a:cubicBezTo>
                <a:cubicBezTo>
                  <a:pt x="1327" y="1028"/>
                  <a:pt x="1321" y="1031"/>
                  <a:pt x="1314" y="1031"/>
                </a:cubicBezTo>
                <a:lnTo>
                  <a:pt x="1134" y="1031"/>
                </a:lnTo>
                <a:lnTo>
                  <a:pt x="1134" y="1160"/>
                </a:lnTo>
                <a:cubicBezTo>
                  <a:pt x="1134" y="1181"/>
                  <a:pt x="1126" y="1199"/>
                  <a:pt x="1111" y="1214"/>
                </a:cubicBezTo>
                <a:cubicBezTo>
                  <a:pt x="1096" y="1229"/>
                  <a:pt x="1078" y="1237"/>
                  <a:pt x="1057" y="1237"/>
                </a:cubicBezTo>
                <a:lnTo>
                  <a:pt x="284" y="1237"/>
                </a:lnTo>
                <a:cubicBezTo>
                  <a:pt x="262" y="1237"/>
                  <a:pt x="244" y="1229"/>
                  <a:pt x="229" y="1214"/>
                </a:cubicBezTo>
                <a:cubicBezTo>
                  <a:pt x="214" y="1199"/>
                  <a:pt x="206" y="1181"/>
                  <a:pt x="206" y="1160"/>
                </a:cubicBezTo>
                <a:lnTo>
                  <a:pt x="206" y="1031"/>
                </a:lnTo>
                <a:lnTo>
                  <a:pt x="26" y="1031"/>
                </a:lnTo>
                <a:cubicBezTo>
                  <a:pt x="19" y="1031"/>
                  <a:pt x="13" y="1028"/>
                  <a:pt x="8" y="1023"/>
                </a:cubicBezTo>
                <a:cubicBezTo>
                  <a:pt x="3" y="1018"/>
                  <a:pt x="0" y="1012"/>
                  <a:pt x="0" y="1005"/>
                </a:cubicBezTo>
                <a:lnTo>
                  <a:pt x="0" y="670"/>
                </a:lnTo>
                <a:cubicBezTo>
                  <a:pt x="0" y="628"/>
                  <a:pt x="16" y="591"/>
                  <a:pt x="46" y="561"/>
                </a:cubicBezTo>
                <a:cubicBezTo>
                  <a:pt x="76" y="531"/>
                  <a:pt x="113" y="516"/>
                  <a:pt x="155" y="516"/>
                </a:cubicBezTo>
                <a:lnTo>
                  <a:pt x="206" y="516"/>
                </a:lnTo>
                <a:lnTo>
                  <a:pt x="206" y="78"/>
                </a:lnTo>
                <a:cubicBezTo>
                  <a:pt x="206" y="56"/>
                  <a:pt x="214" y="38"/>
                  <a:pt x="229" y="23"/>
                </a:cubicBezTo>
                <a:cubicBezTo>
                  <a:pt x="244" y="8"/>
                  <a:pt x="262" y="0"/>
                  <a:pt x="284" y="0"/>
                </a:cubicBezTo>
                <a:lnTo>
                  <a:pt x="825" y="0"/>
                </a:lnTo>
                <a:cubicBezTo>
                  <a:pt x="846" y="0"/>
                  <a:pt x="870" y="6"/>
                  <a:pt x="896" y="16"/>
                </a:cubicBezTo>
                <a:cubicBezTo>
                  <a:pt x="921" y="27"/>
                  <a:pt x="942" y="40"/>
                  <a:pt x="957" y="55"/>
                </a:cubicBezTo>
                <a:lnTo>
                  <a:pt x="1079" y="177"/>
                </a:lnTo>
                <a:cubicBezTo>
                  <a:pt x="1094" y="193"/>
                  <a:pt x="1107" y="213"/>
                  <a:pt x="1118" y="239"/>
                </a:cubicBezTo>
                <a:cubicBezTo>
                  <a:pt x="1129" y="264"/>
                  <a:pt x="1134" y="288"/>
                  <a:pt x="1134" y="310"/>
                </a:cubicBezTo>
                <a:lnTo>
                  <a:pt x="1134" y="516"/>
                </a:lnTo>
                <a:lnTo>
                  <a:pt x="1185" y="516"/>
                </a:lnTo>
                <a:cubicBezTo>
                  <a:pt x="1228" y="516"/>
                  <a:pt x="1264" y="531"/>
                  <a:pt x="1295" y="561"/>
                </a:cubicBezTo>
                <a:cubicBezTo>
                  <a:pt x="1325" y="591"/>
                  <a:pt x="1340" y="628"/>
                  <a:pt x="1340" y="67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8" name="Camera Icon"/>
          <p:cNvSpPr>
            <a:spLocks noChangeAspect="1" noEditPoints="1"/>
          </p:cNvSpPr>
          <p:nvPr/>
        </p:nvSpPr>
        <p:spPr bwMode="auto">
          <a:xfrm>
            <a:off x="9433624" y="1631363"/>
            <a:ext cx="333375" cy="288925"/>
          </a:xfrm>
          <a:custGeom>
            <a:avLst/>
            <a:gdLst>
              <a:gd name="T0" fmla="*/ 773 w 1546"/>
              <a:gd name="T1" fmla="*/ 541 h 1339"/>
              <a:gd name="T2" fmla="*/ 937 w 1546"/>
              <a:gd name="T3" fmla="*/ 609 h 1339"/>
              <a:gd name="T4" fmla="*/ 1005 w 1546"/>
              <a:gd name="T5" fmla="*/ 773 h 1339"/>
              <a:gd name="T6" fmla="*/ 937 w 1546"/>
              <a:gd name="T7" fmla="*/ 937 h 1339"/>
              <a:gd name="T8" fmla="*/ 773 w 1546"/>
              <a:gd name="T9" fmla="*/ 1005 h 1339"/>
              <a:gd name="T10" fmla="*/ 609 w 1546"/>
              <a:gd name="T11" fmla="*/ 937 h 1339"/>
              <a:gd name="T12" fmla="*/ 541 w 1546"/>
              <a:gd name="T13" fmla="*/ 773 h 1339"/>
              <a:gd name="T14" fmla="*/ 609 w 1546"/>
              <a:gd name="T15" fmla="*/ 609 h 1339"/>
              <a:gd name="T16" fmla="*/ 773 w 1546"/>
              <a:gd name="T17" fmla="*/ 541 h 1339"/>
              <a:gd name="T18" fmla="*/ 1340 w 1546"/>
              <a:gd name="T19" fmla="*/ 206 h 1339"/>
              <a:gd name="T20" fmla="*/ 1485 w 1546"/>
              <a:gd name="T21" fmla="*/ 266 h 1339"/>
              <a:gd name="T22" fmla="*/ 1546 w 1546"/>
              <a:gd name="T23" fmla="*/ 412 h 1339"/>
              <a:gd name="T24" fmla="*/ 1546 w 1546"/>
              <a:gd name="T25" fmla="*/ 1133 h 1339"/>
              <a:gd name="T26" fmla="*/ 1485 w 1546"/>
              <a:gd name="T27" fmla="*/ 1279 h 1339"/>
              <a:gd name="T28" fmla="*/ 1340 w 1546"/>
              <a:gd name="T29" fmla="*/ 1339 h 1339"/>
              <a:gd name="T30" fmla="*/ 206 w 1546"/>
              <a:gd name="T31" fmla="*/ 1339 h 1339"/>
              <a:gd name="T32" fmla="*/ 61 w 1546"/>
              <a:gd name="T33" fmla="*/ 1279 h 1339"/>
              <a:gd name="T34" fmla="*/ 0 w 1546"/>
              <a:gd name="T35" fmla="*/ 1133 h 1339"/>
              <a:gd name="T36" fmla="*/ 0 w 1546"/>
              <a:gd name="T37" fmla="*/ 412 h 1339"/>
              <a:gd name="T38" fmla="*/ 61 w 1546"/>
              <a:gd name="T39" fmla="*/ 266 h 1339"/>
              <a:gd name="T40" fmla="*/ 206 w 1546"/>
              <a:gd name="T41" fmla="*/ 206 h 1339"/>
              <a:gd name="T42" fmla="*/ 387 w 1546"/>
              <a:gd name="T43" fmla="*/ 206 h 1339"/>
              <a:gd name="T44" fmla="*/ 428 w 1546"/>
              <a:gd name="T45" fmla="*/ 96 h 1339"/>
              <a:gd name="T46" fmla="*/ 484 w 1546"/>
              <a:gd name="T47" fmla="*/ 28 h 1339"/>
              <a:gd name="T48" fmla="*/ 567 w 1546"/>
              <a:gd name="T49" fmla="*/ 0 h 1339"/>
              <a:gd name="T50" fmla="*/ 979 w 1546"/>
              <a:gd name="T51" fmla="*/ 0 h 1339"/>
              <a:gd name="T52" fmla="*/ 1062 w 1546"/>
              <a:gd name="T53" fmla="*/ 28 h 1339"/>
              <a:gd name="T54" fmla="*/ 1118 w 1546"/>
              <a:gd name="T55" fmla="*/ 96 h 1339"/>
              <a:gd name="T56" fmla="*/ 1159 w 1546"/>
              <a:gd name="T57" fmla="*/ 206 h 1339"/>
              <a:gd name="T58" fmla="*/ 1340 w 1546"/>
              <a:gd name="T59" fmla="*/ 206 h 1339"/>
              <a:gd name="T60" fmla="*/ 773 w 1546"/>
              <a:gd name="T61" fmla="*/ 1133 h 1339"/>
              <a:gd name="T62" fmla="*/ 1028 w 1546"/>
              <a:gd name="T63" fmla="*/ 1028 h 1339"/>
              <a:gd name="T64" fmla="*/ 1134 w 1546"/>
              <a:gd name="T65" fmla="*/ 773 h 1339"/>
              <a:gd name="T66" fmla="*/ 1028 w 1546"/>
              <a:gd name="T67" fmla="*/ 518 h 1339"/>
              <a:gd name="T68" fmla="*/ 773 w 1546"/>
              <a:gd name="T69" fmla="*/ 412 h 1339"/>
              <a:gd name="T70" fmla="*/ 518 w 1546"/>
              <a:gd name="T71" fmla="*/ 518 h 1339"/>
              <a:gd name="T72" fmla="*/ 412 w 1546"/>
              <a:gd name="T73" fmla="*/ 773 h 1339"/>
              <a:gd name="T74" fmla="*/ 518 w 1546"/>
              <a:gd name="T75" fmla="*/ 1028 h 1339"/>
              <a:gd name="T76" fmla="*/ 773 w 1546"/>
              <a:gd name="T77" fmla="*/ 1133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6" h="1339">
                <a:moveTo>
                  <a:pt x="773" y="541"/>
                </a:moveTo>
                <a:cubicBezTo>
                  <a:pt x="837" y="541"/>
                  <a:pt x="892" y="564"/>
                  <a:pt x="937" y="609"/>
                </a:cubicBezTo>
                <a:cubicBezTo>
                  <a:pt x="982" y="654"/>
                  <a:pt x="1005" y="709"/>
                  <a:pt x="1005" y="773"/>
                </a:cubicBezTo>
                <a:cubicBezTo>
                  <a:pt x="1005" y="837"/>
                  <a:pt x="982" y="891"/>
                  <a:pt x="937" y="937"/>
                </a:cubicBezTo>
                <a:cubicBezTo>
                  <a:pt x="892" y="982"/>
                  <a:pt x="837" y="1005"/>
                  <a:pt x="773" y="1005"/>
                </a:cubicBezTo>
                <a:cubicBezTo>
                  <a:pt x="709" y="1005"/>
                  <a:pt x="655" y="982"/>
                  <a:pt x="609" y="937"/>
                </a:cubicBezTo>
                <a:cubicBezTo>
                  <a:pt x="564" y="891"/>
                  <a:pt x="541" y="837"/>
                  <a:pt x="541" y="773"/>
                </a:cubicBezTo>
                <a:cubicBezTo>
                  <a:pt x="541" y="709"/>
                  <a:pt x="564" y="654"/>
                  <a:pt x="609" y="609"/>
                </a:cubicBezTo>
                <a:cubicBezTo>
                  <a:pt x="655" y="564"/>
                  <a:pt x="709" y="541"/>
                  <a:pt x="773" y="541"/>
                </a:cubicBezTo>
                <a:close/>
                <a:moveTo>
                  <a:pt x="1340" y="206"/>
                </a:moveTo>
                <a:cubicBezTo>
                  <a:pt x="1397" y="206"/>
                  <a:pt x="1445" y="226"/>
                  <a:pt x="1485" y="266"/>
                </a:cubicBezTo>
                <a:cubicBezTo>
                  <a:pt x="1526" y="307"/>
                  <a:pt x="1546" y="355"/>
                  <a:pt x="1546" y="412"/>
                </a:cubicBezTo>
                <a:lnTo>
                  <a:pt x="1546" y="1133"/>
                </a:lnTo>
                <a:cubicBezTo>
                  <a:pt x="1546" y="1190"/>
                  <a:pt x="1526" y="1239"/>
                  <a:pt x="1485" y="1279"/>
                </a:cubicBezTo>
                <a:cubicBezTo>
                  <a:pt x="1445" y="1319"/>
                  <a:pt x="1397" y="1339"/>
                  <a:pt x="1340" y="1339"/>
                </a:cubicBezTo>
                <a:lnTo>
                  <a:pt x="206" y="1339"/>
                </a:lnTo>
                <a:cubicBezTo>
                  <a:pt x="149" y="1339"/>
                  <a:pt x="101" y="1319"/>
                  <a:pt x="61" y="1279"/>
                </a:cubicBezTo>
                <a:cubicBezTo>
                  <a:pt x="20" y="1239"/>
                  <a:pt x="0" y="1190"/>
                  <a:pt x="0" y="1133"/>
                </a:cubicBezTo>
                <a:lnTo>
                  <a:pt x="0" y="412"/>
                </a:lnTo>
                <a:cubicBezTo>
                  <a:pt x="0" y="355"/>
                  <a:pt x="20" y="307"/>
                  <a:pt x="61" y="266"/>
                </a:cubicBezTo>
                <a:cubicBezTo>
                  <a:pt x="101" y="226"/>
                  <a:pt x="149" y="206"/>
                  <a:pt x="206" y="206"/>
                </a:cubicBezTo>
                <a:lnTo>
                  <a:pt x="387" y="206"/>
                </a:lnTo>
                <a:lnTo>
                  <a:pt x="428" y="96"/>
                </a:lnTo>
                <a:cubicBezTo>
                  <a:pt x="438" y="70"/>
                  <a:pt x="456" y="47"/>
                  <a:pt x="484" y="28"/>
                </a:cubicBezTo>
                <a:cubicBezTo>
                  <a:pt x="511" y="9"/>
                  <a:pt x="538" y="0"/>
                  <a:pt x="567" y="0"/>
                </a:cubicBezTo>
                <a:lnTo>
                  <a:pt x="979" y="0"/>
                </a:lnTo>
                <a:cubicBezTo>
                  <a:pt x="1008" y="0"/>
                  <a:pt x="1035" y="9"/>
                  <a:pt x="1062" y="28"/>
                </a:cubicBezTo>
                <a:cubicBezTo>
                  <a:pt x="1090" y="47"/>
                  <a:pt x="1108" y="70"/>
                  <a:pt x="1118" y="96"/>
                </a:cubicBezTo>
                <a:lnTo>
                  <a:pt x="1159" y="206"/>
                </a:lnTo>
                <a:lnTo>
                  <a:pt x="1340" y="206"/>
                </a:lnTo>
                <a:close/>
                <a:moveTo>
                  <a:pt x="773" y="1133"/>
                </a:moveTo>
                <a:cubicBezTo>
                  <a:pt x="872" y="1133"/>
                  <a:pt x="957" y="1098"/>
                  <a:pt x="1028" y="1028"/>
                </a:cubicBezTo>
                <a:cubicBezTo>
                  <a:pt x="1098" y="957"/>
                  <a:pt x="1134" y="872"/>
                  <a:pt x="1134" y="773"/>
                </a:cubicBezTo>
                <a:cubicBezTo>
                  <a:pt x="1134" y="673"/>
                  <a:pt x="1098" y="588"/>
                  <a:pt x="1028" y="518"/>
                </a:cubicBezTo>
                <a:cubicBezTo>
                  <a:pt x="957" y="447"/>
                  <a:pt x="872" y="412"/>
                  <a:pt x="773" y="412"/>
                </a:cubicBezTo>
                <a:cubicBezTo>
                  <a:pt x="674" y="412"/>
                  <a:pt x="589" y="447"/>
                  <a:pt x="518" y="518"/>
                </a:cubicBezTo>
                <a:cubicBezTo>
                  <a:pt x="448" y="588"/>
                  <a:pt x="412" y="673"/>
                  <a:pt x="412" y="773"/>
                </a:cubicBezTo>
                <a:cubicBezTo>
                  <a:pt x="412" y="872"/>
                  <a:pt x="448" y="957"/>
                  <a:pt x="518" y="1028"/>
                </a:cubicBezTo>
                <a:cubicBezTo>
                  <a:pt x="589" y="1098"/>
                  <a:pt x="674" y="1133"/>
                  <a:pt x="773" y="113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9" name="Font Icon"/>
          <p:cNvSpPr>
            <a:spLocks noChangeAspect="1" noEditPoints="1"/>
          </p:cNvSpPr>
          <p:nvPr/>
        </p:nvSpPr>
        <p:spPr bwMode="auto">
          <a:xfrm>
            <a:off x="9889658" y="1642475"/>
            <a:ext cx="290513" cy="266700"/>
          </a:xfrm>
          <a:custGeom>
            <a:avLst/>
            <a:gdLst>
              <a:gd name="T0" fmla="*/ 584 w 1340"/>
              <a:gd name="T1" fmla="*/ 347 h 1237"/>
              <a:gd name="T2" fmla="*/ 447 w 1340"/>
              <a:gd name="T3" fmla="*/ 710 h 1237"/>
              <a:gd name="T4" fmla="*/ 570 w 1340"/>
              <a:gd name="T5" fmla="*/ 711 h 1237"/>
              <a:gd name="T6" fmla="*/ 666 w 1340"/>
              <a:gd name="T7" fmla="*/ 712 h 1237"/>
              <a:gd name="T8" fmla="*/ 708 w 1340"/>
              <a:gd name="T9" fmla="*/ 713 h 1237"/>
              <a:gd name="T10" fmla="*/ 732 w 1340"/>
              <a:gd name="T11" fmla="*/ 711 h 1237"/>
              <a:gd name="T12" fmla="*/ 658 w 1340"/>
              <a:gd name="T13" fmla="*/ 517 h 1237"/>
              <a:gd name="T14" fmla="*/ 584 w 1340"/>
              <a:gd name="T15" fmla="*/ 347 h 1237"/>
              <a:gd name="T16" fmla="*/ 17 w 1340"/>
              <a:gd name="T17" fmla="*/ 1237 h 1237"/>
              <a:gd name="T18" fmla="*/ 0 w 1340"/>
              <a:gd name="T19" fmla="*/ 1237 h 1237"/>
              <a:gd name="T20" fmla="*/ 2 w 1340"/>
              <a:gd name="T21" fmla="*/ 1173 h 1237"/>
              <a:gd name="T22" fmla="*/ 66 w 1340"/>
              <a:gd name="T23" fmla="*/ 1159 h 1237"/>
              <a:gd name="T24" fmla="*/ 155 w 1340"/>
              <a:gd name="T25" fmla="*/ 1134 h 1237"/>
              <a:gd name="T26" fmla="*/ 193 w 1340"/>
              <a:gd name="T27" fmla="*/ 1079 h 1237"/>
              <a:gd name="T28" fmla="*/ 384 w 1340"/>
              <a:gd name="T29" fmla="*/ 583 h 1237"/>
              <a:gd name="T30" fmla="*/ 609 w 1340"/>
              <a:gd name="T31" fmla="*/ 0 h 1237"/>
              <a:gd name="T32" fmla="*/ 670 w 1340"/>
              <a:gd name="T33" fmla="*/ 0 h 1237"/>
              <a:gd name="T34" fmla="*/ 713 w 1340"/>
              <a:gd name="T35" fmla="*/ 0 h 1237"/>
              <a:gd name="T36" fmla="*/ 721 w 1340"/>
              <a:gd name="T37" fmla="*/ 17 h 1237"/>
              <a:gd name="T38" fmla="*/ 886 w 1340"/>
              <a:gd name="T39" fmla="*/ 404 h 1237"/>
              <a:gd name="T40" fmla="*/ 986 w 1340"/>
              <a:gd name="T41" fmla="*/ 643 h 1237"/>
              <a:gd name="T42" fmla="*/ 1064 w 1340"/>
              <a:gd name="T43" fmla="*/ 832 h 1237"/>
              <a:gd name="T44" fmla="*/ 1116 w 1340"/>
              <a:gd name="T45" fmla="*/ 964 h 1237"/>
              <a:gd name="T46" fmla="*/ 1168 w 1340"/>
              <a:gd name="T47" fmla="*/ 1084 h 1237"/>
              <a:gd name="T48" fmla="*/ 1196 w 1340"/>
              <a:gd name="T49" fmla="*/ 1130 h 1237"/>
              <a:gd name="T50" fmla="*/ 1252 w 1340"/>
              <a:gd name="T51" fmla="*/ 1148 h 1237"/>
              <a:gd name="T52" fmla="*/ 1335 w 1340"/>
              <a:gd name="T53" fmla="*/ 1170 h 1237"/>
              <a:gd name="T54" fmla="*/ 1340 w 1340"/>
              <a:gd name="T55" fmla="*/ 1216 h 1237"/>
              <a:gd name="T56" fmla="*/ 1339 w 1340"/>
              <a:gd name="T57" fmla="*/ 1237 h 1237"/>
              <a:gd name="T58" fmla="*/ 1184 w 1340"/>
              <a:gd name="T59" fmla="*/ 1231 h 1237"/>
              <a:gd name="T60" fmla="*/ 1032 w 1340"/>
              <a:gd name="T61" fmla="*/ 1224 h 1237"/>
              <a:gd name="T62" fmla="*/ 923 w 1340"/>
              <a:gd name="T63" fmla="*/ 1226 h 1237"/>
              <a:gd name="T64" fmla="*/ 762 w 1340"/>
              <a:gd name="T65" fmla="*/ 1235 h 1237"/>
              <a:gd name="T66" fmla="*/ 716 w 1340"/>
              <a:gd name="T67" fmla="*/ 1236 h 1237"/>
              <a:gd name="T68" fmla="*/ 719 w 1340"/>
              <a:gd name="T69" fmla="*/ 1174 h 1237"/>
              <a:gd name="T70" fmla="*/ 824 w 1340"/>
              <a:gd name="T71" fmla="*/ 1151 h 1237"/>
              <a:gd name="T72" fmla="*/ 879 w 1340"/>
              <a:gd name="T73" fmla="*/ 1132 h 1237"/>
              <a:gd name="T74" fmla="*/ 889 w 1340"/>
              <a:gd name="T75" fmla="*/ 1111 h 1237"/>
              <a:gd name="T76" fmla="*/ 884 w 1340"/>
              <a:gd name="T77" fmla="*/ 1085 h 1237"/>
              <a:gd name="T78" fmla="*/ 846 w 1340"/>
              <a:gd name="T79" fmla="*/ 993 h 1237"/>
              <a:gd name="T80" fmla="*/ 772 w 1340"/>
              <a:gd name="T81" fmla="*/ 810 h 1237"/>
              <a:gd name="T82" fmla="*/ 410 w 1340"/>
              <a:gd name="T83" fmla="*/ 808 h 1237"/>
              <a:gd name="T84" fmla="*/ 326 w 1340"/>
              <a:gd name="T85" fmla="*/ 1029 h 1237"/>
              <a:gd name="T86" fmla="*/ 308 w 1340"/>
              <a:gd name="T87" fmla="*/ 1096 h 1237"/>
              <a:gd name="T88" fmla="*/ 321 w 1340"/>
              <a:gd name="T89" fmla="*/ 1131 h 1237"/>
              <a:gd name="T90" fmla="*/ 404 w 1340"/>
              <a:gd name="T91" fmla="*/ 1157 h 1237"/>
              <a:gd name="T92" fmla="*/ 415 w 1340"/>
              <a:gd name="T93" fmla="*/ 1158 h 1237"/>
              <a:gd name="T94" fmla="*/ 439 w 1340"/>
              <a:gd name="T95" fmla="*/ 1162 h 1237"/>
              <a:gd name="T96" fmla="*/ 472 w 1340"/>
              <a:gd name="T97" fmla="*/ 1167 h 1237"/>
              <a:gd name="T98" fmla="*/ 473 w 1340"/>
              <a:gd name="T99" fmla="*/ 1214 h 1237"/>
              <a:gd name="T100" fmla="*/ 471 w 1340"/>
              <a:gd name="T101" fmla="*/ 1236 h 1237"/>
              <a:gd name="T102" fmla="*/ 190 w 1340"/>
              <a:gd name="T103" fmla="*/ 1219 h 1237"/>
              <a:gd name="T104" fmla="*/ 151 w 1340"/>
              <a:gd name="T105" fmla="*/ 1226 h 1237"/>
              <a:gd name="T106" fmla="*/ 17 w 1340"/>
              <a:gd name="T107" fmla="*/ 1237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40" h="1237">
                <a:moveTo>
                  <a:pt x="584" y="347"/>
                </a:moveTo>
                <a:lnTo>
                  <a:pt x="447" y="710"/>
                </a:lnTo>
                <a:cubicBezTo>
                  <a:pt x="486" y="710"/>
                  <a:pt x="527" y="711"/>
                  <a:pt x="570" y="711"/>
                </a:cubicBezTo>
                <a:cubicBezTo>
                  <a:pt x="614" y="712"/>
                  <a:pt x="645" y="712"/>
                  <a:pt x="666" y="712"/>
                </a:cubicBezTo>
                <a:cubicBezTo>
                  <a:pt x="687" y="713"/>
                  <a:pt x="701" y="713"/>
                  <a:pt x="708" y="713"/>
                </a:cubicBezTo>
                <a:lnTo>
                  <a:pt x="732" y="711"/>
                </a:lnTo>
                <a:cubicBezTo>
                  <a:pt x="715" y="660"/>
                  <a:pt x="690" y="595"/>
                  <a:pt x="658" y="517"/>
                </a:cubicBezTo>
                <a:cubicBezTo>
                  <a:pt x="629" y="446"/>
                  <a:pt x="605" y="390"/>
                  <a:pt x="584" y="347"/>
                </a:cubicBezTo>
                <a:close/>
                <a:moveTo>
                  <a:pt x="17" y="1237"/>
                </a:moveTo>
                <a:lnTo>
                  <a:pt x="0" y="1237"/>
                </a:lnTo>
                <a:lnTo>
                  <a:pt x="2" y="1173"/>
                </a:lnTo>
                <a:cubicBezTo>
                  <a:pt x="13" y="1170"/>
                  <a:pt x="35" y="1165"/>
                  <a:pt x="66" y="1159"/>
                </a:cubicBezTo>
                <a:cubicBezTo>
                  <a:pt x="114" y="1150"/>
                  <a:pt x="143" y="1142"/>
                  <a:pt x="155" y="1134"/>
                </a:cubicBezTo>
                <a:cubicBezTo>
                  <a:pt x="165" y="1125"/>
                  <a:pt x="178" y="1107"/>
                  <a:pt x="193" y="1079"/>
                </a:cubicBezTo>
                <a:lnTo>
                  <a:pt x="384" y="583"/>
                </a:lnTo>
                <a:lnTo>
                  <a:pt x="609" y="0"/>
                </a:lnTo>
                <a:lnTo>
                  <a:pt x="670" y="0"/>
                </a:lnTo>
                <a:lnTo>
                  <a:pt x="713" y="0"/>
                </a:lnTo>
                <a:lnTo>
                  <a:pt x="721" y="17"/>
                </a:lnTo>
                <a:lnTo>
                  <a:pt x="886" y="404"/>
                </a:lnTo>
                <a:cubicBezTo>
                  <a:pt x="942" y="534"/>
                  <a:pt x="975" y="613"/>
                  <a:pt x="986" y="643"/>
                </a:cubicBezTo>
                <a:cubicBezTo>
                  <a:pt x="1007" y="698"/>
                  <a:pt x="1033" y="761"/>
                  <a:pt x="1064" y="832"/>
                </a:cubicBezTo>
                <a:cubicBezTo>
                  <a:pt x="1078" y="863"/>
                  <a:pt x="1095" y="907"/>
                  <a:pt x="1116" y="964"/>
                </a:cubicBezTo>
                <a:cubicBezTo>
                  <a:pt x="1129" y="1000"/>
                  <a:pt x="1146" y="1040"/>
                  <a:pt x="1168" y="1084"/>
                </a:cubicBezTo>
                <a:cubicBezTo>
                  <a:pt x="1180" y="1110"/>
                  <a:pt x="1189" y="1126"/>
                  <a:pt x="1196" y="1130"/>
                </a:cubicBezTo>
                <a:cubicBezTo>
                  <a:pt x="1208" y="1140"/>
                  <a:pt x="1227" y="1146"/>
                  <a:pt x="1252" y="1148"/>
                </a:cubicBezTo>
                <a:cubicBezTo>
                  <a:pt x="1277" y="1152"/>
                  <a:pt x="1305" y="1159"/>
                  <a:pt x="1335" y="1170"/>
                </a:cubicBezTo>
                <a:cubicBezTo>
                  <a:pt x="1338" y="1191"/>
                  <a:pt x="1340" y="1206"/>
                  <a:pt x="1340" y="1216"/>
                </a:cubicBezTo>
                <a:cubicBezTo>
                  <a:pt x="1340" y="1224"/>
                  <a:pt x="1339" y="1231"/>
                  <a:pt x="1339" y="1237"/>
                </a:cubicBezTo>
                <a:cubicBezTo>
                  <a:pt x="1296" y="1237"/>
                  <a:pt x="1244" y="1235"/>
                  <a:pt x="1184" y="1231"/>
                </a:cubicBezTo>
                <a:cubicBezTo>
                  <a:pt x="1134" y="1226"/>
                  <a:pt x="1084" y="1224"/>
                  <a:pt x="1032" y="1224"/>
                </a:cubicBezTo>
                <a:cubicBezTo>
                  <a:pt x="990" y="1224"/>
                  <a:pt x="953" y="1225"/>
                  <a:pt x="923" y="1226"/>
                </a:cubicBezTo>
                <a:lnTo>
                  <a:pt x="762" y="1235"/>
                </a:lnTo>
                <a:lnTo>
                  <a:pt x="716" y="1236"/>
                </a:lnTo>
                <a:cubicBezTo>
                  <a:pt x="716" y="1212"/>
                  <a:pt x="717" y="1191"/>
                  <a:pt x="719" y="1174"/>
                </a:cubicBezTo>
                <a:lnTo>
                  <a:pt x="824" y="1151"/>
                </a:lnTo>
                <a:cubicBezTo>
                  <a:pt x="854" y="1144"/>
                  <a:pt x="873" y="1138"/>
                  <a:pt x="879" y="1132"/>
                </a:cubicBezTo>
                <a:cubicBezTo>
                  <a:pt x="886" y="1126"/>
                  <a:pt x="889" y="1119"/>
                  <a:pt x="889" y="1111"/>
                </a:cubicBezTo>
                <a:cubicBezTo>
                  <a:pt x="889" y="1103"/>
                  <a:pt x="887" y="1094"/>
                  <a:pt x="884" y="1085"/>
                </a:cubicBezTo>
                <a:lnTo>
                  <a:pt x="846" y="993"/>
                </a:lnTo>
                <a:lnTo>
                  <a:pt x="772" y="810"/>
                </a:lnTo>
                <a:lnTo>
                  <a:pt x="410" y="808"/>
                </a:lnTo>
                <a:cubicBezTo>
                  <a:pt x="394" y="843"/>
                  <a:pt x="366" y="916"/>
                  <a:pt x="326" y="1029"/>
                </a:cubicBezTo>
                <a:cubicBezTo>
                  <a:pt x="314" y="1063"/>
                  <a:pt x="308" y="1085"/>
                  <a:pt x="308" y="1096"/>
                </a:cubicBezTo>
                <a:cubicBezTo>
                  <a:pt x="308" y="1113"/>
                  <a:pt x="312" y="1124"/>
                  <a:pt x="321" y="1131"/>
                </a:cubicBezTo>
                <a:cubicBezTo>
                  <a:pt x="335" y="1142"/>
                  <a:pt x="363" y="1151"/>
                  <a:pt x="404" y="1157"/>
                </a:cubicBezTo>
                <a:cubicBezTo>
                  <a:pt x="406" y="1157"/>
                  <a:pt x="409" y="1157"/>
                  <a:pt x="415" y="1158"/>
                </a:cubicBezTo>
                <a:cubicBezTo>
                  <a:pt x="421" y="1159"/>
                  <a:pt x="429" y="1161"/>
                  <a:pt x="439" y="1162"/>
                </a:cubicBezTo>
                <a:cubicBezTo>
                  <a:pt x="450" y="1164"/>
                  <a:pt x="460" y="1166"/>
                  <a:pt x="472" y="1167"/>
                </a:cubicBezTo>
                <a:cubicBezTo>
                  <a:pt x="472" y="1182"/>
                  <a:pt x="473" y="1198"/>
                  <a:pt x="473" y="1214"/>
                </a:cubicBezTo>
                <a:cubicBezTo>
                  <a:pt x="473" y="1223"/>
                  <a:pt x="472" y="1230"/>
                  <a:pt x="471" y="1236"/>
                </a:cubicBezTo>
                <a:cubicBezTo>
                  <a:pt x="435" y="1236"/>
                  <a:pt x="342" y="1230"/>
                  <a:pt x="190" y="1219"/>
                </a:cubicBezTo>
                <a:lnTo>
                  <a:pt x="151" y="1226"/>
                </a:lnTo>
                <a:cubicBezTo>
                  <a:pt x="108" y="1233"/>
                  <a:pt x="63" y="1237"/>
                  <a:pt x="17" y="123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50" name="Bold Icon"/>
          <p:cNvSpPr>
            <a:spLocks noChangeAspect="1" noEditPoints="1"/>
          </p:cNvSpPr>
          <p:nvPr/>
        </p:nvSpPr>
        <p:spPr bwMode="auto">
          <a:xfrm>
            <a:off x="10340930" y="1642475"/>
            <a:ext cx="244475" cy="266700"/>
          </a:xfrm>
          <a:custGeom>
            <a:avLst/>
            <a:gdLst>
              <a:gd name="T0" fmla="*/ 447 w 1133"/>
              <a:gd name="T1" fmla="*/ 1121 h 1236"/>
              <a:gd name="T2" fmla="*/ 559 w 1133"/>
              <a:gd name="T3" fmla="*/ 1147 h 1236"/>
              <a:gd name="T4" fmla="*/ 733 w 1133"/>
              <a:gd name="T5" fmla="*/ 1114 h 1236"/>
              <a:gd name="T6" fmla="*/ 831 w 1133"/>
              <a:gd name="T7" fmla="*/ 1023 h 1236"/>
              <a:gd name="T8" fmla="*/ 862 w 1133"/>
              <a:gd name="T9" fmla="*/ 877 h 1236"/>
              <a:gd name="T10" fmla="*/ 829 w 1133"/>
              <a:gd name="T11" fmla="*/ 732 h 1236"/>
              <a:gd name="T12" fmla="*/ 716 w 1133"/>
              <a:gd name="T13" fmla="*/ 631 h 1236"/>
              <a:gd name="T14" fmla="*/ 517 w 1133"/>
              <a:gd name="T15" fmla="*/ 605 h 1236"/>
              <a:gd name="T16" fmla="*/ 435 w 1133"/>
              <a:gd name="T17" fmla="*/ 613 h 1236"/>
              <a:gd name="T18" fmla="*/ 435 w 1133"/>
              <a:gd name="T19" fmla="*/ 729 h 1236"/>
              <a:gd name="T20" fmla="*/ 435 w 1133"/>
              <a:gd name="T21" fmla="*/ 868 h 1236"/>
              <a:gd name="T22" fmla="*/ 437 w 1133"/>
              <a:gd name="T23" fmla="*/ 1085 h 1236"/>
              <a:gd name="T24" fmla="*/ 447 w 1133"/>
              <a:gd name="T25" fmla="*/ 1121 h 1236"/>
              <a:gd name="T26" fmla="*/ 435 w 1133"/>
              <a:gd name="T27" fmla="*/ 520 h 1236"/>
              <a:gd name="T28" fmla="*/ 523 w 1133"/>
              <a:gd name="T29" fmla="*/ 526 h 1236"/>
              <a:gd name="T30" fmla="*/ 736 w 1133"/>
              <a:gd name="T31" fmla="*/ 474 h 1236"/>
              <a:gd name="T32" fmla="*/ 807 w 1133"/>
              <a:gd name="T33" fmla="*/ 293 h 1236"/>
              <a:gd name="T34" fmla="*/ 739 w 1133"/>
              <a:gd name="T35" fmla="*/ 143 h 1236"/>
              <a:gd name="T36" fmla="*/ 534 w 1133"/>
              <a:gd name="T37" fmla="*/ 82 h 1236"/>
              <a:gd name="T38" fmla="*/ 429 w 1133"/>
              <a:gd name="T39" fmla="*/ 93 h 1236"/>
              <a:gd name="T40" fmla="*/ 431 w 1133"/>
              <a:gd name="T41" fmla="*/ 155 h 1236"/>
              <a:gd name="T42" fmla="*/ 435 w 1133"/>
              <a:gd name="T43" fmla="*/ 379 h 1236"/>
              <a:gd name="T44" fmla="*/ 435 w 1133"/>
              <a:gd name="T45" fmla="*/ 458 h 1236"/>
              <a:gd name="T46" fmla="*/ 435 w 1133"/>
              <a:gd name="T47" fmla="*/ 520 h 1236"/>
              <a:gd name="T48" fmla="*/ 0 w 1133"/>
              <a:gd name="T49" fmla="*/ 1236 h 1236"/>
              <a:gd name="T50" fmla="*/ 2 w 1133"/>
              <a:gd name="T51" fmla="*/ 1160 h 1236"/>
              <a:gd name="T52" fmla="*/ 56 w 1133"/>
              <a:gd name="T53" fmla="*/ 1151 h 1236"/>
              <a:gd name="T54" fmla="*/ 155 w 1133"/>
              <a:gd name="T55" fmla="*/ 1126 h 1236"/>
              <a:gd name="T56" fmla="*/ 172 w 1133"/>
              <a:gd name="T57" fmla="*/ 1085 h 1236"/>
              <a:gd name="T58" fmla="*/ 179 w 1133"/>
              <a:gd name="T59" fmla="*/ 928 h 1236"/>
              <a:gd name="T60" fmla="*/ 178 w 1133"/>
              <a:gd name="T61" fmla="*/ 528 h 1236"/>
              <a:gd name="T62" fmla="*/ 171 w 1133"/>
              <a:gd name="T63" fmla="*/ 203 h 1236"/>
              <a:gd name="T64" fmla="*/ 162 w 1133"/>
              <a:gd name="T65" fmla="*/ 115 h 1236"/>
              <a:gd name="T66" fmla="*/ 152 w 1133"/>
              <a:gd name="T67" fmla="*/ 106 h 1236"/>
              <a:gd name="T68" fmla="*/ 96 w 1133"/>
              <a:gd name="T69" fmla="*/ 94 h 1236"/>
              <a:gd name="T70" fmla="*/ 5 w 1133"/>
              <a:gd name="T71" fmla="*/ 83 h 1236"/>
              <a:gd name="T72" fmla="*/ 1 w 1133"/>
              <a:gd name="T73" fmla="*/ 16 h 1236"/>
              <a:gd name="T74" fmla="*/ 211 w 1133"/>
              <a:gd name="T75" fmla="*/ 11 h 1236"/>
              <a:gd name="T76" fmla="*/ 517 w 1133"/>
              <a:gd name="T77" fmla="*/ 1 h 1236"/>
              <a:gd name="T78" fmla="*/ 553 w 1133"/>
              <a:gd name="T79" fmla="*/ 0 h 1236"/>
              <a:gd name="T80" fmla="*/ 564 w 1133"/>
              <a:gd name="T81" fmla="*/ 0 h 1236"/>
              <a:gd name="T82" fmla="*/ 575 w 1133"/>
              <a:gd name="T83" fmla="*/ 0 h 1236"/>
              <a:gd name="T84" fmla="*/ 593 w 1133"/>
              <a:gd name="T85" fmla="*/ 0 h 1236"/>
              <a:gd name="T86" fmla="*/ 625 w 1133"/>
              <a:gd name="T87" fmla="*/ 0 h 1236"/>
              <a:gd name="T88" fmla="*/ 685 w 1133"/>
              <a:gd name="T89" fmla="*/ 0 h 1236"/>
              <a:gd name="T90" fmla="*/ 839 w 1133"/>
              <a:gd name="T91" fmla="*/ 22 h 1236"/>
              <a:gd name="T92" fmla="*/ 916 w 1133"/>
              <a:gd name="T93" fmla="*/ 53 h 1236"/>
              <a:gd name="T94" fmla="*/ 998 w 1133"/>
              <a:gd name="T95" fmla="*/ 114 h 1236"/>
              <a:gd name="T96" fmla="*/ 1050 w 1133"/>
              <a:gd name="T97" fmla="*/ 198 h 1236"/>
              <a:gd name="T98" fmla="*/ 1067 w 1133"/>
              <a:gd name="T99" fmla="*/ 296 h 1236"/>
              <a:gd name="T100" fmla="*/ 1042 w 1133"/>
              <a:gd name="T101" fmla="*/ 399 h 1236"/>
              <a:gd name="T102" fmla="*/ 965 w 1133"/>
              <a:gd name="T103" fmla="*/ 484 h 1236"/>
              <a:gd name="T104" fmla="*/ 844 w 1133"/>
              <a:gd name="T105" fmla="*/ 546 h 1236"/>
              <a:gd name="T106" fmla="*/ 1059 w 1133"/>
              <a:gd name="T107" fmla="*/ 663 h 1236"/>
              <a:gd name="T108" fmla="*/ 1133 w 1133"/>
              <a:gd name="T109" fmla="*/ 853 h 1236"/>
              <a:gd name="T110" fmla="*/ 1110 w 1133"/>
              <a:gd name="T111" fmla="*/ 983 h 1236"/>
              <a:gd name="T112" fmla="*/ 1053 w 1133"/>
              <a:gd name="T113" fmla="*/ 1077 h 1236"/>
              <a:gd name="T114" fmla="*/ 940 w 1133"/>
              <a:gd name="T115" fmla="*/ 1164 h 1236"/>
              <a:gd name="T116" fmla="*/ 777 w 1133"/>
              <a:gd name="T117" fmla="*/ 1213 h 1236"/>
              <a:gd name="T118" fmla="*/ 617 w 1133"/>
              <a:gd name="T119" fmla="*/ 1221 h 1236"/>
              <a:gd name="T120" fmla="*/ 459 w 1133"/>
              <a:gd name="T121" fmla="*/ 1218 h 1236"/>
              <a:gd name="T122" fmla="*/ 219 w 1133"/>
              <a:gd name="T123" fmla="*/ 1227 h 1236"/>
              <a:gd name="T124" fmla="*/ 0 w 1133"/>
              <a:gd name="T125" fmla="*/ 123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3" h="1236">
                <a:moveTo>
                  <a:pt x="447" y="1121"/>
                </a:moveTo>
                <a:cubicBezTo>
                  <a:pt x="487" y="1138"/>
                  <a:pt x="525" y="1147"/>
                  <a:pt x="559" y="1147"/>
                </a:cubicBezTo>
                <a:cubicBezTo>
                  <a:pt x="630" y="1147"/>
                  <a:pt x="688" y="1136"/>
                  <a:pt x="733" y="1114"/>
                </a:cubicBezTo>
                <a:cubicBezTo>
                  <a:pt x="779" y="1092"/>
                  <a:pt x="812" y="1061"/>
                  <a:pt x="831" y="1023"/>
                </a:cubicBezTo>
                <a:cubicBezTo>
                  <a:pt x="852" y="985"/>
                  <a:pt x="862" y="936"/>
                  <a:pt x="862" y="877"/>
                </a:cubicBezTo>
                <a:cubicBezTo>
                  <a:pt x="862" y="816"/>
                  <a:pt x="851" y="767"/>
                  <a:pt x="829" y="732"/>
                </a:cubicBezTo>
                <a:cubicBezTo>
                  <a:pt x="798" y="682"/>
                  <a:pt x="760" y="648"/>
                  <a:pt x="716" y="631"/>
                </a:cubicBezTo>
                <a:cubicBezTo>
                  <a:pt x="673" y="613"/>
                  <a:pt x="606" y="605"/>
                  <a:pt x="517" y="605"/>
                </a:cubicBezTo>
                <a:cubicBezTo>
                  <a:pt x="477" y="605"/>
                  <a:pt x="450" y="607"/>
                  <a:pt x="435" y="613"/>
                </a:cubicBezTo>
                <a:lnTo>
                  <a:pt x="435" y="729"/>
                </a:lnTo>
                <a:lnTo>
                  <a:pt x="435" y="868"/>
                </a:lnTo>
                <a:lnTo>
                  <a:pt x="437" y="1085"/>
                </a:lnTo>
                <a:cubicBezTo>
                  <a:pt x="437" y="1093"/>
                  <a:pt x="440" y="1105"/>
                  <a:pt x="447" y="1121"/>
                </a:cubicBezTo>
                <a:close/>
                <a:moveTo>
                  <a:pt x="435" y="520"/>
                </a:moveTo>
                <a:cubicBezTo>
                  <a:pt x="458" y="524"/>
                  <a:pt x="488" y="526"/>
                  <a:pt x="523" y="526"/>
                </a:cubicBezTo>
                <a:cubicBezTo>
                  <a:pt x="617" y="526"/>
                  <a:pt x="688" y="508"/>
                  <a:pt x="736" y="474"/>
                </a:cubicBezTo>
                <a:cubicBezTo>
                  <a:pt x="783" y="439"/>
                  <a:pt x="807" y="379"/>
                  <a:pt x="807" y="293"/>
                </a:cubicBezTo>
                <a:cubicBezTo>
                  <a:pt x="807" y="233"/>
                  <a:pt x="785" y="183"/>
                  <a:pt x="739" y="143"/>
                </a:cubicBezTo>
                <a:cubicBezTo>
                  <a:pt x="694" y="102"/>
                  <a:pt x="625" y="82"/>
                  <a:pt x="534" y="82"/>
                </a:cubicBezTo>
                <a:cubicBezTo>
                  <a:pt x="506" y="82"/>
                  <a:pt x="471" y="86"/>
                  <a:pt x="429" y="93"/>
                </a:cubicBezTo>
                <a:cubicBezTo>
                  <a:pt x="429" y="116"/>
                  <a:pt x="429" y="137"/>
                  <a:pt x="431" y="155"/>
                </a:cubicBezTo>
                <a:cubicBezTo>
                  <a:pt x="434" y="220"/>
                  <a:pt x="436" y="295"/>
                  <a:pt x="435" y="379"/>
                </a:cubicBezTo>
                <a:lnTo>
                  <a:pt x="435" y="458"/>
                </a:lnTo>
                <a:cubicBezTo>
                  <a:pt x="435" y="481"/>
                  <a:pt x="435" y="502"/>
                  <a:pt x="435" y="520"/>
                </a:cubicBezTo>
                <a:close/>
                <a:moveTo>
                  <a:pt x="0" y="1236"/>
                </a:moveTo>
                <a:lnTo>
                  <a:pt x="2" y="1160"/>
                </a:lnTo>
                <a:cubicBezTo>
                  <a:pt x="26" y="1155"/>
                  <a:pt x="44" y="1152"/>
                  <a:pt x="56" y="1151"/>
                </a:cubicBezTo>
                <a:cubicBezTo>
                  <a:pt x="98" y="1144"/>
                  <a:pt x="131" y="1136"/>
                  <a:pt x="155" y="1126"/>
                </a:cubicBezTo>
                <a:cubicBezTo>
                  <a:pt x="164" y="1111"/>
                  <a:pt x="170" y="1097"/>
                  <a:pt x="172" y="1085"/>
                </a:cubicBezTo>
                <a:cubicBezTo>
                  <a:pt x="177" y="1049"/>
                  <a:pt x="179" y="997"/>
                  <a:pt x="179" y="928"/>
                </a:cubicBezTo>
                <a:lnTo>
                  <a:pt x="178" y="528"/>
                </a:lnTo>
                <a:cubicBezTo>
                  <a:pt x="175" y="391"/>
                  <a:pt x="173" y="282"/>
                  <a:pt x="171" y="203"/>
                </a:cubicBezTo>
                <a:cubicBezTo>
                  <a:pt x="170" y="156"/>
                  <a:pt x="167" y="127"/>
                  <a:pt x="162" y="115"/>
                </a:cubicBezTo>
                <a:cubicBezTo>
                  <a:pt x="161" y="113"/>
                  <a:pt x="158" y="110"/>
                  <a:pt x="152" y="106"/>
                </a:cubicBezTo>
                <a:cubicBezTo>
                  <a:pt x="142" y="99"/>
                  <a:pt x="124" y="95"/>
                  <a:pt x="96" y="94"/>
                </a:cubicBezTo>
                <a:cubicBezTo>
                  <a:pt x="80" y="92"/>
                  <a:pt x="50" y="89"/>
                  <a:pt x="5" y="83"/>
                </a:cubicBezTo>
                <a:lnTo>
                  <a:pt x="1" y="16"/>
                </a:lnTo>
                <a:lnTo>
                  <a:pt x="211" y="11"/>
                </a:lnTo>
                <a:lnTo>
                  <a:pt x="517" y="1"/>
                </a:lnTo>
                <a:lnTo>
                  <a:pt x="553" y="0"/>
                </a:lnTo>
                <a:cubicBezTo>
                  <a:pt x="556" y="0"/>
                  <a:pt x="559" y="0"/>
                  <a:pt x="564" y="0"/>
                </a:cubicBezTo>
                <a:cubicBezTo>
                  <a:pt x="569" y="0"/>
                  <a:pt x="573" y="0"/>
                  <a:pt x="575" y="0"/>
                </a:cubicBezTo>
                <a:cubicBezTo>
                  <a:pt x="576" y="0"/>
                  <a:pt x="582" y="0"/>
                  <a:pt x="593" y="0"/>
                </a:cubicBezTo>
                <a:cubicBezTo>
                  <a:pt x="604" y="0"/>
                  <a:pt x="615" y="0"/>
                  <a:pt x="625" y="0"/>
                </a:cubicBezTo>
                <a:lnTo>
                  <a:pt x="685" y="0"/>
                </a:lnTo>
                <a:cubicBezTo>
                  <a:pt x="732" y="0"/>
                  <a:pt x="783" y="7"/>
                  <a:pt x="839" y="22"/>
                </a:cubicBezTo>
                <a:cubicBezTo>
                  <a:pt x="862" y="29"/>
                  <a:pt x="888" y="39"/>
                  <a:pt x="916" y="53"/>
                </a:cubicBezTo>
                <a:cubicBezTo>
                  <a:pt x="947" y="69"/>
                  <a:pt x="974" y="89"/>
                  <a:pt x="998" y="114"/>
                </a:cubicBezTo>
                <a:cubicBezTo>
                  <a:pt x="1022" y="140"/>
                  <a:pt x="1039" y="168"/>
                  <a:pt x="1050" y="198"/>
                </a:cubicBezTo>
                <a:cubicBezTo>
                  <a:pt x="1062" y="229"/>
                  <a:pt x="1067" y="261"/>
                  <a:pt x="1067" y="296"/>
                </a:cubicBezTo>
                <a:cubicBezTo>
                  <a:pt x="1067" y="334"/>
                  <a:pt x="1059" y="368"/>
                  <a:pt x="1042" y="399"/>
                </a:cubicBezTo>
                <a:cubicBezTo>
                  <a:pt x="1024" y="431"/>
                  <a:pt x="999" y="459"/>
                  <a:pt x="965" y="484"/>
                </a:cubicBezTo>
                <a:cubicBezTo>
                  <a:pt x="951" y="495"/>
                  <a:pt x="911" y="515"/>
                  <a:pt x="844" y="546"/>
                </a:cubicBezTo>
                <a:cubicBezTo>
                  <a:pt x="939" y="568"/>
                  <a:pt x="1011" y="607"/>
                  <a:pt x="1059" y="663"/>
                </a:cubicBezTo>
                <a:cubicBezTo>
                  <a:pt x="1109" y="720"/>
                  <a:pt x="1133" y="784"/>
                  <a:pt x="1133" y="853"/>
                </a:cubicBezTo>
                <a:cubicBezTo>
                  <a:pt x="1133" y="894"/>
                  <a:pt x="1126" y="937"/>
                  <a:pt x="1110" y="983"/>
                </a:cubicBezTo>
                <a:cubicBezTo>
                  <a:pt x="1099" y="1016"/>
                  <a:pt x="1080" y="1048"/>
                  <a:pt x="1053" y="1077"/>
                </a:cubicBezTo>
                <a:cubicBezTo>
                  <a:pt x="1017" y="1116"/>
                  <a:pt x="980" y="1145"/>
                  <a:pt x="940" y="1164"/>
                </a:cubicBezTo>
                <a:cubicBezTo>
                  <a:pt x="901" y="1184"/>
                  <a:pt x="847" y="1200"/>
                  <a:pt x="777" y="1213"/>
                </a:cubicBezTo>
                <a:cubicBezTo>
                  <a:pt x="733" y="1221"/>
                  <a:pt x="680" y="1224"/>
                  <a:pt x="617" y="1221"/>
                </a:cubicBezTo>
                <a:lnTo>
                  <a:pt x="459" y="1218"/>
                </a:lnTo>
                <a:cubicBezTo>
                  <a:pt x="414" y="1217"/>
                  <a:pt x="334" y="1220"/>
                  <a:pt x="219" y="1227"/>
                </a:cubicBezTo>
                <a:cubicBezTo>
                  <a:pt x="201" y="1229"/>
                  <a:pt x="128" y="1232"/>
                  <a:pt x="0" y="123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51" name="Italic Icon"/>
          <p:cNvSpPr>
            <a:spLocks noChangeAspect="1"/>
          </p:cNvSpPr>
          <p:nvPr/>
        </p:nvSpPr>
        <p:spPr bwMode="auto">
          <a:xfrm>
            <a:off x="10823950" y="1642475"/>
            <a:ext cx="179388" cy="266700"/>
          </a:xfrm>
          <a:custGeom>
            <a:avLst/>
            <a:gdLst>
              <a:gd name="T0" fmla="*/ 0 w 825"/>
              <a:gd name="T1" fmla="*/ 1235 h 1237"/>
              <a:gd name="T2" fmla="*/ 14 w 825"/>
              <a:gd name="T3" fmla="*/ 1167 h 1237"/>
              <a:gd name="T4" fmla="*/ 76 w 825"/>
              <a:gd name="T5" fmla="*/ 1151 h 1237"/>
              <a:gd name="T6" fmla="*/ 169 w 825"/>
              <a:gd name="T7" fmla="*/ 1119 h 1237"/>
              <a:gd name="T8" fmla="*/ 202 w 825"/>
              <a:gd name="T9" fmla="*/ 1038 h 1237"/>
              <a:gd name="T10" fmla="*/ 224 w 825"/>
              <a:gd name="T11" fmla="*/ 926 h 1237"/>
              <a:gd name="T12" fmla="*/ 269 w 825"/>
              <a:gd name="T13" fmla="*/ 710 h 1237"/>
              <a:gd name="T14" fmla="*/ 279 w 825"/>
              <a:gd name="T15" fmla="*/ 659 h 1237"/>
              <a:gd name="T16" fmla="*/ 292 w 825"/>
              <a:gd name="T17" fmla="*/ 591 h 1237"/>
              <a:gd name="T18" fmla="*/ 305 w 825"/>
              <a:gd name="T19" fmla="*/ 537 h 1237"/>
              <a:gd name="T20" fmla="*/ 315 w 825"/>
              <a:gd name="T21" fmla="*/ 500 h 1237"/>
              <a:gd name="T22" fmla="*/ 323 w 825"/>
              <a:gd name="T23" fmla="*/ 475 h 1237"/>
              <a:gd name="T24" fmla="*/ 325 w 825"/>
              <a:gd name="T25" fmla="*/ 466 h 1237"/>
              <a:gd name="T26" fmla="*/ 349 w 825"/>
              <a:gd name="T27" fmla="*/ 339 h 1237"/>
              <a:gd name="T28" fmla="*/ 362 w 825"/>
              <a:gd name="T29" fmla="*/ 289 h 1237"/>
              <a:gd name="T30" fmla="*/ 379 w 825"/>
              <a:gd name="T31" fmla="*/ 180 h 1237"/>
              <a:gd name="T32" fmla="*/ 386 w 825"/>
              <a:gd name="T33" fmla="*/ 140 h 1237"/>
              <a:gd name="T34" fmla="*/ 386 w 825"/>
              <a:gd name="T35" fmla="*/ 109 h 1237"/>
              <a:gd name="T36" fmla="*/ 270 w 825"/>
              <a:gd name="T37" fmla="*/ 86 h 1237"/>
              <a:gd name="T38" fmla="*/ 239 w 825"/>
              <a:gd name="T39" fmla="*/ 83 h 1237"/>
              <a:gd name="T40" fmla="*/ 255 w 825"/>
              <a:gd name="T41" fmla="*/ 0 h 1237"/>
              <a:gd name="T42" fmla="*/ 510 w 825"/>
              <a:gd name="T43" fmla="*/ 12 h 1237"/>
              <a:gd name="T44" fmla="*/ 569 w 825"/>
              <a:gd name="T45" fmla="*/ 13 h 1237"/>
              <a:gd name="T46" fmla="*/ 741 w 825"/>
              <a:gd name="T47" fmla="*/ 6 h 1237"/>
              <a:gd name="T48" fmla="*/ 796 w 825"/>
              <a:gd name="T49" fmla="*/ 2 h 1237"/>
              <a:gd name="T50" fmla="*/ 825 w 825"/>
              <a:gd name="T51" fmla="*/ 0 h 1237"/>
              <a:gd name="T52" fmla="*/ 820 w 825"/>
              <a:gd name="T53" fmla="*/ 31 h 1237"/>
              <a:gd name="T54" fmla="*/ 809 w 825"/>
              <a:gd name="T55" fmla="*/ 72 h 1237"/>
              <a:gd name="T56" fmla="*/ 722 w 825"/>
              <a:gd name="T57" fmla="*/ 97 h 1237"/>
              <a:gd name="T58" fmla="*/ 640 w 825"/>
              <a:gd name="T59" fmla="*/ 122 h 1237"/>
              <a:gd name="T60" fmla="*/ 621 w 825"/>
              <a:gd name="T61" fmla="*/ 193 h 1237"/>
              <a:gd name="T62" fmla="*/ 610 w 825"/>
              <a:gd name="T63" fmla="*/ 259 h 1237"/>
              <a:gd name="T64" fmla="*/ 557 w 825"/>
              <a:gd name="T65" fmla="*/ 505 h 1237"/>
              <a:gd name="T66" fmla="*/ 508 w 825"/>
              <a:gd name="T67" fmla="*/ 756 h 1237"/>
              <a:gd name="T68" fmla="*/ 478 w 825"/>
              <a:gd name="T69" fmla="*/ 883 h 1237"/>
              <a:gd name="T70" fmla="*/ 443 w 825"/>
              <a:gd name="T71" fmla="*/ 1072 h 1237"/>
              <a:gd name="T72" fmla="*/ 433 w 825"/>
              <a:gd name="T73" fmla="*/ 1108 h 1237"/>
              <a:gd name="T74" fmla="*/ 434 w 825"/>
              <a:gd name="T75" fmla="*/ 1130 h 1237"/>
              <a:gd name="T76" fmla="*/ 530 w 825"/>
              <a:gd name="T77" fmla="*/ 1147 h 1237"/>
              <a:gd name="T78" fmla="*/ 583 w 825"/>
              <a:gd name="T79" fmla="*/ 1155 h 1237"/>
              <a:gd name="T80" fmla="*/ 578 w 825"/>
              <a:gd name="T81" fmla="*/ 1202 h 1237"/>
              <a:gd name="T82" fmla="*/ 570 w 825"/>
              <a:gd name="T83" fmla="*/ 1235 h 1237"/>
              <a:gd name="T84" fmla="*/ 552 w 825"/>
              <a:gd name="T85" fmla="*/ 1236 h 1237"/>
              <a:gd name="T86" fmla="*/ 518 w 825"/>
              <a:gd name="T87" fmla="*/ 1237 h 1237"/>
              <a:gd name="T88" fmla="*/ 495 w 825"/>
              <a:gd name="T89" fmla="*/ 1235 h 1237"/>
              <a:gd name="T90" fmla="*/ 379 w 825"/>
              <a:gd name="T91" fmla="*/ 1221 h 1237"/>
              <a:gd name="T92" fmla="*/ 219 w 825"/>
              <a:gd name="T93" fmla="*/ 1220 h 1237"/>
              <a:gd name="T94" fmla="*/ 79 w 825"/>
              <a:gd name="T95" fmla="*/ 1228 h 1237"/>
              <a:gd name="T96" fmla="*/ 0 w 825"/>
              <a:gd name="T97" fmla="*/ 1236 h 1237"/>
              <a:gd name="T98" fmla="*/ 0 w 825"/>
              <a:gd name="T99" fmla="*/ 1235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25" h="1237">
                <a:moveTo>
                  <a:pt x="0" y="1235"/>
                </a:moveTo>
                <a:lnTo>
                  <a:pt x="14" y="1167"/>
                </a:lnTo>
                <a:cubicBezTo>
                  <a:pt x="16" y="1166"/>
                  <a:pt x="37" y="1161"/>
                  <a:pt x="76" y="1151"/>
                </a:cubicBezTo>
                <a:cubicBezTo>
                  <a:pt x="117" y="1141"/>
                  <a:pt x="148" y="1130"/>
                  <a:pt x="169" y="1119"/>
                </a:cubicBezTo>
                <a:cubicBezTo>
                  <a:pt x="185" y="1100"/>
                  <a:pt x="196" y="1072"/>
                  <a:pt x="202" y="1038"/>
                </a:cubicBezTo>
                <a:lnTo>
                  <a:pt x="224" y="926"/>
                </a:lnTo>
                <a:lnTo>
                  <a:pt x="269" y="710"/>
                </a:lnTo>
                <a:lnTo>
                  <a:pt x="279" y="659"/>
                </a:lnTo>
                <a:cubicBezTo>
                  <a:pt x="283" y="635"/>
                  <a:pt x="288" y="613"/>
                  <a:pt x="292" y="591"/>
                </a:cubicBezTo>
                <a:cubicBezTo>
                  <a:pt x="297" y="569"/>
                  <a:pt x="302" y="551"/>
                  <a:pt x="305" y="537"/>
                </a:cubicBezTo>
                <a:cubicBezTo>
                  <a:pt x="309" y="523"/>
                  <a:pt x="312" y="510"/>
                  <a:pt x="315" y="500"/>
                </a:cubicBezTo>
                <a:cubicBezTo>
                  <a:pt x="318" y="489"/>
                  <a:pt x="321" y="481"/>
                  <a:pt x="323" y="475"/>
                </a:cubicBezTo>
                <a:cubicBezTo>
                  <a:pt x="325" y="469"/>
                  <a:pt x="325" y="466"/>
                  <a:pt x="325" y="466"/>
                </a:cubicBezTo>
                <a:lnTo>
                  <a:pt x="349" y="339"/>
                </a:lnTo>
                <a:lnTo>
                  <a:pt x="362" y="289"/>
                </a:lnTo>
                <a:lnTo>
                  <a:pt x="379" y="180"/>
                </a:lnTo>
                <a:lnTo>
                  <a:pt x="386" y="140"/>
                </a:lnTo>
                <a:lnTo>
                  <a:pt x="386" y="109"/>
                </a:lnTo>
                <a:cubicBezTo>
                  <a:pt x="364" y="97"/>
                  <a:pt x="325" y="90"/>
                  <a:pt x="270" y="86"/>
                </a:cubicBezTo>
                <a:cubicBezTo>
                  <a:pt x="255" y="85"/>
                  <a:pt x="245" y="84"/>
                  <a:pt x="239" y="83"/>
                </a:cubicBezTo>
                <a:lnTo>
                  <a:pt x="255" y="0"/>
                </a:lnTo>
                <a:lnTo>
                  <a:pt x="510" y="12"/>
                </a:lnTo>
                <a:cubicBezTo>
                  <a:pt x="531" y="13"/>
                  <a:pt x="550" y="13"/>
                  <a:pt x="569" y="13"/>
                </a:cubicBezTo>
                <a:cubicBezTo>
                  <a:pt x="604" y="13"/>
                  <a:pt x="661" y="11"/>
                  <a:pt x="741" y="6"/>
                </a:cubicBezTo>
                <a:cubicBezTo>
                  <a:pt x="759" y="5"/>
                  <a:pt x="777" y="4"/>
                  <a:pt x="796" y="2"/>
                </a:cubicBezTo>
                <a:cubicBezTo>
                  <a:pt x="814" y="1"/>
                  <a:pt x="824" y="0"/>
                  <a:pt x="825" y="0"/>
                </a:cubicBezTo>
                <a:cubicBezTo>
                  <a:pt x="823" y="11"/>
                  <a:pt x="822" y="21"/>
                  <a:pt x="820" y="31"/>
                </a:cubicBezTo>
                <a:cubicBezTo>
                  <a:pt x="816" y="47"/>
                  <a:pt x="813" y="60"/>
                  <a:pt x="809" y="72"/>
                </a:cubicBezTo>
                <a:cubicBezTo>
                  <a:pt x="780" y="82"/>
                  <a:pt x="751" y="91"/>
                  <a:pt x="722" y="97"/>
                </a:cubicBezTo>
                <a:cubicBezTo>
                  <a:pt x="687" y="106"/>
                  <a:pt x="660" y="114"/>
                  <a:pt x="640" y="122"/>
                </a:cubicBezTo>
                <a:cubicBezTo>
                  <a:pt x="634" y="139"/>
                  <a:pt x="627" y="162"/>
                  <a:pt x="621" y="193"/>
                </a:cubicBezTo>
                <a:cubicBezTo>
                  <a:pt x="616" y="217"/>
                  <a:pt x="613" y="239"/>
                  <a:pt x="610" y="259"/>
                </a:cubicBezTo>
                <a:cubicBezTo>
                  <a:pt x="587" y="366"/>
                  <a:pt x="569" y="448"/>
                  <a:pt x="557" y="505"/>
                </a:cubicBezTo>
                <a:lnTo>
                  <a:pt x="508" y="756"/>
                </a:lnTo>
                <a:lnTo>
                  <a:pt x="478" y="883"/>
                </a:lnTo>
                <a:lnTo>
                  <a:pt x="443" y="1072"/>
                </a:lnTo>
                <a:lnTo>
                  <a:pt x="433" y="1108"/>
                </a:lnTo>
                <a:cubicBezTo>
                  <a:pt x="432" y="1112"/>
                  <a:pt x="433" y="1119"/>
                  <a:pt x="434" y="1130"/>
                </a:cubicBezTo>
                <a:cubicBezTo>
                  <a:pt x="469" y="1138"/>
                  <a:pt x="500" y="1144"/>
                  <a:pt x="530" y="1147"/>
                </a:cubicBezTo>
                <a:cubicBezTo>
                  <a:pt x="549" y="1150"/>
                  <a:pt x="567" y="1152"/>
                  <a:pt x="583" y="1155"/>
                </a:cubicBezTo>
                <a:cubicBezTo>
                  <a:pt x="583" y="1171"/>
                  <a:pt x="581" y="1186"/>
                  <a:pt x="578" y="1202"/>
                </a:cubicBezTo>
                <a:cubicBezTo>
                  <a:pt x="574" y="1218"/>
                  <a:pt x="571" y="1229"/>
                  <a:pt x="570" y="1235"/>
                </a:cubicBezTo>
                <a:cubicBezTo>
                  <a:pt x="561" y="1235"/>
                  <a:pt x="554" y="1235"/>
                  <a:pt x="552" y="1236"/>
                </a:cubicBezTo>
                <a:cubicBezTo>
                  <a:pt x="539" y="1237"/>
                  <a:pt x="528" y="1237"/>
                  <a:pt x="518" y="1237"/>
                </a:cubicBezTo>
                <a:cubicBezTo>
                  <a:pt x="513" y="1237"/>
                  <a:pt x="506" y="1236"/>
                  <a:pt x="495" y="1235"/>
                </a:cubicBezTo>
                <a:cubicBezTo>
                  <a:pt x="485" y="1233"/>
                  <a:pt x="446" y="1228"/>
                  <a:pt x="379" y="1221"/>
                </a:cubicBezTo>
                <a:lnTo>
                  <a:pt x="219" y="1220"/>
                </a:lnTo>
                <a:cubicBezTo>
                  <a:pt x="197" y="1219"/>
                  <a:pt x="151" y="1222"/>
                  <a:pt x="79" y="1228"/>
                </a:cubicBezTo>
                <a:cubicBezTo>
                  <a:pt x="39" y="1232"/>
                  <a:pt x="13" y="1235"/>
                  <a:pt x="0" y="1236"/>
                </a:cubicBezTo>
                <a:lnTo>
                  <a:pt x="0" y="123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52" name="Text Height Icon"/>
          <p:cNvSpPr>
            <a:spLocks noChangeAspect="1" noEditPoints="1"/>
          </p:cNvSpPr>
          <p:nvPr/>
        </p:nvSpPr>
        <p:spPr bwMode="auto">
          <a:xfrm>
            <a:off x="11214103" y="1642475"/>
            <a:ext cx="312738" cy="266700"/>
          </a:xfrm>
          <a:custGeom>
            <a:avLst/>
            <a:gdLst>
              <a:gd name="T0" fmla="*/ 109 w 1443"/>
              <a:gd name="T1" fmla="*/ 23 h 1237"/>
              <a:gd name="T2" fmla="*/ 383 w 1443"/>
              <a:gd name="T3" fmla="*/ 27 h 1237"/>
              <a:gd name="T4" fmla="*/ 491 w 1443"/>
              <a:gd name="T5" fmla="*/ 24 h 1237"/>
              <a:gd name="T6" fmla="*/ 900 w 1443"/>
              <a:gd name="T7" fmla="*/ 24 h 1237"/>
              <a:gd name="T8" fmla="*/ 950 w 1443"/>
              <a:gd name="T9" fmla="*/ 20 h 1237"/>
              <a:gd name="T10" fmla="*/ 973 w 1443"/>
              <a:gd name="T11" fmla="*/ 1 h 1237"/>
              <a:gd name="T12" fmla="*/ 1029 w 1443"/>
              <a:gd name="T13" fmla="*/ 1 h 1237"/>
              <a:gd name="T14" fmla="*/ 1030 w 1443"/>
              <a:gd name="T15" fmla="*/ 191 h 1237"/>
              <a:gd name="T16" fmla="*/ 1030 w 1443"/>
              <a:gd name="T17" fmla="*/ 318 h 1237"/>
              <a:gd name="T18" fmla="*/ 972 w 1443"/>
              <a:gd name="T19" fmla="*/ 374 h 1237"/>
              <a:gd name="T20" fmla="*/ 916 w 1443"/>
              <a:gd name="T21" fmla="*/ 221 h 1237"/>
              <a:gd name="T22" fmla="*/ 902 w 1443"/>
              <a:gd name="T23" fmla="*/ 144 h 1237"/>
              <a:gd name="T24" fmla="*/ 846 w 1443"/>
              <a:gd name="T25" fmla="*/ 127 h 1237"/>
              <a:gd name="T26" fmla="*/ 673 w 1443"/>
              <a:gd name="T27" fmla="*/ 129 h 1237"/>
              <a:gd name="T28" fmla="*/ 613 w 1443"/>
              <a:gd name="T29" fmla="*/ 243 h 1237"/>
              <a:gd name="T30" fmla="*/ 614 w 1443"/>
              <a:gd name="T31" fmla="*/ 632 h 1237"/>
              <a:gd name="T32" fmla="*/ 615 w 1443"/>
              <a:gd name="T33" fmla="*/ 1040 h 1237"/>
              <a:gd name="T34" fmla="*/ 696 w 1443"/>
              <a:gd name="T35" fmla="*/ 1134 h 1237"/>
              <a:gd name="T36" fmla="*/ 746 w 1443"/>
              <a:gd name="T37" fmla="*/ 1148 h 1237"/>
              <a:gd name="T38" fmla="*/ 821 w 1443"/>
              <a:gd name="T39" fmla="*/ 1173 h 1237"/>
              <a:gd name="T40" fmla="*/ 822 w 1443"/>
              <a:gd name="T41" fmla="*/ 1236 h 1237"/>
              <a:gd name="T42" fmla="*/ 644 w 1443"/>
              <a:gd name="T43" fmla="*/ 1229 h 1237"/>
              <a:gd name="T44" fmla="*/ 265 w 1443"/>
              <a:gd name="T45" fmla="*/ 1234 h 1237"/>
              <a:gd name="T46" fmla="*/ 207 w 1443"/>
              <a:gd name="T47" fmla="*/ 1216 h 1237"/>
              <a:gd name="T48" fmla="*/ 206 w 1443"/>
              <a:gd name="T49" fmla="*/ 1188 h 1237"/>
              <a:gd name="T50" fmla="*/ 398 w 1443"/>
              <a:gd name="T51" fmla="*/ 1108 h 1237"/>
              <a:gd name="T52" fmla="*/ 412 w 1443"/>
              <a:gd name="T53" fmla="*/ 714 h 1237"/>
              <a:gd name="T54" fmla="*/ 408 w 1443"/>
              <a:gd name="T55" fmla="*/ 275 h 1237"/>
              <a:gd name="T56" fmla="*/ 407 w 1443"/>
              <a:gd name="T57" fmla="*/ 146 h 1237"/>
              <a:gd name="T58" fmla="*/ 391 w 1443"/>
              <a:gd name="T59" fmla="*/ 129 h 1237"/>
              <a:gd name="T60" fmla="*/ 191 w 1443"/>
              <a:gd name="T61" fmla="*/ 135 h 1237"/>
              <a:gd name="T62" fmla="*/ 114 w 1443"/>
              <a:gd name="T63" fmla="*/ 182 h 1237"/>
              <a:gd name="T64" fmla="*/ 77 w 1443"/>
              <a:gd name="T65" fmla="*/ 310 h 1237"/>
              <a:gd name="T66" fmla="*/ 45 w 1443"/>
              <a:gd name="T67" fmla="*/ 346 h 1237"/>
              <a:gd name="T68" fmla="*/ 0 w 1443"/>
              <a:gd name="T69" fmla="*/ 71 h 1237"/>
              <a:gd name="T70" fmla="*/ 65 w 1443"/>
              <a:gd name="T71" fmla="*/ 1 h 1237"/>
              <a:gd name="T72" fmla="*/ 1438 w 1443"/>
              <a:gd name="T73" fmla="*/ 1046 h 1237"/>
              <a:gd name="T74" fmla="*/ 1328 w 1443"/>
              <a:gd name="T75" fmla="*/ 1212 h 1237"/>
              <a:gd name="T76" fmla="*/ 1249 w 1443"/>
              <a:gd name="T77" fmla="*/ 1212 h 1237"/>
              <a:gd name="T78" fmla="*/ 1139 w 1443"/>
              <a:gd name="T79" fmla="*/ 1046 h 1237"/>
              <a:gd name="T80" fmla="*/ 1237 w 1443"/>
              <a:gd name="T81" fmla="*/ 1031 h 1237"/>
              <a:gd name="T82" fmla="*/ 1172 w 1443"/>
              <a:gd name="T83" fmla="*/ 206 h 1237"/>
              <a:gd name="T84" fmla="*/ 1147 w 1443"/>
              <a:gd name="T85" fmla="*/ 156 h 1237"/>
              <a:gd name="T86" fmla="*/ 1288 w 1443"/>
              <a:gd name="T87" fmla="*/ 4 h 1237"/>
              <a:gd name="T88" fmla="*/ 1429 w 1443"/>
              <a:gd name="T89" fmla="*/ 156 h 1237"/>
              <a:gd name="T90" fmla="*/ 1404 w 1443"/>
              <a:gd name="T91" fmla="*/ 206 h 1237"/>
              <a:gd name="T92" fmla="*/ 1340 w 1443"/>
              <a:gd name="T93" fmla="*/ 103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43" h="1237">
                <a:moveTo>
                  <a:pt x="65" y="1"/>
                </a:moveTo>
                <a:lnTo>
                  <a:pt x="109" y="23"/>
                </a:lnTo>
                <a:cubicBezTo>
                  <a:pt x="120" y="26"/>
                  <a:pt x="176" y="27"/>
                  <a:pt x="279" y="27"/>
                </a:cubicBezTo>
                <a:lnTo>
                  <a:pt x="383" y="27"/>
                </a:lnTo>
                <a:lnTo>
                  <a:pt x="399" y="24"/>
                </a:lnTo>
                <a:lnTo>
                  <a:pt x="491" y="24"/>
                </a:lnTo>
                <a:lnTo>
                  <a:pt x="664" y="24"/>
                </a:lnTo>
                <a:lnTo>
                  <a:pt x="900" y="24"/>
                </a:lnTo>
                <a:lnTo>
                  <a:pt x="928" y="26"/>
                </a:lnTo>
                <a:cubicBezTo>
                  <a:pt x="935" y="27"/>
                  <a:pt x="943" y="25"/>
                  <a:pt x="950" y="20"/>
                </a:cubicBezTo>
                <a:cubicBezTo>
                  <a:pt x="958" y="16"/>
                  <a:pt x="963" y="12"/>
                  <a:pt x="967" y="8"/>
                </a:cubicBezTo>
                <a:lnTo>
                  <a:pt x="973" y="1"/>
                </a:lnTo>
                <a:lnTo>
                  <a:pt x="1007" y="0"/>
                </a:lnTo>
                <a:cubicBezTo>
                  <a:pt x="1015" y="0"/>
                  <a:pt x="1022" y="1"/>
                  <a:pt x="1029" y="1"/>
                </a:cubicBezTo>
                <a:lnTo>
                  <a:pt x="1029" y="85"/>
                </a:lnTo>
                <a:lnTo>
                  <a:pt x="1030" y="191"/>
                </a:lnTo>
                <a:lnTo>
                  <a:pt x="1031" y="272"/>
                </a:lnTo>
                <a:lnTo>
                  <a:pt x="1030" y="318"/>
                </a:lnTo>
                <a:cubicBezTo>
                  <a:pt x="1030" y="336"/>
                  <a:pt x="1029" y="349"/>
                  <a:pt x="1027" y="359"/>
                </a:cubicBezTo>
                <a:cubicBezTo>
                  <a:pt x="1006" y="367"/>
                  <a:pt x="988" y="372"/>
                  <a:pt x="972" y="374"/>
                </a:cubicBezTo>
                <a:cubicBezTo>
                  <a:pt x="959" y="351"/>
                  <a:pt x="944" y="316"/>
                  <a:pt x="929" y="271"/>
                </a:cubicBezTo>
                <a:cubicBezTo>
                  <a:pt x="924" y="258"/>
                  <a:pt x="920" y="241"/>
                  <a:pt x="916" y="221"/>
                </a:cubicBezTo>
                <a:cubicBezTo>
                  <a:pt x="912" y="200"/>
                  <a:pt x="909" y="182"/>
                  <a:pt x="907" y="168"/>
                </a:cubicBezTo>
                <a:cubicBezTo>
                  <a:pt x="905" y="153"/>
                  <a:pt x="903" y="146"/>
                  <a:pt x="902" y="144"/>
                </a:cubicBezTo>
                <a:cubicBezTo>
                  <a:pt x="895" y="136"/>
                  <a:pt x="888" y="131"/>
                  <a:pt x="880" y="129"/>
                </a:cubicBezTo>
                <a:cubicBezTo>
                  <a:pt x="876" y="128"/>
                  <a:pt x="865" y="127"/>
                  <a:pt x="846" y="127"/>
                </a:cubicBezTo>
                <a:cubicBezTo>
                  <a:pt x="827" y="127"/>
                  <a:pt x="799" y="128"/>
                  <a:pt x="763" y="128"/>
                </a:cubicBezTo>
                <a:cubicBezTo>
                  <a:pt x="726" y="129"/>
                  <a:pt x="696" y="129"/>
                  <a:pt x="673" y="129"/>
                </a:cubicBezTo>
                <a:cubicBezTo>
                  <a:pt x="655" y="129"/>
                  <a:pt x="637" y="130"/>
                  <a:pt x="619" y="133"/>
                </a:cubicBezTo>
                <a:cubicBezTo>
                  <a:pt x="614" y="185"/>
                  <a:pt x="612" y="222"/>
                  <a:pt x="613" y="243"/>
                </a:cubicBezTo>
                <a:lnTo>
                  <a:pt x="614" y="365"/>
                </a:lnTo>
                <a:lnTo>
                  <a:pt x="614" y="632"/>
                </a:lnTo>
                <a:lnTo>
                  <a:pt x="616" y="921"/>
                </a:lnTo>
                <a:lnTo>
                  <a:pt x="615" y="1040"/>
                </a:lnTo>
                <a:cubicBezTo>
                  <a:pt x="615" y="1064"/>
                  <a:pt x="618" y="1087"/>
                  <a:pt x="624" y="1108"/>
                </a:cubicBezTo>
                <a:cubicBezTo>
                  <a:pt x="651" y="1122"/>
                  <a:pt x="675" y="1130"/>
                  <a:pt x="696" y="1134"/>
                </a:cubicBezTo>
                <a:cubicBezTo>
                  <a:pt x="697" y="1134"/>
                  <a:pt x="702" y="1135"/>
                  <a:pt x="710" y="1138"/>
                </a:cubicBezTo>
                <a:cubicBezTo>
                  <a:pt x="719" y="1141"/>
                  <a:pt x="731" y="1144"/>
                  <a:pt x="746" y="1148"/>
                </a:cubicBezTo>
                <a:cubicBezTo>
                  <a:pt x="761" y="1153"/>
                  <a:pt x="772" y="1156"/>
                  <a:pt x="781" y="1158"/>
                </a:cubicBezTo>
                <a:cubicBezTo>
                  <a:pt x="797" y="1162"/>
                  <a:pt x="810" y="1167"/>
                  <a:pt x="821" y="1173"/>
                </a:cubicBezTo>
                <a:cubicBezTo>
                  <a:pt x="823" y="1197"/>
                  <a:pt x="825" y="1210"/>
                  <a:pt x="825" y="1213"/>
                </a:cubicBezTo>
                <a:cubicBezTo>
                  <a:pt x="825" y="1218"/>
                  <a:pt x="824" y="1226"/>
                  <a:pt x="822" y="1236"/>
                </a:cubicBezTo>
                <a:cubicBezTo>
                  <a:pt x="815" y="1237"/>
                  <a:pt x="806" y="1237"/>
                  <a:pt x="795" y="1237"/>
                </a:cubicBezTo>
                <a:cubicBezTo>
                  <a:pt x="736" y="1237"/>
                  <a:pt x="686" y="1234"/>
                  <a:pt x="644" y="1229"/>
                </a:cubicBezTo>
                <a:cubicBezTo>
                  <a:pt x="606" y="1225"/>
                  <a:pt x="542" y="1222"/>
                  <a:pt x="453" y="1222"/>
                </a:cubicBezTo>
                <a:cubicBezTo>
                  <a:pt x="406" y="1222"/>
                  <a:pt x="343" y="1226"/>
                  <a:pt x="265" y="1234"/>
                </a:cubicBezTo>
                <a:cubicBezTo>
                  <a:pt x="239" y="1236"/>
                  <a:pt x="221" y="1237"/>
                  <a:pt x="209" y="1237"/>
                </a:cubicBezTo>
                <a:cubicBezTo>
                  <a:pt x="208" y="1225"/>
                  <a:pt x="207" y="1218"/>
                  <a:pt x="207" y="1216"/>
                </a:cubicBezTo>
                <a:lnTo>
                  <a:pt x="206" y="1195"/>
                </a:lnTo>
                <a:lnTo>
                  <a:pt x="206" y="1188"/>
                </a:lnTo>
                <a:cubicBezTo>
                  <a:pt x="218" y="1170"/>
                  <a:pt x="239" y="1157"/>
                  <a:pt x="270" y="1148"/>
                </a:cubicBezTo>
                <a:cubicBezTo>
                  <a:pt x="345" y="1128"/>
                  <a:pt x="387" y="1115"/>
                  <a:pt x="398" y="1108"/>
                </a:cubicBezTo>
                <a:cubicBezTo>
                  <a:pt x="403" y="1097"/>
                  <a:pt x="406" y="1082"/>
                  <a:pt x="408" y="1063"/>
                </a:cubicBezTo>
                <a:cubicBezTo>
                  <a:pt x="412" y="960"/>
                  <a:pt x="413" y="844"/>
                  <a:pt x="412" y="714"/>
                </a:cubicBezTo>
                <a:lnTo>
                  <a:pt x="408" y="370"/>
                </a:lnTo>
                <a:cubicBezTo>
                  <a:pt x="408" y="337"/>
                  <a:pt x="408" y="305"/>
                  <a:pt x="408" y="275"/>
                </a:cubicBezTo>
                <a:cubicBezTo>
                  <a:pt x="408" y="244"/>
                  <a:pt x="408" y="217"/>
                  <a:pt x="408" y="192"/>
                </a:cubicBezTo>
                <a:cubicBezTo>
                  <a:pt x="408" y="167"/>
                  <a:pt x="408" y="152"/>
                  <a:pt x="407" y="146"/>
                </a:cubicBezTo>
                <a:cubicBezTo>
                  <a:pt x="406" y="140"/>
                  <a:pt x="404" y="136"/>
                  <a:pt x="402" y="134"/>
                </a:cubicBezTo>
                <a:cubicBezTo>
                  <a:pt x="399" y="131"/>
                  <a:pt x="395" y="130"/>
                  <a:pt x="391" y="129"/>
                </a:cubicBezTo>
                <a:cubicBezTo>
                  <a:pt x="370" y="126"/>
                  <a:pt x="330" y="124"/>
                  <a:pt x="271" y="124"/>
                </a:cubicBezTo>
                <a:cubicBezTo>
                  <a:pt x="248" y="124"/>
                  <a:pt x="222" y="128"/>
                  <a:pt x="191" y="135"/>
                </a:cubicBezTo>
                <a:cubicBezTo>
                  <a:pt x="160" y="142"/>
                  <a:pt x="141" y="149"/>
                  <a:pt x="132" y="155"/>
                </a:cubicBezTo>
                <a:cubicBezTo>
                  <a:pt x="125" y="160"/>
                  <a:pt x="119" y="169"/>
                  <a:pt x="114" y="182"/>
                </a:cubicBezTo>
                <a:cubicBezTo>
                  <a:pt x="110" y="194"/>
                  <a:pt x="104" y="215"/>
                  <a:pt x="97" y="242"/>
                </a:cubicBezTo>
                <a:cubicBezTo>
                  <a:pt x="90" y="269"/>
                  <a:pt x="83" y="292"/>
                  <a:pt x="77" y="310"/>
                </a:cubicBezTo>
                <a:cubicBezTo>
                  <a:pt x="74" y="320"/>
                  <a:pt x="69" y="328"/>
                  <a:pt x="62" y="335"/>
                </a:cubicBezTo>
                <a:cubicBezTo>
                  <a:pt x="54" y="342"/>
                  <a:pt x="49" y="346"/>
                  <a:pt x="45" y="346"/>
                </a:cubicBezTo>
                <a:cubicBezTo>
                  <a:pt x="22" y="331"/>
                  <a:pt x="7" y="319"/>
                  <a:pt x="0" y="310"/>
                </a:cubicBezTo>
                <a:lnTo>
                  <a:pt x="0" y="71"/>
                </a:lnTo>
                <a:lnTo>
                  <a:pt x="0" y="2"/>
                </a:lnTo>
                <a:lnTo>
                  <a:pt x="65" y="1"/>
                </a:lnTo>
                <a:close/>
                <a:moveTo>
                  <a:pt x="1404" y="1031"/>
                </a:moveTo>
                <a:cubicBezTo>
                  <a:pt x="1422" y="1031"/>
                  <a:pt x="1433" y="1036"/>
                  <a:pt x="1438" y="1046"/>
                </a:cubicBezTo>
                <a:cubicBezTo>
                  <a:pt x="1443" y="1056"/>
                  <a:pt x="1440" y="1068"/>
                  <a:pt x="1429" y="1082"/>
                </a:cubicBezTo>
                <a:lnTo>
                  <a:pt x="1328" y="1212"/>
                </a:lnTo>
                <a:cubicBezTo>
                  <a:pt x="1317" y="1226"/>
                  <a:pt x="1304" y="1233"/>
                  <a:pt x="1288" y="1233"/>
                </a:cubicBezTo>
                <a:cubicBezTo>
                  <a:pt x="1273" y="1233"/>
                  <a:pt x="1260" y="1226"/>
                  <a:pt x="1249" y="1212"/>
                </a:cubicBezTo>
                <a:lnTo>
                  <a:pt x="1147" y="1082"/>
                </a:lnTo>
                <a:cubicBezTo>
                  <a:pt x="1137" y="1068"/>
                  <a:pt x="1134" y="1056"/>
                  <a:pt x="1139" y="1046"/>
                </a:cubicBezTo>
                <a:cubicBezTo>
                  <a:pt x="1143" y="1036"/>
                  <a:pt x="1155" y="1031"/>
                  <a:pt x="1172" y="1031"/>
                </a:cubicBezTo>
                <a:lnTo>
                  <a:pt x="1237" y="1031"/>
                </a:lnTo>
                <a:lnTo>
                  <a:pt x="1237" y="206"/>
                </a:lnTo>
                <a:lnTo>
                  <a:pt x="1172" y="206"/>
                </a:lnTo>
                <a:cubicBezTo>
                  <a:pt x="1155" y="206"/>
                  <a:pt x="1143" y="202"/>
                  <a:pt x="1139" y="192"/>
                </a:cubicBezTo>
                <a:cubicBezTo>
                  <a:pt x="1134" y="182"/>
                  <a:pt x="1137" y="170"/>
                  <a:pt x="1147" y="156"/>
                </a:cubicBezTo>
                <a:lnTo>
                  <a:pt x="1249" y="25"/>
                </a:lnTo>
                <a:cubicBezTo>
                  <a:pt x="1260" y="11"/>
                  <a:pt x="1273" y="4"/>
                  <a:pt x="1288" y="4"/>
                </a:cubicBezTo>
                <a:cubicBezTo>
                  <a:pt x="1304" y="4"/>
                  <a:pt x="1317" y="11"/>
                  <a:pt x="1328" y="25"/>
                </a:cubicBezTo>
                <a:lnTo>
                  <a:pt x="1429" y="156"/>
                </a:lnTo>
                <a:cubicBezTo>
                  <a:pt x="1440" y="170"/>
                  <a:pt x="1443" y="182"/>
                  <a:pt x="1438" y="192"/>
                </a:cubicBezTo>
                <a:cubicBezTo>
                  <a:pt x="1433" y="202"/>
                  <a:pt x="1422" y="206"/>
                  <a:pt x="1404" y="206"/>
                </a:cubicBezTo>
                <a:lnTo>
                  <a:pt x="1340" y="206"/>
                </a:lnTo>
                <a:lnTo>
                  <a:pt x="1340" y="1031"/>
                </a:lnTo>
                <a:lnTo>
                  <a:pt x="1404" y="103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53" name="Text Width Icon"/>
          <p:cNvSpPr>
            <a:spLocks noChangeAspect="1" noEditPoints="1"/>
          </p:cNvSpPr>
          <p:nvPr/>
        </p:nvSpPr>
        <p:spPr bwMode="auto">
          <a:xfrm>
            <a:off x="600281" y="2151411"/>
            <a:ext cx="268288" cy="268288"/>
          </a:xfrm>
          <a:custGeom>
            <a:avLst/>
            <a:gdLst>
              <a:gd name="T0" fmla="*/ 108 w 1236"/>
              <a:gd name="T1" fmla="*/ 22 h 1236"/>
              <a:gd name="T2" fmla="*/ 383 w 1236"/>
              <a:gd name="T3" fmla="*/ 26 h 1236"/>
              <a:gd name="T4" fmla="*/ 491 w 1236"/>
              <a:gd name="T5" fmla="*/ 23 h 1236"/>
              <a:gd name="T6" fmla="*/ 1106 w 1236"/>
              <a:gd name="T7" fmla="*/ 24 h 1236"/>
              <a:gd name="T8" fmla="*/ 1156 w 1236"/>
              <a:gd name="T9" fmla="*/ 20 h 1236"/>
              <a:gd name="T10" fmla="*/ 1178 w 1236"/>
              <a:gd name="T11" fmla="*/ 1 h 1236"/>
              <a:gd name="T12" fmla="*/ 1235 w 1236"/>
              <a:gd name="T13" fmla="*/ 1 h 1236"/>
              <a:gd name="T14" fmla="*/ 1236 w 1236"/>
              <a:gd name="T15" fmla="*/ 191 h 1236"/>
              <a:gd name="T16" fmla="*/ 1236 w 1236"/>
              <a:gd name="T17" fmla="*/ 318 h 1236"/>
              <a:gd name="T18" fmla="*/ 1178 w 1236"/>
              <a:gd name="T19" fmla="*/ 373 h 1236"/>
              <a:gd name="T20" fmla="*/ 1122 w 1236"/>
              <a:gd name="T21" fmla="*/ 220 h 1236"/>
              <a:gd name="T22" fmla="*/ 1108 w 1236"/>
              <a:gd name="T23" fmla="*/ 144 h 1236"/>
              <a:gd name="T24" fmla="*/ 1039 w 1236"/>
              <a:gd name="T25" fmla="*/ 127 h 1236"/>
              <a:gd name="T26" fmla="*/ 824 w 1236"/>
              <a:gd name="T27" fmla="*/ 129 h 1236"/>
              <a:gd name="T28" fmla="*/ 715 w 1236"/>
              <a:gd name="T29" fmla="*/ 242 h 1236"/>
              <a:gd name="T30" fmla="*/ 716 w 1236"/>
              <a:gd name="T31" fmla="*/ 323 h 1236"/>
              <a:gd name="T32" fmla="*/ 718 w 1236"/>
              <a:gd name="T33" fmla="*/ 730 h 1236"/>
              <a:gd name="T34" fmla="*/ 799 w 1236"/>
              <a:gd name="T35" fmla="*/ 824 h 1236"/>
              <a:gd name="T36" fmla="*/ 848 w 1236"/>
              <a:gd name="T37" fmla="*/ 839 h 1236"/>
              <a:gd name="T38" fmla="*/ 923 w 1236"/>
              <a:gd name="T39" fmla="*/ 863 h 1236"/>
              <a:gd name="T40" fmla="*/ 925 w 1236"/>
              <a:gd name="T41" fmla="*/ 927 h 1236"/>
              <a:gd name="T42" fmla="*/ 747 w 1236"/>
              <a:gd name="T43" fmla="*/ 919 h 1236"/>
              <a:gd name="T44" fmla="*/ 368 w 1236"/>
              <a:gd name="T45" fmla="*/ 923 h 1236"/>
              <a:gd name="T46" fmla="*/ 310 w 1236"/>
              <a:gd name="T47" fmla="*/ 906 h 1236"/>
              <a:gd name="T48" fmla="*/ 309 w 1236"/>
              <a:gd name="T49" fmla="*/ 878 h 1236"/>
              <a:gd name="T50" fmla="*/ 500 w 1236"/>
              <a:gd name="T51" fmla="*/ 799 h 1236"/>
              <a:gd name="T52" fmla="*/ 515 w 1236"/>
              <a:gd name="T53" fmla="*/ 405 h 1236"/>
              <a:gd name="T54" fmla="*/ 509 w 1236"/>
              <a:gd name="T55" fmla="*/ 146 h 1236"/>
              <a:gd name="T56" fmla="*/ 493 w 1236"/>
              <a:gd name="T57" fmla="*/ 129 h 1236"/>
              <a:gd name="T58" fmla="*/ 238 w 1236"/>
              <a:gd name="T59" fmla="*/ 135 h 1236"/>
              <a:gd name="T60" fmla="*/ 114 w 1236"/>
              <a:gd name="T61" fmla="*/ 181 h 1236"/>
              <a:gd name="T62" fmla="*/ 77 w 1236"/>
              <a:gd name="T63" fmla="*/ 309 h 1236"/>
              <a:gd name="T64" fmla="*/ 45 w 1236"/>
              <a:gd name="T65" fmla="*/ 345 h 1236"/>
              <a:gd name="T66" fmla="*/ 0 w 1236"/>
              <a:gd name="T67" fmla="*/ 71 h 1236"/>
              <a:gd name="T68" fmla="*/ 65 w 1236"/>
              <a:gd name="T69" fmla="*/ 0 h 1236"/>
              <a:gd name="T70" fmla="*/ 1232 w 1236"/>
              <a:gd name="T71" fmla="*/ 1082 h 1236"/>
              <a:gd name="T72" fmla="*/ 1081 w 1236"/>
              <a:gd name="T73" fmla="*/ 1223 h 1236"/>
              <a:gd name="T74" fmla="*/ 1030 w 1236"/>
              <a:gd name="T75" fmla="*/ 1198 h 1236"/>
              <a:gd name="T76" fmla="*/ 206 w 1236"/>
              <a:gd name="T77" fmla="*/ 1133 h 1236"/>
              <a:gd name="T78" fmla="*/ 191 w 1236"/>
              <a:gd name="T79" fmla="*/ 1231 h 1236"/>
              <a:gd name="T80" fmla="*/ 25 w 1236"/>
              <a:gd name="T81" fmla="*/ 1121 h 1236"/>
              <a:gd name="T82" fmla="*/ 25 w 1236"/>
              <a:gd name="T83" fmla="*/ 1042 h 1236"/>
              <a:gd name="T84" fmla="*/ 191 w 1236"/>
              <a:gd name="T85" fmla="*/ 932 h 1236"/>
              <a:gd name="T86" fmla="*/ 206 w 1236"/>
              <a:gd name="T87" fmla="*/ 1030 h 1236"/>
              <a:gd name="T88" fmla="*/ 1030 w 1236"/>
              <a:gd name="T89" fmla="*/ 966 h 1236"/>
              <a:gd name="T90" fmla="*/ 1081 w 1236"/>
              <a:gd name="T91" fmla="*/ 94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36" h="1236">
                <a:moveTo>
                  <a:pt x="65" y="0"/>
                </a:moveTo>
                <a:lnTo>
                  <a:pt x="108" y="22"/>
                </a:lnTo>
                <a:cubicBezTo>
                  <a:pt x="119" y="25"/>
                  <a:pt x="176" y="26"/>
                  <a:pt x="278" y="26"/>
                </a:cubicBezTo>
                <a:lnTo>
                  <a:pt x="383" y="26"/>
                </a:lnTo>
                <a:lnTo>
                  <a:pt x="398" y="24"/>
                </a:lnTo>
                <a:lnTo>
                  <a:pt x="491" y="23"/>
                </a:lnTo>
                <a:lnTo>
                  <a:pt x="850" y="24"/>
                </a:lnTo>
                <a:lnTo>
                  <a:pt x="1106" y="24"/>
                </a:lnTo>
                <a:lnTo>
                  <a:pt x="1133" y="26"/>
                </a:lnTo>
                <a:cubicBezTo>
                  <a:pt x="1141" y="26"/>
                  <a:pt x="1148" y="24"/>
                  <a:pt x="1156" y="20"/>
                </a:cubicBezTo>
                <a:cubicBezTo>
                  <a:pt x="1163" y="16"/>
                  <a:pt x="1169" y="11"/>
                  <a:pt x="1173" y="7"/>
                </a:cubicBezTo>
                <a:lnTo>
                  <a:pt x="1178" y="1"/>
                </a:lnTo>
                <a:lnTo>
                  <a:pt x="1212" y="0"/>
                </a:lnTo>
                <a:cubicBezTo>
                  <a:pt x="1220" y="0"/>
                  <a:pt x="1228" y="0"/>
                  <a:pt x="1235" y="1"/>
                </a:cubicBezTo>
                <a:lnTo>
                  <a:pt x="1235" y="85"/>
                </a:lnTo>
                <a:lnTo>
                  <a:pt x="1236" y="191"/>
                </a:lnTo>
                <a:lnTo>
                  <a:pt x="1236" y="271"/>
                </a:lnTo>
                <a:lnTo>
                  <a:pt x="1236" y="318"/>
                </a:lnTo>
                <a:cubicBezTo>
                  <a:pt x="1236" y="335"/>
                  <a:pt x="1234" y="349"/>
                  <a:pt x="1232" y="359"/>
                </a:cubicBezTo>
                <a:cubicBezTo>
                  <a:pt x="1211" y="367"/>
                  <a:pt x="1193" y="372"/>
                  <a:pt x="1178" y="373"/>
                </a:cubicBezTo>
                <a:cubicBezTo>
                  <a:pt x="1164" y="350"/>
                  <a:pt x="1150" y="316"/>
                  <a:pt x="1134" y="270"/>
                </a:cubicBezTo>
                <a:cubicBezTo>
                  <a:pt x="1130" y="258"/>
                  <a:pt x="1126" y="241"/>
                  <a:pt x="1122" y="220"/>
                </a:cubicBezTo>
                <a:cubicBezTo>
                  <a:pt x="1118" y="199"/>
                  <a:pt x="1115" y="182"/>
                  <a:pt x="1112" y="167"/>
                </a:cubicBezTo>
                <a:cubicBezTo>
                  <a:pt x="1110" y="153"/>
                  <a:pt x="1109" y="145"/>
                  <a:pt x="1108" y="144"/>
                </a:cubicBezTo>
                <a:cubicBezTo>
                  <a:pt x="1101" y="136"/>
                  <a:pt x="1093" y="131"/>
                  <a:pt x="1086" y="129"/>
                </a:cubicBezTo>
                <a:cubicBezTo>
                  <a:pt x="1082" y="128"/>
                  <a:pt x="1066" y="127"/>
                  <a:pt x="1039" y="127"/>
                </a:cubicBezTo>
                <a:cubicBezTo>
                  <a:pt x="1011" y="127"/>
                  <a:pt x="974" y="127"/>
                  <a:pt x="927" y="128"/>
                </a:cubicBezTo>
                <a:cubicBezTo>
                  <a:pt x="881" y="128"/>
                  <a:pt x="846" y="129"/>
                  <a:pt x="824" y="129"/>
                </a:cubicBezTo>
                <a:cubicBezTo>
                  <a:pt x="774" y="129"/>
                  <a:pt x="740" y="130"/>
                  <a:pt x="722" y="133"/>
                </a:cubicBezTo>
                <a:cubicBezTo>
                  <a:pt x="717" y="185"/>
                  <a:pt x="714" y="221"/>
                  <a:pt x="715" y="242"/>
                </a:cubicBezTo>
                <a:lnTo>
                  <a:pt x="716" y="365"/>
                </a:lnTo>
                <a:lnTo>
                  <a:pt x="716" y="323"/>
                </a:lnTo>
                <a:lnTo>
                  <a:pt x="719" y="612"/>
                </a:lnTo>
                <a:lnTo>
                  <a:pt x="718" y="730"/>
                </a:lnTo>
                <a:cubicBezTo>
                  <a:pt x="717" y="755"/>
                  <a:pt x="720" y="778"/>
                  <a:pt x="727" y="799"/>
                </a:cubicBezTo>
                <a:cubicBezTo>
                  <a:pt x="753" y="812"/>
                  <a:pt x="777" y="821"/>
                  <a:pt x="799" y="824"/>
                </a:cubicBezTo>
                <a:cubicBezTo>
                  <a:pt x="800" y="824"/>
                  <a:pt x="804" y="826"/>
                  <a:pt x="813" y="828"/>
                </a:cubicBezTo>
                <a:cubicBezTo>
                  <a:pt x="822" y="831"/>
                  <a:pt x="833" y="834"/>
                  <a:pt x="848" y="839"/>
                </a:cubicBezTo>
                <a:cubicBezTo>
                  <a:pt x="863" y="843"/>
                  <a:pt x="875" y="846"/>
                  <a:pt x="883" y="848"/>
                </a:cubicBezTo>
                <a:cubicBezTo>
                  <a:pt x="899" y="853"/>
                  <a:pt x="913" y="858"/>
                  <a:pt x="923" y="863"/>
                </a:cubicBezTo>
                <a:cubicBezTo>
                  <a:pt x="926" y="887"/>
                  <a:pt x="927" y="900"/>
                  <a:pt x="927" y="903"/>
                </a:cubicBezTo>
                <a:cubicBezTo>
                  <a:pt x="927" y="909"/>
                  <a:pt x="927" y="916"/>
                  <a:pt x="925" y="927"/>
                </a:cubicBezTo>
                <a:cubicBezTo>
                  <a:pt x="917" y="927"/>
                  <a:pt x="908" y="927"/>
                  <a:pt x="897" y="927"/>
                </a:cubicBezTo>
                <a:cubicBezTo>
                  <a:pt x="838" y="927"/>
                  <a:pt x="788" y="925"/>
                  <a:pt x="747" y="919"/>
                </a:cubicBezTo>
                <a:cubicBezTo>
                  <a:pt x="708" y="915"/>
                  <a:pt x="644" y="913"/>
                  <a:pt x="555" y="913"/>
                </a:cubicBezTo>
                <a:cubicBezTo>
                  <a:pt x="511" y="913"/>
                  <a:pt x="449" y="916"/>
                  <a:pt x="368" y="923"/>
                </a:cubicBezTo>
                <a:cubicBezTo>
                  <a:pt x="344" y="926"/>
                  <a:pt x="325" y="927"/>
                  <a:pt x="311" y="927"/>
                </a:cubicBezTo>
                <a:cubicBezTo>
                  <a:pt x="310" y="916"/>
                  <a:pt x="310" y="909"/>
                  <a:pt x="310" y="906"/>
                </a:cubicBezTo>
                <a:lnTo>
                  <a:pt x="309" y="885"/>
                </a:lnTo>
                <a:lnTo>
                  <a:pt x="309" y="878"/>
                </a:lnTo>
                <a:cubicBezTo>
                  <a:pt x="320" y="861"/>
                  <a:pt x="341" y="847"/>
                  <a:pt x="372" y="839"/>
                </a:cubicBezTo>
                <a:cubicBezTo>
                  <a:pt x="447" y="818"/>
                  <a:pt x="490" y="805"/>
                  <a:pt x="500" y="799"/>
                </a:cubicBezTo>
                <a:cubicBezTo>
                  <a:pt x="505" y="787"/>
                  <a:pt x="508" y="772"/>
                  <a:pt x="510" y="753"/>
                </a:cubicBezTo>
                <a:cubicBezTo>
                  <a:pt x="513" y="680"/>
                  <a:pt x="515" y="564"/>
                  <a:pt x="515" y="405"/>
                </a:cubicBezTo>
                <a:lnTo>
                  <a:pt x="511" y="369"/>
                </a:lnTo>
                <a:cubicBezTo>
                  <a:pt x="511" y="227"/>
                  <a:pt x="510" y="153"/>
                  <a:pt x="509" y="146"/>
                </a:cubicBezTo>
                <a:cubicBezTo>
                  <a:pt x="508" y="140"/>
                  <a:pt x="506" y="136"/>
                  <a:pt x="504" y="134"/>
                </a:cubicBezTo>
                <a:cubicBezTo>
                  <a:pt x="501" y="131"/>
                  <a:pt x="497" y="129"/>
                  <a:pt x="493" y="129"/>
                </a:cubicBezTo>
                <a:cubicBezTo>
                  <a:pt x="473" y="126"/>
                  <a:pt x="433" y="124"/>
                  <a:pt x="374" y="124"/>
                </a:cubicBezTo>
                <a:cubicBezTo>
                  <a:pt x="347" y="124"/>
                  <a:pt x="302" y="128"/>
                  <a:pt x="238" y="135"/>
                </a:cubicBezTo>
                <a:cubicBezTo>
                  <a:pt x="175" y="143"/>
                  <a:pt x="139" y="149"/>
                  <a:pt x="132" y="154"/>
                </a:cubicBezTo>
                <a:cubicBezTo>
                  <a:pt x="125" y="159"/>
                  <a:pt x="119" y="168"/>
                  <a:pt x="114" y="181"/>
                </a:cubicBezTo>
                <a:cubicBezTo>
                  <a:pt x="109" y="194"/>
                  <a:pt x="103" y="214"/>
                  <a:pt x="96" y="241"/>
                </a:cubicBezTo>
                <a:cubicBezTo>
                  <a:pt x="89" y="269"/>
                  <a:pt x="83" y="291"/>
                  <a:pt x="77" y="309"/>
                </a:cubicBezTo>
                <a:cubicBezTo>
                  <a:pt x="74" y="319"/>
                  <a:pt x="68" y="328"/>
                  <a:pt x="61" y="335"/>
                </a:cubicBezTo>
                <a:cubicBezTo>
                  <a:pt x="54" y="342"/>
                  <a:pt x="48" y="345"/>
                  <a:pt x="45" y="345"/>
                </a:cubicBezTo>
                <a:cubicBezTo>
                  <a:pt x="21" y="331"/>
                  <a:pt x="6" y="319"/>
                  <a:pt x="0" y="310"/>
                </a:cubicBezTo>
                <a:lnTo>
                  <a:pt x="0" y="71"/>
                </a:lnTo>
                <a:lnTo>
                  <a:pt x="0" y="2"/>
                </a:lnTo>
                <a:lnTo>
                  <a:pt x="65" y="0"/>
                </a:lnTo>
                <a:close/>
                <a:moveTo>
                  <a:pt x="1211" y="1042"/>
                </a:moveTo>
                <a:cubicBezTo>
                  <a:pt x="1225" y="1053"/>
                  <a:pt x="1232" y="1066"/>
                  <a:pt x="1232" y="1082"/>
                </a:cubicBezTo>
                <a:cubicBezTo>
                  <a:pt x="1232" y="1097"/>
                  <a:pt x="1225" y="1110"/>
                  <a:pt x="1211" y="1121"/>
                </a:cubicBezTo>
                <a:lnTo>
                  <a:pt x="1081" y="1223"/>
                </a:lnTo>
                <a:cubicBezTo>
                  <a:pt x="1067" y="1233"/>
                  <a:pt x="1055" y="1236"/>
                  <a:pt x="1045" y="1231"/>
                </a:cubicBezTo>
                <a:cubicBezTo>
                  <a:pt x="1035" y="1227"/>
                  <a:pt x="1030" y="1215"/>
                  <a:pt x="1030" y="1198"/>
                </a:cubicBezTo>
                <a:lnTo>
                  <a:pt x="1030" y="1133"/>
                </a:lnTo>
                <a:lnTo>
                  <a:pt x="206" y="1133"/>
                </a:lnTo>
                <a:lnTo>
                  <a:pt x="206" y="1198"/>
                </a:lnTo>
                <a:cubicBezTo>
                  <a:pt x="206" y="1215"/>
                  <a:pt x="201" y="1227"/>
                  <a:pt x="191" y="1231"/>
                </a:cubicBezTo>
                <a:cubicBezTo>
                  <a:pt x="181" y="1236"/>
                  <a:pt x="169" y="1233"/>
                  <a:pt x="155" y="1223"/>
                </a:cubicBezTo>
                <a:lnTo>
                  <a:pt x="25" y="1121"/>
                </a:lnTo>
                <a:cubicBezTo>
                  <a:pt x="11" y="1110"/>
                  <a:pt x="4" y="1097"/>
                  <a:pt x="4" y="1082"/>
                </a:cubicBezTo>
                <a:cubicBezTo>
                  <a:pt x="4" y="1066"/>
                  <a:pt x="11" y="1053"/>
                  <a:pt x="25" y="1042"/>
                </a:cubicBezTo>
                <a:lnTo>
                  <a:pt x="155" y="941"/>
                </a:lnTo>
                <a:cubicBezTo>
                  <a:pt x="169" y="930"/>
                  <a:pt x="181" y="927"/>
                  <a:pt x="191" y="932"/>
                </a:cubicBezTo>
                <a:cubicBezTo>
                  <a:pt x="201" y="937"/>
                  <a:pt x="206" y="948"/>
                  <a:pt x="206" y="966"/>
                </a:cubicBezTo>
                <a:lnTo>
                  <a:pt x="206" y="1030"/>
                </a:lnTo>
                <a:lnTo>
                  <a:pt x="1030" y="1030"/>
                </a:lnTo>
                <a:lnTo>
                  <a:pt x="1030" y="966"/>
                </a:lnTo>
                <a:cubicBezTo>
                  <a:pt x="1030" y="948"/>
                  <a:pt x="1035" y="937"/>
                  <a:pt x="1045" y="932"/>
                </a:cubicBezTo>
                <a:cubicBezTo>
                  <a:pt x="1055" y="927"/>
                  <a:pt x="1067" y="930"/>
                  <a:pt x="1081" y="941"/>
                </a:cubicBezTo>
                <a:lnTo>
                  <a:pt x="1211" y="10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4" name="Align Left Icon"/>
          <p:cNvSpPr>
            <a:spLocks noChangeAspect="1" noEditPoints="1"/>
          </p:cNvSpPr>
          <p:nvPr/>
        </p:nvSpPr>
        <p:spPr bwMode="auto">
          <a:xfrm>
            <a:off x="1023772" y="2163318"/>
            <a:ext cx="311150" cy="244475"/>
          </a:xfrm>
          <a:custGeom>
            <a:avLst/>
            <a:gdLst>
              <a:gd name="T0" fmla="*/ 1443 w 1443"/>
              <a:gd name="T1" fmla="*/ 979 h 1133"/>
              <a:gd name="T2" fmla="*/ 1443 w 1443"/>
              <a:gd name="T3" fmla="*/ 1082 h 1133"/>
              <a:gd name="T4" fmla="*/ 1428 w 1443"/>
              <a:gd name="T5" fmla="*/ 1118 h 1133"/>
              <a:gd name="T6" fmla="*/ 1392 w 1443"/>
              <a:gd name="T7" fmla="*/ 1133 h 1133"/>
              <a:gd name="T8" fmla="*/ 52 w 1443"/>
              <a:gd name="T9" fmla="*/ 1133 h 1133"/>
              <a:gd name="T10" fmla="*/ 16 w 1443"/>
              <a:gd name="T11" fmla="*/ 1118 h 1133"/>
              <a:gd name="T12" fmla="*/ 0 w 1443"/>
              <a:gd name="T13" fmla="*/ 1082 h 1133"/>
              <a:gd name="T14" fmla="*/ 0 w 1443"/>
              <a:gd name="T15" fmla="*/ 979 h 1133"/>
              <a:gd name="T16" fmla="*/ 16 w 1443"/>
              <a:gd name="T17" fmla="*/ 943 h 1133"/>
              <a:gd name="T18" fmla="*/ 52 w 1443"/>
              <a:gd name="T19" fmla="*/ 927 h 1133"/>
              <a:gd name="T20" fmla="*/ 1392 w 1443"/>
              <a:gd name="T21" fmla="*/ 927 h 1133"/>
              <a:gd name="T22" fmla="*/ 1428 w 1443"/>
              <a:gd name="T23" fmla="*/ 943 h 1133"/>
              <a:gd name="T24" fmla="*/ 1443 w 1443"/>
              <a:gd name="T25" fmla="*/ 979 h 1133"/>
              <a:gd name="T26" fmla="*/ 1134 w 1443"/>
              <a:gd name="T27" fmla="*/ 670 h 1133"/>
              <a:gd name="T28" fmla="*/ 1134 w 1443"/>
              <a:gd name="T29" fmla="*/ 773 h 1133"/>
              <a:gd name="T30" fmla="*/ 1119 w 1443"/>
              <a:gd name="T31" fmla="*/ 809 h 1133"/>
              <a:gd name="T32" fmla="*/ 1082 w 1443"/>
              <a:gd name="T33" fmla="*/ 824 h 1133"/>
              <a:gd name="T34" fmla="*/ 52 w 1443"/>
              <a:gd name="T35" fmla="*/ 824 h 1133"/>
              <a:gd name="T36" fmla="*/ 16 w 1443"/>
              <a:gd name="T37" fmla="*/ 809 h 1133"/>
              <a:gd name="T38" fmla="*/ 0 w 1443"/>
              <a:gd name="T39" fmla="*/ 773 h 1133"/>
              <a:gd name="T40" fmla="*/ 0 w 1443"/>
              <a:gd name="T41" fmla="*/ 670 h 1133"/>
              <a:gd name="T42" fmla="*/ 16 w 1443"/>
              <a:gd name="T43" fmla="*/ 633 h 1133"/>
              <a:gd name="T44" fmla="*/ 52 w 1443"/>
              <a:gd name="T45" fmla="*/ 618 h 1133"/>
              <a:gd name="T46" fmla="*/ 1082 w 1443"/>
              <a:gd name="T47" fmla="*/ 618 h 1133"/>
              <a:gd name="T48" fmla="*/ 1119 w 1443"/>
              <a:gd name="T49" fmla="*/ 633 h 1133"/>
              <a:gd name="T50" fmla="*/ 1134 w 1443"/>
              <a:gd name="T51" fmla="*/ 670 h 1133"/>
              <a:gd name="T52" fmla="*/ 1340 w 1443"/>
              <a:gd name="T53" fmla="*/ 361 h 1133"/>
              <a:gd name="T54" fmla="*/ 1340 w 1443"/>
              <a:gd name="T55" fmla="*/ 464 h 1133"/>
              <a:gd name="T56" fmla="*/ 1325 w 1443"/>
              <a:gd name="T57" fmla="*/ 500 h 1133"/>
              <a:gd name="T58" fmla="*/ 1289 w 1443"/>
              <a:gd name="T59" fmla="*/ 515 h 1133"/>
              <a:gd name="T60" fmla="*/ 52 w 1443"/>
              <a:gd name="T61" fmla="*/ 515 h 1133"/>
              <a:gd name="T62" fmla="*/ 16 w 1443"/>
              <a:gd name="T63" fmla="*/ 500 h 1133"/>
              <a:gd name="T64" fmla="*/ 0 w 1443"/>
              <a:gd name="T65" fmla="*/ 464 h 1133"/>
              <a:gd name="T66" fmla="*/ 0 w 1443"/>
              <a:gd name="T67" fmla="*/ 361 h 1133"/>
              <a:gd name="T68" fmla="*/ 16 w 1443"/>
              <a:gd name="T69" fmla="*/ 324 h 1133"/>
              <a:gd name="T70" fmla="*/ 52 w 1443"/>
              <a:gd name="T71" fmla="*/ 309 h 1133"/>
              <a:gd name="T72" fmla="*/ 1289 w 1443"/>
              <a:gd name="T73" fmla="*/ 309 h 1133"/>
              <a:gd name="T74" fmla="*/ 1325 w 1443"/>
              <a:gd name="T75" fmla="*/ 324 h 1133"/>
              <a:gd name="T76" fmla="*/ 1340 w 1443"/>
              <a:gd name="T77" fmla="*/ 361 h 1133"/>
              <a:gd name="T78" fmla="*/ 1031 w 1443"/>
              <a:gd name="T79" fmla="*/ 51 h 1133"/>
              <a:gd name="T80" fmla="*/ 1031 w 1443"/>
              <a:gd name="T81" fmla="*/ 154 h 1133"/>
              <a:gd name="T82" fmla="*/ 1016 w 1443"/>
              <a:gd name="T83" fmla="*/ 191 h 1133"/>
              <a:gd name="T84" fmla="*/ 979 w 1443"/>
              <a:gd name="T85" fmla="*/ 206 h 1133"/>
              <a:gd name="T86" fmla="*/ 52 w 1443"/>
              <a:gd name="T87" fmla="*/ 206 h 1133"/>
              <a:gd name="T88" fmla="*/ 16 w 1443"/>
              <a:gd name="T89" fmla="*/ 191 h 1133"/>
              <a:gd name="T90" fmla="*/ 0 w 1443"/>
              <a:gd name="T91" fmla="*/ 154 h 1133"/>
              <a:gd name="T92" fmla="*/ 0 w 1443"/>
              <a:gd name="T93" fmla="*/ 51 h 1133"/>
              <a:gd name="T94" fmla="*/ 16 w 1443"/>
              <a:gd name="T95" fmla="*/ 15 h 1133"/>
              <a:gd name="T96" fmla="*/ 52 w 1443"/>
              <a:gd name="T97" fmla="*/ 0 h 1133"/>
              <a:gd name="T98" fmla="*/ 979 w 1443"/>
              <a:gd name="T99" fmla="*/ 0 h 1133"/>
              <a:gd name="T100" fmla="*/ 1016 w 1443"/>
              <a:gd name="T101" fmla="*/ 15 h 1133"/>
              <a:gd name="T102" fmla="*/ 1031 w 1443"/>
              <a:gd name="T103" fmla="*/ 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1443" y="979"/>
                </a:moveTo>
                <a:lnTo>
                  <a:pt x="1443" y="1082"/>
                </a:lnTo>
                <a:cubicBezTo>
                  <a:pt x="1443" y="1096"/>
                  <a:pt x="1438" y="1108"/>
                  <a:pt x="1428" y="1118"/>
                </a:cubicBezTo>
                <a:cubicBezTo>
                  <a:pt x="1418" y="1128"/>
                  <a:pt x="1406" y="1133"/>
                  <a:pt x="1392" y="1133"/>
                </a:cubicBezTo>
                <a:lnTo>
                  <a:pt x="52" y="1133"/>
                </a:lnTo>
                <a:cubicBezTo>
                  <a:pt x="38" y="1133"/>
                  <a:pt x="26" y="1128"/>
                  <a:pt x="16" y="1118"/>
                </a:cubicBezTo>
                <a:cubicBezTo>
                  <a:pt x="6" y="1108"/>
                  <a:pt x="0" y="1096"/>
                  <a:pt x="0" y="1082"/>
                </a:cubicBezTo>
                <a:lnTo>
                  <a:pt x="0" y="979"/>
                </a:lnTo>
                <a:cubicBezTo>
                  <a:pt x="0" y="965"/>
                  <a:pt x="6" y="953"/>
                  <a:pt x="16" y="943"/>
                </a:cubicBezTo>
                <a:cubicBezTo>
                  <a:pt x="26" y="932"/>
                  <a:pt x="38" y="927"/>
                  <a:pt x="52" y="927"/>
                </a:cubicBezTo>
                <a:lnTo>
                  <a:pt x="1392" y="927"/>
                </a:lnTo>
                <a:cubicBezTo>
                  <a:pt x="1406" y="927"/>
                  <a:pt x="1418" y="932"/>
                  <a:pt x="1428" y="943"/>
                </a:cubicBezTo>
                <a:cubicBezTo>
                  <a:pt x="1438" y="953"/>
                  <a:pt x="1443" y="965"/>
                  <a:pt x="1443" y="979"/>
                </a:cubicBezTo>
                <a:close/>
                <a:moveTo>
                  <a:pt x="1134" y="670"/>
                </a:moveTo>
                <a:lnTo>
                  <a:pt x="1134" y="773"/>
                </a:lnTo>
                <a:cubicBezTo>
                  <a:pt x="1134" y="787"/>
                  <a:pt x="1129" y="799"/>
                  <a:pt x="1119" y="809"/>
                </a:cubicBezTo>
                <a:cubicBezTo>
                  <a:pt x="1109" y="819"/>
                  <a:pt x="1096" y="824"/>
                  <a:pt x="1082" y="824"/>
                </a:cubicBezTo>
                <a:lnTo>
                  <a:pt x="52" y="824"/>
                </a:lnTo>
                <a:cubicBezTo>
                  <a:pt x="38" y="824"/>
                  <a:pt x="26" y="819"/>
                  <a:pt x="16" y="809"/>
                </a:cubicBezTo>
                <a:cubicBezTo>
                  <a:pt x="6" y="799"/>
                  <a:pt x="0" y="787"/>
                  <a:pt x="0" y="773"/>
                </a:cubicBezTo>
                <a:lnTo>
                  <a:pt x="0" y="670"/>
                </a:lnTo>
                <a:cubicBezTo>
                  <a:pt x="0" y="656"/>
                  <a:pt x="6" y="644"/>
                  <a:pt x="16" y="633"/>
                </a:cubicBezTo>
                <a:cubicBezTo>
                  <a:pt x="26" y="623"/>
                  <a:pt x="38" y="618"/>
                  <a:pt x="52" y="618"/>
                </a:cubicBezTo>
                <a:lnTo>
                  <a:pt x="1082" y="618"/>
                </a:lnTo>
                <a:cubicBezTo>
                  <a:pt x="1096" y="618"/>
                  <a:pt x="1109" y="623"/>
                  <a:pt x="1119" y="633"/>
                </a:cubicBezTo>
                <a:cubicBezTo>
                  <a:pt x="1129" y="644"/>
                  <a:pt x="1134" y="656"/>
                  <a:pt x="1134" y="670"/>
                </a:cubicBezTo>
                <a:close/>
                <a:moveTo>
                  <a:pt x="1340" y="361"/>
                </a:moveTo>
                <a:lnTo>
                  <a:pt x="1340" y="464"/>
                </a:lnTo>
                <a:cubicBezTo>
                  <a:pt x="1340" y="478"/>
                  <a:pt x="1335" y="490"/>
                  <a:pt x="1325" y="500"/>
                </a:cubicBezTo>
                <a:cubicBezTo>
                  <a:pt x="1315" y="510"/>
                  <a:pt x="1303" y="515"/>
                  <a:pt x="1289" y="515"/>
                </a:cubicBezTo>
                <a:lnTo>
                  <a:pt x="52" y="515"/>
                </a:lnTo>
                <a:cubicBezTo>
                  <a:pt x="38" y="515"/>
                  <a:pt x="26" y="510"/>
                  <a:pt x="16" y="500"/>
                </a:cubicBezTo>
                <a:cubicBezTo>
                  <a:pt x="6" y="490"/>
                  <a:pt x="0" y="478"/>
                  <a:pt x="0" y="464"/>
                </a:cubicBezTo>
                <a:lnTo>
                  <a:pt x="0" y="361"/>
                </a:lnTo>
                <a:cubicBezTo>
                  <a:pt x="0" y="347"/>
                  <a:pt x="6" y="335"/>
                  <a:pt x="16" y="324"/>
                </a:cubicBezTo>
                <a:cubicBezTo>
                  <a:pt x="26" y="314"/>
                  <a:pt x="38" y="309"/>
                  <a:pt x="52" y="309"/>
                </a:cubicBezTo>
                <a:lnTo>
                  <a:pt x="1289" y="309"/>
                </a:lnTo>
                <a:cubicBezTo>
                  <a:pt x="1303" y="309"/>
                  <a:pt x="1315" y="314"/>
                  <a:pt x="1325" y="324"/>
                </a:cubicBezTo>
                <a:cubicBezTo>
                  <a:pt x="1335" y="335"/>
                  <a:pt x="1340" y="347"/>
                  <a:pt x="1340" y="361"/>
                </a:cubicBezTo>
                <a:close/>
                <a:moveTo>
                  <a:pt x="1031" y="51"/>
                </a:moveTo>
                <a:lnTo>
                  <a:pt x="1031" y="154"/>
                </a:lnTo>
                <a:cubicBezTo>
                  <a:pt x="1031" y="168"/>
                  <a:pt x="1026" y="180"/>
                  <a:pt x="1016" y="191"/>
                </a:cubicBezTo>
                <a:cubicBezTo>
                  <a:pt x="1005" y="201"/>
                  <a:pt x="993" y="206"/>
                  <a:pt x="979" y="206"/>
                </a:cubicBezTo>
                <a:lnTo>
                  <a:pt x="52" y="206"/>
                </a:lnTo>
                <a:cubicBezTo>
                  <a:pt x="38" y="206"/>
                  <a:pt x="26" y="201"/>
                  <a:pt x="16" y="191"/>
                </a:cubicBezTo>
                <a:cubicBezTo>
                  <a:pt x="6" y="180"/>
                  <a:pt x="0" y="168"/>
                  <a:pt x="0" y="154"/>
                </a:cubicBezTo>
                <a:lnTo>
                  <a:pt x="0" y="51"/>
                </a:lnTo>
                <a:cubicBezTo>
                  <a:pt x="0" y="37"/>
                  <a:pt x="6" y="25"/>
                  <a:pt x="16" y="15"/>
                </a:cubicBezTo>
                <a:cubicBezTo>
                  <a:pt x="26" y="5"/>
                  <a:pt x="38" y="0"/>
                  <a:pt x="52" y="0"/>
                </a:cubicBezTo>
                <a:lnTo>
                  <a:pt x="979" y="0"/>
                </a:lnTo>
                <a:cubicBezTo>
                  <a:pt x="993" y="0"/>
                  <a:pt x="1005" y="5"/>
                  <a:pt x="1016" y="15"/>
                </a:cubicBezTo>
                <a:cubicBezTo>
                  <a:pt x="1026" y="25"/>
                  <a:pt x="1031" y="37"/>
                  <a:pt x="1031"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5" name="Align Center Icon"/>
          <p:cNvSpPr>
            <a:spLocks noChangeAspect="1" noEditPoints="1"/>
          </p:cNvSpPr>
          <p:nvPr/>
        </p:nvSpPr>
        <p:spPr bwMode="auto">
          <a:xfrm>
            <a:off x="1457581" y="2163318"/>
            <a:ext cx="312738" cy="244475"/>
          </a:xfrm>
          <a:custGeom>
            <a:avLst/>
            <a:gdLst>
              <a:gd name="T0" fmla="*/ 1443 w 1443"/>
              <a:gd name="T1" fmla="*/ 979 h 1133"/>
              <a:gd name="T2" fmla="*/ 1443 w 1443"/>
              <a:gd name="T3" fmla="*/ 1082 h 1133"/>
              <a:gd name="T4" fmla="*/ 1428 w 1443"/>
              <a:gd name="T5" fmla="*/ 1118 h 1133"/>
              <a:gd name="T6" fmla="*/ 1391 w 1443"/>
              <a:gd name="T7" fmla="*/ 1133 h 1133"/>
              <a:gd name="T8" fmla="*/ 52 w 1443"/>
              <a:gd name="T9" fmla="*/ 1133 h 1133"/>
              <a:gd name="T10" fmla="*/ 16 w 1443"/>
              <a:gd name="T11" fmla="*/ 1118 h 1133"/>
              <a:gd name="T12" fmla="*/ 0 w 1443"/>
              <a:gd name="T13" fmla="*/ 1082 h 1133"/>
              <a:gd name="T14" fmla="*/ 0 w 1443"/>
              <a:gd name="T15" fmla="*/ 979 h 1133"/>
              <a:gd name="T16" fmla="*/ 16 w 1443"/>
              <a:gd name="T17" fmla="*/ 943 h 1133"/>
              <a:gd name="T18" fmla="*/ 52 w 1443"/>
              <a:gd name="T19" fmla="*/ 927 h 1133"/>
              <a:gd name="T20" fmla="*/ 1391 w 1443"/>
              <a:gd name="T21" fmla="*/ 927 h 1133"/>
              <a:gd name="T22" fmla="*/ 1428 w 1443"/>
              <a:gd name="T23" fmla="*/ 943 h 1133"/>
              <a:gd name="T24" fmla="*/ 1443 w 1443"/>
              <a:gd name="T25" fmla="*/ 979 h 1133"/>
              <a:gd name="T26" fmla="*/ 1134 w 1443"/>
              <a:gd name="T27" fmla="*/ 670 h 1133"/>
              <a:gd name="T28" fmla="*/ 1134 w 1443"/>
              <a:gd name="T29" fmla="*/ 773 h 1133"/>
              <a:gd name="T30" fmla="*/ 1119 w 1443"/>
              <a:gd name="T31" fmla="*/ 809 h 1133"/>
              <a:gd name="T32" fmla="*/ 1082 w 1443"/>
              <a:gd name="T33" fmla="*/ 824 h 1133"/>
              <a:gd name="T34" fmla="*/ 361 w 1443"/>
              <a:gd name="T35" fmla="*/ 824 h 1133"/>
              <a:gd name="T36" fmla="*/ 325 w 1443"/>
              <a:gd name="T37" fmla="*/ 809 h 1133"/>
              <a:gd name="T38" fmla="*/ 309 w 1443"/>
              <a:gd name="T39" fmla="*/ 773 h 1133"/>
              <a:gd name="T40" fmla="*/ 309 w 1443"/>
              <a:gd name="T41" fmla="*/ 670 h 1133"/>
              <a:gd name="T42" fmla="*/ 325 w 1443"/>
              <a:gd name="T43" fmla="*/ 633 h 1133"/>
              <a:gd name="T44" fmla="*/ 361 w 1443"/>
              <a:gd name="T45" fmla="*/ 618 h 1133"/>
              <a:gd name="T46" fmla="*/ 1082 w 1443"/>
              <a:gd name="T47" fmla="*/ 618 h 1133"/>
              <a:gd name="T48" fmla="*/ 1119 w 1443"/>
              <a:gd name="T49" fmla="*/ 633 h 1133"/>
              <a:gd name="T50" fmla="*/ 1134 w 1443"/>
              <a:gd name="T51" fmla="*/ 670 h 1133"/>
              <a:gd name="T52" fmla="*/ 1340 w 1443"/>
              <a:gd name="T53" fmla="*/ 361 h 1133"/>
              <a:gd name="T54" fmla="*/ 1340 w 1443"/>
              <a:gd name="T55" fmla="*/ 464 h 1133"/>
              <a:gd name="T56" fmla="*/ 1325 w 1443"/>
              <a:gd name="T57" fmla="*/ 500 h 1133"/>
              <a:gd name="T58" fmla="*/ 1288 w 1443"/>
              <a:gd name="T59" fmla="*/ 515 h 1133"/>
              <a:gd name="T60" fmla="*/ 155 w 1443"/>
              <a:gd name="T61" fmla="*/ 515 h 1133"/>
              <a:gd name="T62" fmla="*/ 119 w 1443"/>
              <a:gd name="T63" fmla="*/ 500 h 1133"/>
              <a:gd name="T64" fmla="*/ 103 w 1443"/>
              <a:gd name="T65" fmla="*/ 464 h 1133"/>
              <a:gd name="T66" fmla="*/ 103 w 1443"/>
              <a:gd name="T67" fmla="*/ 361 h 1133"/>
              <a:gd name="T68" fmla="*/ 119 w 1443"/>
              <a:gd name="T69" fmla="*/ 324 h 1133"/>
              <a:gd name="T70" fmla="*/ 155 w 1443"/>
              <a:gd name="T71" fmla="*/ 309 h 1133"/>
              <a:gd name="T72" fmla="*/ 1288 w 1443"/>
              <a:gd name="T73" fmla="*/ 309 h 1133"/>
              <a:gd name="T74" fmla="*/ 1325 w 1443"/>
              <a:gd name="T75" fmla="*/ 324 h 1133"/>
              <a:gd name="T76" fmla="*/ 1340 w 1443"/>
              <a:gd name="T77" fmla="*/ 361 h 1133"/>
              <a:gd name="T78" fmla="*/ 1031 w 1443"/>
              <a:gd name="T79" fmla="*/ 51 h 1133"/>
              <a:gd name="T80" fmla="*/ 1031 w 1443"/>
              <a:gd name="T81" fmla="*/ 154 h 1133"/>
              <a:gd name="T82" fmla="*/ 1015 w 1443"/>
              <a:gd name="T83" fmla="*/ 191 h 1133"/>
              <a:gd name="T84" fmla="*/ 979 w 1443"/>
              <a:gd name="T85" fmla="*/ 206 h 1133"/>
              <a:gd name="T86" fmla="*/ 464 w 1443"/>
              <a:gd name="T87" fmla="*/ 206 h 1133"/>
              <a:gd name="T88" fmla="*/ 428 w 1443"/>
              <a:gd name="T89" fmla="*/ 191 h 1133"/>
              <a:gd name="T90" fmla="*/ 412 w 1443"/>
              <a:gd name="T91" fmla="*/ 154 h 1133"/>
              <a:gd name="T92" fmla="*/ 412 w 1443"/>
              <a:gd name="T93" fmla="*/ 51 h 1133"/>
              <a:gd name="T94" fmla="*/ 428 w 1443"/>
              <a:gd name="T95" fmla="*/ 15 h 1133"/>
              <a:gd name="T96" fmla="*/ 464 w 1443"/>
              <a:gd name="T97" fmla="*/ 0 h 1133"/>
              <a:gd name="T98" fmla="*/ 979 w 1443"/>
              <a:gd name="T99" fmla="*/ 0 h 1133"/>
              <a:gd name="T100" fmla="*/ 1015 w 1443"/>
              <a:gd name="T101" fmla="*/ 15 h 1133"/>
              <a:gd name="T102" fmla="*/ 1031 w 1443"/>
              <a:gd name="T103" fmla="*/ 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1443" y="979"/>
                </a:moveTo>
                <a:lnTo>
                  <a:pt x="1443" y="1082"/>
                </a:lnTo>
                <a:cubicBezTo>
                  <a:pt x="1443" y="1096"/>
                  <a:pt x="1438" y="1108"/>
                  <a:pt x="1428" y="1118"/>
                </a:cubicBezTo>
                <a:cubicBezTo>
                  <a:pt x="1417" y="1128"/>
                  <a:pt x="1405" y="1133"/>
                  <a:pt x="1391" y="1133"/>
                </a:cubicBezTo>
                <a:lnTo>
                  <a:pt x="52" y="1133"/>
                </a:lnTo>
                <a:cubicBezTo>
                  <a:pt x="38" y="1133"/>
                  <a:pt x="26" y="1128"/>
                  <a:pt x="16" y="1118"/>
                </a:cubicBezTo>
                <a:cubicBezTo>
                  <a:pt x="5" y="1108"/>
                  <a:pt x="0" y="1096"/>
                  <a:pt x="0" y="1082"/>
                </a:cubicBezTo>
                <a:lnTo>
                  <a:pt x="0" y="979"/>
                </a:lnTo>
                <a:cubicBezTo>
                  <a:pt x="0" y="965"/>
                  <a:pt x="5" y="953"/>
                  <a:pt x="16" y="943"/>
                </a:cubicBezTo>
                <a:cubicBezTo>
                  <a:pt x="26" y="932"/>
                  <a:pt x="38" y="927"/>
                  <a:pt x="52" y="927"/>
                </a:cubicBezTo>
                <a:lnTo>
                  <a:pt x="1391" y="927"/>
                </a:lnTo>
                <a:cubicBezTo>
                  <a:pt x="1405" y="927"/>
                  <a:pt x="1417" y="932"/>
                  <a:pt x="1428" y="943"/>
                </a:cubicBezTo>
                <a:cubicBezTo>
                  <a:pt x="1438" y="953"/>
                  <a:pt x="1443" y="965"/>
                  <a:pt x="1443" y="979"/>
                </a:cubicBezTo>
                <a:close/>
                <a:moveTo>
                  <a:pt x="1134" y="670"/>
                </a:moveTo>
                <a:lnTo>
                  <a:pt x="1134" y="773"/>
                </a:lnTo>
                <a:cubicBezTo>
                  <a:pt x="1134" y="787"/>
                  <a:pt x="1129" y="799"/>
                  <a:pt x="1119" y="809"/>
                </a:cubicBezTo>
                <a:cubicBezTo>
                  <a:pt x="1108" y="819"/>
                  <a:pt x="1096" y="824"/>
                  <a:pt x="1082" y="824"/>
                </a:cubicBezTo>
                <a:lnTo>
                  <a:pt x="361" y="824"/>
                </a:lnTo>
                <a:cubicBezTo>
                  <a:pt x="347" y="824"/>
                  <a:pt x="335" y="819"/>
                  <a:pt x="325" y="809"/>
                </a:cubicBezTo>
                <a:cubicBezTo>
                  <a:pt x="315" y="799"/>
                  <a:pt x="309" y="787"/>
                  <a:pt x="309" y="773"/>
                </a:cubicBezTo>
                <a:lnTo>
                  <a:pt x="309" y="670"/>
                </a:lnTo>
                <a:cubicBezTo>
                  <a:pt x="309" y="656"/>
                  <a:pt x="315" y="644"/>
                  <a:pt x="325" y="633"/>
                </a:cubicBezTo>
                <a:cubicBezTo>
                  <a:pt x="335" y="623"/>
                  <a:pt x="347" y="618"/>
                  <a:pt x="361" y="618"/>
                </a:cubicBezTo>
                <a:lnTo>
                  <a:pt x="1082" y="618"/>
                </a:lnTo>
                <a:cubicBezTo>
                  <a:pt x="1096" y="618"/>
                  <a:pt x="1108" y="623"/>
                  <a:pt x="1119" y="633"/>
                </a:cubicBezTo>
                <a:cubicBezTo>
                  <a:pt x="1129" y="644"/>
                  <a:pt x="1134" y="656"/>
                  <a:pt x="1134" y="670"/>
                </a:cubicBezTo>
                <a:close/>
                <a:moveTo>
                  <a:pt x="1340" y="361"/>
                </a:moveTo>
                <a:lnTo>
                  <a:pt x="1340" y="464"/>
                </a:lnTo>
                <a:cubicBezTo>
                  <a:pt x="1340" y="478"/>
                  <a:pt x="1335" y="490"/>
                  <a:pt x="1325" y="500"/>
                </a:cubicBezTo>
                <a:cubicBezTo>
                  <a:pt x="1314" y="510"/>
                  <a:pt x="1302" y="515"/>
                  <a:pt x="1288" y="515"/>
                </a:cubicBezTo>
                <a:lnTo>
                  <a:pt x="155" y="515"/>
                </a:lnTo>
                <a:cubicBezTo>
                  <a:pt x="141" y="515"/>
                  <a:pt x="129" y="510"/>
                  <a:pt x="119" y="500"/>
                </a:cubicBezTo>
                <a:cubicBezTo>
                  <a:pt x="108" y="490"/>
                  <a:pt x="103" y="478"/>
                  <a:pt x="103" y="464"/>
                </a:cubicBezTo>
                <a:lnTo>
                  <a:pt x="103" y="361"/>
                </a:lnTo>
                <a:cubicBezTo>
                  <a:pt x="103" y="347"/>
                  <a:pt x="108" y="335"/>
                  <a:pt x="119" y="324"/>
                </a:cubicBezTo>
                <a:cubicBezTo>
                  <a:pt x="129" y="314"/>
                  <a:pt x="141" y="309"/>
                  <a:pt x="155" y="309"/>
                </a:cubicBezTo>
                <a:lnTo>
                  <a:pt x="1288" y="309"/>
                </a:lnTo>
                <a:cubicBezTo>
                  <a:pt x="1302" y="309"/>
                  <a:pt x="1314" y="314"/>
                  <a:pt x="1325" y="324"/>
                </a:cubicBezTo>
                <a:cubicBezTo>
                  <a:pt x="1335" y="335"/>
                  <a:pt x="1340" y="347"/>
                  <a:pt x="1340" y="361"/>
                </a:cubicBezTo>
                <a:close/>
                <a:moveTo>
                  <a:pt x="1031" y="51"/>
                </a:moveTo>
                <a:lnTo>
                  <a:pt x="1031" y="154"/>
                </a:lnTo>
                <a:cubicBezTo>
                  <a:pt x="1031" y="168"/>
                  <a:pt x="1026" y="180"/>
                  <a:pt x="1015" y="191"/>
                </a:cubicBezTo>
                <a:cubicBezTo>
                  <a:pt x="1005" y="201"/>
                  <a:pt x="993" y="206"/>
                  <a:pt x="979" y="206"/>
                </a:cubicBezTo>
                <a:lnTo>
                  <a:pt x="464" y="206"/>
                </a:lnTo>
                <a:cubicBezTo>
                  <a:pt x="450" y="206"/>
                  <a:pt x="438" y="201"/>
                  <a:pt x="428" y="191"/>
                </a:cubicBezTo>
                <a:cubicBezTo>
                  <a:pt x="418" y="180"/>
                  <a:pt x="412" y="168"/>
                  <a:pt x="412" y="154"/>
                </a:cubicBezTo>
                <a:lnTo>
                  <a:pt x="412" y="51"/>
                </a:lnTo>
                <a:cubicBezTo>
                  <a:pt x="412" y="37"/>
                  <a:pt x="418" y="25"/>
                  <a:pt x="428" y="15"/>
                </a:cubicBezTo>
                <a:cubicBezTo>
                  <a:pt x="438" y="5"/>
                  <a:pt x="450" y="0"/>
                  <a:pt x="464" y="0"/>
                </a:cubicBezTo>
                <a:lnTo>
                  <a:pt x="979" y="0"/>
                </a:lnTo>
                <a:cubicBezTo>
                  <a:pt x="993" y="0"/>
                  <a:pt x="1005" y="5"/>
                  <a:pt x="1015" y="15"/>
                </a:cubicBezTo>
                <a:cubicBezTo>
                  <a:pt x="1026" y="25"/>
                  <a:pt x="1031" y="37"/>
                  <a:pt x="1031"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6" name="Align Right Icon"/>
          <p:cNvSpPr>
            <a:spLocks noChangeAspect="1" noEditPoints="1"/>
          </p:cNvSpPr>
          <p:nvPr/>
        </p:nvSpPr>
        <p:spPr bwMode="auto">
          <a:xfrm>
            <a:off x="1892978" y="2163318"/>
            <a:ext cx="311150" cy="244475"/>
          </a:xfrm>
          <a:custGeom>
            <a:avLst/>
            <a:gdLst>
              <a:gd name="T0" fmla="*/ 1443 w 1443"/>
              <a:gd name="T1" fmla="*/ 979 h 1133"/>
              <a:gd name="T2" fmla="*/ 1443 w 1443"/>
              <a:gd name="T3" fmla="*/ 1082 h 1133"/>
              <a:gd name="T4" fmla="*/ 1427 w 1443"/>
              <a:gd name="T5" fmla="*/ 1118 h 1133"/>
              <a:gd name="T6" fmla="*/ 1391 w 1443"/>
              <a:gd name="T7" fmla="*/ 1133 h 1133"/>
              <a:gd name="T8" fmla="*/ 52 w 1443"/>
              <a:gd name="T9" fmla="*/ 1133 h 1133"/>
              <a:gd name="T10" fmla="*/ 15 w 1443"/>
              <a:gd name="T11" fmla="*/ 1118 h 1133"/>
              <a:gd name="T12" fmla="*/ 0 w 1443"/>
              <a:gd name="T13" fmla="*/ 1082 h 1133"/>
              <a:gd name="T14" fmla="*/ 0 w 1443"/>
              <a:gd name="T15" fmla="*/ 979 h 1133"/>
              <a:gd name="T16" fmla="*/ 15 w 1443"/>
              <a:gd name="T17" fmla="*/ 943 h 1133"/>
              <a:gd name="T18" fmla="*/ 52 w 1443"/>
              <a:gd name="T19" fmla="*/ 927 h 1133"/>
              <a:gd name="T20" fmla="*/ 1391 w 1443"/>
              <a:gd name="T21" fmla="*/ 927 h 1133"/>
              <a:gd name="T22" fmla="*/ 1427 w 1443"/>
              <a:gd name="T23" fmla="*/ 943 h 1133"/>
              <a:gd name="T24" fmla="*/ 1443 w 1443"/>
              <a:gd name="T25" fmla="*/ 979 h 1133"/>
              <a:gd name="T26" fmla="*/ 1443 w 1443"/>
              <a:gd name="T27" fmla="*/ 670 h 1133"/>
              <a:gd name="T28" fmla="*/ 1443 w 1443"/>
              <a:gd name="T29" fmla="*/ 773 h 1133"/>
              <a:gd name="T30" fmla="*/ 1427 w 1443"/>
              <a:gd name="T31" fmla="*/ 809 h 1133"/>
              <a:gd name="T32" fmla="*/ 1391 w 1443"/>
              <a:gd name="T33" fmla="*/ 824 h 1133"/>
              <a:gd name="T34" fmla="*/ 361 w 1443"/>
              <a:gd name="T35" fmla="*/ 824 h 1133"/>
              <a:gd name="T36" fmla="*/ 325 w 1443"/>
              <a:gd name="T37" fmla="*/ 809 h 1133"/>
              <a:gd name="T38" fmla="*/ 309 w 1443"/>
              <a:gd name="T39" fmla="*/ 773 h 1133"/>
              <a:gd name="T40" fmla="*/ 309 w 1443"/>
              <a:gd name="T41" fmla="*/ 670 h 1133"/>
              <a:gd name="T42" fmla="*/ 325 w 1443"/>
              <a:gd name="T43" fmla="*/ 633 h 1133"/>
              <a:gd name="T44" fmla="*/ 361 w 1443"/>
              <a:gd name="T45" fmla="*/ 618 h 1133"/>
              <a:gd name="T46" fmla="*/ 1391 w 1443"/>
              <a:gd name="T47" fmla="*/ 618 h 1133"/>
              <a:gd name="T48" fmla="*/ 1427 w 1443"/>
              <a:gd name="T49" fmla="*/ 633 h 1133"/>
              <a:gd name="T50" fmla="*/ 1443 w 1443"/>
              <a:gd name="T51" fmla="*/ 670 h 1133"/>
              <a:gd name="T52" fmla="*/ 1443 w 1443"/>
              <a:gd name="T53" fmla="*/ 361 h 1133"/>
              <a:gd name="T54" fmla="*/ 1443 w 1443"/>
              <a:gd name="T55" fmla="*/ 464 h 1133"/>
              <a:gd name="T56" fmla="*/ 1427 w 1443"/>
              <a:gd name="T57" fmla="*/ 500 h 1133"/>
              <a:gd name="T58" fmla="*/ 1391 w 1443"/>
              <a:gd name="T59" fmla="*/ 515 h 1133"/>
              <a:gd name="T60" fmla="*/ 155 w 1443"/>
              <a:gd name="T61" fmla="*/ 515 h 1133"/>
              <a:gd name="T62" fmla="*/ 118 w 1443"/>
              <a:gd name="T63" fmla="*/ 500 h 1133"/>
              <a:gd name="T64" fmla="*/ 103 w 1443"/>
              <a:gd name="T65" fmla="*/ 464 h 1133"/>
              <a:gd name="T66" fmla="*/ 103 w 1443"/>
              <a:gd name="T67" fmla="*/ 361 h 1133"/>
              <a:gd name="T68" fmla="*/ 118 w 1443"/>
              <a:gd name="T69" fmla="*/ 324 h 1133"/>
              <a:gd name="T70" fmla="*/ 155 w 1443"/>
              <a:gd name="T71" fmla="*/ 309 h 1133"/>
              <a:gd name="T72" fmla="*/ 1391 w 1443"/>
              <a:gd name="T73" fmla="*/ 309 h 1133"/>
              <a:gd name="T74" fmla="*/ 1427 w 1443"/>
              <a:gd name="T75" fmla="*/ 324 h 1133"/>
              <a:gd name="T76" fmla="*/ 1443 w 1443"/>
              <a:gd name="T77" fmla="*/ 361 h 1133"/>
              <a:gd name="T78" fmla="*/ 1443 w 1443"/>
              <a:gd name="T79" fmla="*/ 51 h 1133"/>
              <a:gd name="T80" fmla="*/ 1443 w 1443"/>
              <a:gd name="T81" fmla="*/ 154 h 1133"/>
              <a:gd name="T82" fmla="*/ 1427 w 1443"/>
              <a:gd name="T83" fmla="*/ 191 h 1133"/>
              <a:gd name="T84" fmla="*/ 1391 w 1443"/>
              <a:gd name="T85" fmla="*/ 206 h 1133"/>
              <a:gd name="T86" fmla="*/ 464 w 1443"/>
              <a:gd name="T87" fmla="*/ 206 h 1133"/>
              <a:gd name="T88" fmla="*/ 428 w 1443"/>
              <a:gd name="T89" fmla="*/ 191 h 1133"/>
              <a:gd name="T90" fmla="*/ 412 w 1443"/>
              <a:gd name="T91" fmla="*/ 154 h 1133"/>
              <a:gd name="T92" fmla="*/ 412 w 1443"/>
              <a:gd name="T93" fmla="*/ 51 h 1133"/>
              <a:gd name="T94" fmla="*/ 428 w 1443"/>
              <a:gd name="T95" fmla="*/ 15 h 1133"/>
              <a:gd name="T96" fmla="*/ 464 w 1443"/>
              <a:gd name="T97" fmla="*/ 0 h 1133"/>
              <a:gd name="T98" fmla="*/ 1391 w 1443"/>
              <a:gd name="T99" fmla="*/ 0 h 1133"/>
              <a:gd name="T100" fmla="*/ 1427 w 1443"/>
              <a:gd name="T101" fmla="*/ 15 h 1133"/>
              <a:gd name="T102" fmla="*/ 1443 w 1443"/>
              <a:gd name="T103" fmla="*/ 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1443" y="979"/>
                </a:moveTo>
                <a:lnTo>
                  <a:pt x="1443" y="1082"/>
                </a:lnTo>
                <a:cubicBezTo>
                  <a:pt x="1443" y="1096"/>
                  <a:pt x="1438" y="1108"/>
                  <a:pt x="1427" y="1118"/>
                </a:cubicBezTo>
                <a:cubicBezTo>
                  <a:pt x="1417" y="1128"/>
                  <a:pt x="1405" y="1133"/>
                  <a:pt x="1391" y="1133"/>
                </a:cubicBezTo>
                <a:lnTo>
                  <a:pt x="52" y="1133"/>
                </a:lnTo>
                <a:cubicBezTo>
                  <a:pt x="38" y="1133"/>
                  <a:pt x="26" y="1128"/>
                  <a:pt x="15" y="1118"/>
                </a:cubicBezTo>
                <a:cubicBezTo>
                  <a:pt x="5" y="1108"/>
                  <a:pt x="0" y="1096"/>
                  <a:pt x="0" y="1082"/>
                </a:cubicBezTo>
                <a:lnTo>
                  <a:pt x="0" y="979"/>
                </a:lnTo>
                <a:cubicBezTo>
                  <a:pt x="0" y="965"/>
                  <a:pt x="5" y="953"/>
                  <a:pt x="15" y="943"/>
                </a:cubicBezTo>
                <a:cubicBezTo>
                  <a:pt x="26" y="932"/>
                  <a:pt x="38" y="927"/>
                  <a:pt x="52" y="927"/>
                </a:cubicBezTo>
                <a:lnTo>
                  <a:pt x="1391" y="927"/>
                </a:lnTo>
                <a:cubicBezTo>
                  <a:pt x="1405" y="927"/>
                  <a:pt x="1417" y="932"/>
                  <a:pt x="1427" y="943"/>
                </a:cubicBezTo>
                <a:cubicBezTo>
                  <a:pt x="1438" y="953"/>
                  <a:pt x="1443" y="965"/>
                  <a:pt x="1443" y="979"/>
                </a:cubicBezTo>
                <a:close/>
                <a:moveTo>
                  <a:pt x="1443" y="670"/>
                </a:moveTo>
                <a:lnTo>
                  <a:pt x="1443" y="773"/>
                </a:lnTo>
                <a:cubicBezTo>
                  <a:pt x="1443" y="787"/>
                  <a:pt x="1438" y="799"/>
                  <a:pt x="1427" y="809"/>
                </a:cubicBezTo>
                <a:cubicBezTo>
                  <a:pt x="1417" y="819"/>
                  <a:pt x="1405" y="824"/>
                  <a:pt x="1391" y="824"/>
                </a:cubicBezTo>
                <a:lnTo>
                  <a:pt x="361" y="824"/>
                </a:lnTo>
                <a:cubicBezTo>
                  <a:pt x="347" y="824"/>
                  <a:pt x="335" y="819"/>
                  <a:pt x="325" y="809"/>
                </a:cubicBezTo>
                <a:cubicBezTo>
                  <a:pt x="314" y="799"/>
                  <a:pt x="309" y="787"/>
                  <a:pt x="309" y="773"/>
                </a:cubicBezTo>
                <a:lnTo>
                  <a:pt x="309" y="670"/>
                </a:lnTo>
                <a:cubicBezTo>
                  <a:pt x="309" y="656"/>
                  <a:pt x="314" y="644"/>
                  <a:pt x="325" y="633"/>
                </a:cubicBezTo>
                <a:cubicBezTo>
                  <a:pt x="335" y="623"/>
                  <a:pt x="347" y="618"/>
                  <a:pt x="361" y="618"/>
                </a:cubicBezTo>
                <a:lnTo>
                  <a:pt x="1391" y="618"/>
                </a:lnTo>
                <a:cubicBezTo>
                  <a:pt x="1405" y="618"/>
                  <a:pt x="1417" y="623"/>
                  <a:pt x="1427" y="633"/>
                </a:cubicBezTo>
                <a:cubicBezTo>
                  <a:pt x="1438" y="644"/>
                  <a:pt x="1443" y="656"/>
                  <a:pt x="1443" y="670"/>
                </a:cubicBezTo>
                <a:close/>
                <a:moveTo>
                  <a:pt x="1443" y="361"/>
                </a:moveTo>
                <a:lnTo>
                  <a:pt x="1443" y="464"/>
                </a:lnTo>
                <a:cubicBezTo>
                  <a:pt x="1443" y="478"/>
                  <a:pt x="1438" y="490"/>
                  <a:pt x="1427" y="500"/>
                </a:cubicBezTo>
                <a:cubicBezTo>
                  <a:pt x="1417" y="510"/>
                  <a:pt x="1405" y="515"/>
                  <a:pt x="1391" y="515"/>
                </a:cubicBezTo>
                <a:lnTo>
                  <a:pt x="155" y="515"/>
                </a:lnTo>
                <a:cubicBezTo>
                  <a:pt x="141" y="515"/>
                  <a:pt x="129" y="510"/>
                  <a:pt x="118" y="500"/>
                </a:cubicBezTo>
                <a:cubicBezTo>
                  <a:pt x="108" y="490"/>
                  <a:pt x="103" y="478"/>
                  <a:pt x="103" y="464"/>
                </a:cubicBezTo>
                <a:lnTo>
                  <a:pt x="103" y="361"/>
                </a:lnTo>
                <a:cubicBezTo>
                  <a:pt x="103" y="347"/>
                  <a:pt x="108" y="335"/>
                  <a:pt x="118" y="324"/>
                </a:cubicBezTo>
                <a:cubicBezTo>
                  <a:pt x="129" y="314"/>
                  <a:pt x="141" y="309"/>
                  <a:pt x="155" y="309"/>
                </a:cubicBezTo>
                <a:lnTo>
                  <a:pt x="1391" y="309"/>
                </a:lnTo>
                <a:cubicBezTo>
                  <a:pt x="1405" y="309"/>
                  <a:pt x="1417" y="314"/>
                  <a:pt x="1427" y="324"/>
                </a:cubicBezTo>
                <a:cubicBezTo>
                  <a:pt x="1438" y="335"/>
                  <a:pt x="1443" y="347"/>
                  <a:pt x="1443" y="361"/>
                </a:cubicBezTo>
                <a:close/>
                <a:moveTo>
                  <a:pt x="1443" y="51"/>
                </a:moveTo>
                <a:lnTo>
                  <a:pt x="1443" y="154"/>
                </a:lnTo>
                <a:cubicBezTo>
                  <a:pt x="1443" y="168"/>
                  <a:pt x="1438" y="180"/>
                  <a:pt x="1427" y="191"/>
                </a:cubicBezTo>
                <a:cubicBezTo>
                  <a:pt x="1417" y="201"/>
                  <a:pt x="1405" y="206"/>
                  <a:pt x="1391" y="206"/>
                </a:cubicBezTo>
                <a:lnTo>
                  <a:pt x="464" y="206"/>
                </a:lnTo>
                <a:cubicBezTo>
                  <a:pt x="450" y="206"/>
                  <a:pt x="438" y="201"/>
                  <a:pt x="428" y="191"/>
                </a:cubicBezTo>
                <a:cubicBezTo>
                  <a:pt x="417" y="180"/>
                  <a:pt x="412" y="168"/>
                  <a:pt x="412" y="154"/>
                </a:cubicBezTo>
                <a:lnTo>
                  <a:pt x="412" y="51"/>
                </a:lnTo>
                <a:cubicBezTo>
                  <a:pt x="412" y="37"/>
                  <a:pt x="417" y="25"/>
                  <a:pt x="428" y="15"/>
                </a:cubicBezTo>
                <a:cubicBezTo>
                  <a:pt x="438" y="5"/>
                  <a:pt x="450" y="0"/>
                  <a:pt x="464" y="0"/>
                </a:cubicBezTo>
                <a:lnTo>
                  <a:pt x="1391" y="0"/>
                </a:lnTo>
                <a:cubicBezTo>
                  <a:pt x="1405" y="0"/>
                  <a:pt x="1417" y="5"/>
                  <a:pt x="1427" y="15"/>
                </a:cubicBezTo>
                <a:cubicBezTo>
                  <a:pt x="1438" y="25"/>
                  <a:pt x="1443" y="37"/>
                  <a:pt x="144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7" name="Align Justify Icon"/>
          <p:cNvSpPr>
            <a:spLocks noChangeAspect="1" noEditPoints="1"/>
          </p:cNvSpPr>
          <p:nvPr/>
        </p:nvSpPr>
        <p:spPr bwMode="auto">
          <a:xfrm>
            <a:off x="2326787" y="2163318"/>
            <a:ext cx="312738" cy="244475"/>
          </a:xfrm>
          <a:custGeom>
            <a:avLst/>
            <a:gdLst>
              <a:gd name="T0" fmla="*/ 1443 w 1443"/>
              <a:gd name="T1" fmla="*/ 979 h 1133"/>
              <a:gd name="T2" fmla="*/ 1443 w 1443"/>
              <a:gd name="T3" fmla="*/ 1082 h 1133"/>
              <a:gd name="T4" fmla="*/ 1427 w 1443"/>
              <a:gd name="T5" fmla="*/ 1118 h 1133"/>
              <a:gd name="T6" fmla="*/ 1391 w 1443"/>
              <a:gd name="T7" fmla="*/ 1133 h 1133"/>
              <a:gd name="T8" fmla="*/ 52 w 1443"/>
              <a:gd name="T9" fmla="*/ 1133 h 1133"/>
              <a:gd name="T10" fmla="*/ 15 w 1443"/>
              <a:gd name="T11" fmla="*/ 1118 h 1133"/>
              <a:gd name="T12" fmla="*/ 0 w 1443"/>
              <a:gd name="T13" fmla="*/ 1082 h 1133"/>
              <a:gd name="T14" fmla="*/ 0 w 1443"/>
              <a:gd name="T15" fmla="*/ 979 h 1133"/>
              <a:gd name="T16" fmla="*/ 15 w 1443"/>
              <a:gd name="T17" fmla="*/ 943 h 1133"/>
              <a:gd name="T18" fmla="*/ 52 w 1443"/>
              <a:gd name="T19" fmla="*/ 927 h 1133"/>
              <a:gd name="T20" fmla="*/ 1391 w 1443"/>
              <a:gd name="T21" fmla="*/ 927 h 1133"/>
              <a:gd name="T22" fmla="*/ 1427 w 1443"/>
              <a:gd name="T23" fmla="*/ 943 h 1133"/>
              <a:gd name="T24" fmla="*/ 1443 w 1443"/>
              <a:gd name="T25" fmla="*/ 979 h 1133"/>
              <a:gd name="T26" fmla="*/ 1443 w 1443"/>
              <a:gd name="T27" fmla="*/ 670 h 1133"/>
              <a:gd name="T28" fmla="*/ 1443 w 1443"/>
              <a:gd name="T29" fmla="*/ 773 h 1133"/>
              <a:gd name="T30" fmla="*/ 1427 w 1443"/>
              <a:gd name="T31" fmla="*/ 809 h 1133"/>
              <a:gd name="T32" fmla="*/ 1391 w 1443"/>
              <a:gd name="T33" fmla="*/ 824 h 1133"/>
              <a:gd name="T34" fmla="*/ 52 w 1443"/>
              <a:gd name="T35" fmla="*/ 824 h 1133"/>
              <a:gd name="T36" fmla="*/ 15 w 1443"/>
              <a:gd name="T37" fmla="*/ 809 h 1133"/>
              <a:gd name="T38" fmla="*/ 0 w 1443"/>
              <a:gd name="T39" fmla="*/ 773 h 1133"/>
              <a:gd name="T40" fmla="*/ 0 w 1443"/>
              <a:gd name="T41" fmla="*/ 670 h 1133"/>
              <a:gd name="T42" fmla="*/ 15 w 1443"/>
              <a:gd name="T43" fmla="*/ 634 h 1133"/>
              <a:gd name="T44" fmla="*/ 52 w 1443"/>
              <a:gd name="T45" fmla="*/ 618 h 1133"/>
              <a:gd name="T46" fmla="*/ 1391 w 1443"/>
              <a:gd name="T47" fmla="*/ 618 h 1133"/>
              <a:gd name="T48" fmla="*/ 1427 w 1443"/>
              <a:gd name="T49" fmla="*/ 634 h 1133"/>
              <a:gd name="T50" fmla="*/ 1443 w 1443"/>
              <a:gd name="T51" fmla="*/ 670 h 1133"/>
              <a:gd name="T52" fmla="*/ 1443 w 1443"/>
              <a:gd name="T53" fmla="*/ 361 h 1133"/>
              <a:gd name="T54" fmla="*/ 1443 w 1443"/>
              <a:gd name="T55" fmla="*/ 464 h 1133"/>
              <a:gd name="T56" fmla="*/ 1427 w 1443"/>
              <a:gd name="T57" fmla="*/ 500 h 1133"/>
              <a:gd name="T58" fmla="*/ 1391 w 1443"/>
              <a:gd name="T59" fmla="*/ 515 h 1133"/>
              <a:gd name="T60" fmla="*/ 52 w 1443"/>
              <a:gd name="T61" fmla="*/ 515 h 1133"/>
              <a:gd name="T62" fmla="*/ 15 w 1443"/>
              <a:gd name="T63" fmla="*/ 500 h 1133"/>
              <a:gd name="T64" fmla="*/ 0 w 1443"/>
              <a:gd name="T65" fmla="*/ 464 h 1133"/>
              <a:gd name="T66" fmla="*/ 0 w 1443"/>
              <a:gd name="T67" fmla="*/ 361 h 1133"/>
              <a:gd name="T68" fmla="*/ 15 w 1443"/>
              <a:gd name="T69" fmla="*/ 324 h 1133"/>
              <a:gd name="T70" fmla="*/ 52 w 1443"/>
              <a:gd name="T71" fmla="*/ 309 h 1133"/>
              <a:gd name="T72" fmla="*/ 1391 w 1443"/>
              <a:gd name="T73" fmla="*/ 309 h 1133"/>
              <a:gd name="T74" fmla="*/ 1427 w 1443"/>
              <a:gd name="T75" fmla="*/ 324 h 1133"/>
              <a:gd name="T76" fmla="*/ 1443 w 1443"/>
              <a:gd name="T77" fmla="*/ 361 h 1133"/>
              <a:gd name="T78" fmla="*/ 1443 w 1443"/>
              <a:gd name="T79" fmla="*/ 51 h 1133"/>
              <a:gd name="T80" fmla="*/ 1443 w 1443"/>
              <a:gd name="T81" fmla="*/ 155 h 1133"/>
              <a:gd name="T82" fmla="*/ 1427 w 1443"/>
              <a:gd name="T83" fmla="*/ 191 h 1133"/>
              <a:gd name="T84" fmla="*/ 1391 w 1443"/>
              <a:gd name="T85" fmla="*/ 206 h 1133"/>
              <a:gd name="T86" fmla="*/ 52 w 1443"/>
              <a:gd name="T87" fmla="*/ 206 h 1133"/>
              <a:gd name="T88" fmla="*/ 15 w 1443"/>
              <a:gd name="T89" fmla="*/ 191 h 1133"/>
              <a:gd name="T90" fmla="*/ 0 w 1443"/>
              <a:gd name="T91" fmla="*/ 155 h 1133"/>
              <a:gd name="T92" fmla="*/ 0 w 1443"/>
              <a:gd name="T93" fmla="*/ 51 h 1133"/>
              <a:gd name="T94" fmla="*/ 15 w 1443"/>
              <a:gd name="T95" fmla="*/ 15 h 1133"/>
              <a:gd name="T96" fmla="*/ 52 w 1443"/>
              <a:gd name="T97" fmla="*/ 0 h 1133"/>
              <a:gd name="T98" fmla="*/ 1391 w 1443"/>
              <a:gd name="T99" fmla="*/ 0 h 1133"/>
              <a:gd name="T100" fmla="*/ 1427 w 1443"/>
              <a:gd name="T101" fmla="*/ 15 h 1133"/>
              <a:gd name="T102" fmla="*/ 1443 w 1443"/>
              <a:gd name="T103" fmla="*/ 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1443" y="979"/>
                </a:moveTo>
                <a:lnTo>
                  <a:pt x="1443" y="1082"/>
                </a:lnTo>
                <a:cubicBezTo>
                  <a:pt x="1443" y="1096"/>
                  <a:pt x="1438" y="1108"/>
                  <a:pt x="1427" y="1118"/>
                </a:cubicBezTo>
                <a:cubicBezTo>
                  <a:pt x="1417" y="1128"/>
                  <a:pt x="1405" y="1133"/>
                  <a:pt x="1391" y="1133"/>
                </a:cubicBezTo>
                <a:lnTo>
                  <a:pt x="52" y="1133"/>
                </a:lnTo>
                <a:cubicBezTo>
                  <a:pt x="38" y="1133"/>
                  <a:pt x="26" y="1128"/>
                  <a:pt x="15" y="1118"/>
                </a:cubicBezTo>
                <a:cubicBezTo>
                  <a:pt x="5" y="1108"/>
                  <a:pt x="0" y="1096"/>
                  <a:pt x="0" y="1082"/>
                </a:cubicBezTo>
                <a:lnTo>
                  <a:pt x="0" y="979"/>
                </a:lnTo>
                <a:cubicBezTo>
                  <a:pt x="0" y="965"/>
                  <a:pt x="5" y="953"/>
                  <a:pt x="15" y="943"/>
                </a:cubicBezTo>
                <a:cubicBezTo>
                  <a:pt x="26" y="932"/>
                  <a:pt x="38" y="927"/>
                  <a:pt x="52" y="927"/>
                </a:cubicBezTo>
                <a:lnTo>
                  <a:pt x="1391" y="927"/>
                </a:lnTo>
                <a:cubicBezTo>
                  <a:pt x="1405" y="927"/>
                  <a:pt x="1417" y="932"/>
                  <a:pt x="1427" y="943"/>
                </a:cubicBezTo>
                <a:cubicBezTo>
                  <a:pt x="1438" y="953"/>
                  <a:pt x="1443" y="965"/>
                  <a:pt x="1443" y="979"/>
                </a:cubicBezTo>
                <a:close/>
                <a:moveTo>
                  <a:pt x="1443" y="670"/>
                </a:moveTo>
                <a:lnTo>
                  <a:pt x="1443" y="773"/>
                </a:lnTo>
                <a:cubicBezTo>
                  <a:pt x="1443" y="787"/>
                  <a:pt x="1438" y="799"/>
                  <a:pt x="1427" y="809"/>
                </a:cubicBezTo>
                <a:cubicBezTo>
                  <a:pt x="1417" y="819"/>
                  <a:pt x="1405" y="824"/>
                  <a:pt x="1391" y="824"/>
                </a:cubicBezTo>
                <a:lnTo>
                  <a:pt x="52" y="824"/>
                </a:lnTo>
                <a:cubicBezTo>
                  <a:pt x="38" y="824"/>
                  <a:pt x="26" y="819"/>
                  <a:pt x="15" y="809"/>
                </a:cubicBezTo>
                <a:cubicBezTo>
                  <a:pt x="5" y="799"/>
                  <a:pt x="0" y="787"/>
                  <a:pt x="0" y="773"/>
                </a:cubicBezTo>
                <a:lnTo>
                  <a:pt x="0" y="670"/>
                </a:lnTo>
                <a:cubicBezTo>
                  <a:pt x="0" y="656"/>
                  <a:pt x="5" y="644"/>
                  <a:pt x="15" y="634"/>
                </a:cubicBezTo>
                <a:cubicBezTo>
                  <a:pt x="26" y="623"/>
                  <a:pt x="38" y="618"/>
                  <a:pt x="52" y="618"/>
                </a:cubicBezTo>
                <a:lnTo>
                  <a:pt x="1391" y="618"/>
                </a:lnTo>
                <a:cubicBezTo>
                  <a:pt x="1405" y="618"/>
                  <a:pt x="1417" y="623"/>
                  <a:pt x="1427" y="634"/>
                </a:cubicBezTo>
                <a:cubicBezTo>
                  <a:pt x="1438" y="644"/>
                  <a:pt x="1443" y="656"/>
                  <a:pt x="1443" y="670"/>
                </a:cubicBezTo>
                <a:close/>
                <a:moveTo>
                  <a:pt x="1443" y="361"/>
                </a:moveTo>
                <a:lnTo>
                  <a:pt x="1443" y="464"/>
                </a:lnTo>
                <a:cubicBezTo>
                  <a:pt x="1443" y="478"/>
                  <a:pt x="1438" y="490"/>
                  <a:pt x="1427" y="500"/>
                </a:cubicBezTo>
                <a:cubicBezTo>
                  <a:pt x="1417" y="510"/>
                  <a:pt x="1405" y="515"/>
                  <a:pt x="1391" y="515"/>
                </a:cubicBezTo>
                <a:lnTo>
                  <a:pt x="52" y="515"/>
                </a:lnTo>
                <a:cubicBezTo>
                  <a:pt x="38" y="515"/>
                  <a:pt x="26" y="510"/>
                  <a:pt x="15" y="500"/>
                </a:cubicBezTo>
                <a:cubicBezTo>
                  <a:pt x="5" y="490"/>
                  <a:pt x="0" y="478"/>
                  <a:pt x="0" y="464"/>
                </a:cubicBezTo>
                <a:lnTo>
                  <a:pt x="0" y="361"/>
                </a:lnTo>
                <a:cubicBezTo>
                  <a:pt x="0" y="347"/>
                  <a:pt x="5" y="335"/>
                  <a:pt x="15" y="324"/>
                </a:cubicBezTo>
                <a:cubicBezTo>
                  <a:pt x="26" y="314"/>
                  <a:pt x="38" y="309"/>
                  <a:pt x="52" y="309"/>
                </a:cubicBezTo>
                <a:lnTo>
                  <a:pt x="1391" y="309"/>
                </a:lnTo>
                <a:cubicBezTo>
                  <a:pt x="1405" y="309"/>
                  <a:pt x="1417" y="314"/>
                  <a:pt x="1427" y="324"/>
                </a:cubicBezTo>
                <a:cubicBezTo>
                  <a:pt x="1438" y="335"/>
                  <a:pt x="1443" y="347"/>
                  <a:pt x="1443" y="361"/>
                </a:cubicBezTo>
                <a:close/>
                <a:moveTo>
                  <a:pt x="1443" y="51"/>
                </a:moveTo>
                <a:lnTo>
                  <a:pt x="1443" y="155"/>
                </a:lnTo>
                <a:cubicBezTo>
                  <a:pt x="1443" y="168"/>
                  <a:pt x="1438" y="181"/>
                  <a:pt x="1427" y="191"/>
                </a:cubicBezTo>
                <a:cubicBezTo>
                  <a:pt x="1417" y="201"/>
                  <a:pt x="1405" y="206"/>
                  <a:pt x="1391" y="206"/>
                </a:cubicBezTo>
                <a:lnTo>
                  <a:pt x="52" y="206"/>
                </a:lnTo>
                <a:cubicBezTo>
                  <a:pt x="38" y="206"/>
                  <a:pt x="26" y="201"/>
                  <a:pt x="15" y="191"/>
                </a:cubicBezTo>
                <a:cubicBezTo>
                  <a:pt x="5" y="181"/>
                  <a:pt x="0" y="168"/>
                  <a:pt x="0" y="155"/>
                </a:cubicBezTo>
                <a:lnTo>
                  <a:pt x="0" y="51"/>
                </a:lnTo>
                <a:cubicBezTo>
                  <a:pt x="0" y="38"/>
                  <a:pt x="5" y="25"/>
                  <a:pt x="15" y="15"/>
                </a:cubicBezTo>
                <a:cubicBezTo>
                  <a:pt x="26" y="5"/>
                  <a:pt x="38" y="0"/>
                  <a:pt x="52" y="0"/>
                </a:cubicBezTo>
                <a:lnTo>
                  <a:pt x="1391" y="0"/>
                </a:lnTo>
                <a:cubicBezTo>
                  <a:pt x="1405" y="0"/>
                  <a:pt x="1417" y="5"/>
                  <a:pt x="1427" y="15"/>
                </a:cubicBezTo>
                <a:cubicBezTo>
                  <a:pt x="1438" y="25"/>
                  <a:pt x="1443" y="38"/>
                  <a:pt x="144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8" name="List Icon"/>
          <p:cNvSpPr>
            <a:spLocks noChangeAspect="1" noEditPoints="1"/>
          </p:cNvSpPr>
          <p:nvPr/>
        </p:nvSpPr>
        <p:spPr bwMode="auto">
          <a:xfrm>
            <a:off x="2762184" y="2163318"/>
            <a:ext cx="311150" cy="244475"/>
          </a:xfrm>
          <a:custGeom>
            <a:avLst/>
            <a:gdLst>
              <a:gd name="T0" fmla="*/ 206 w 1443"/>
              <a:gd name="T1" fmla="*/ 1108 h 1133"/>
              <a:gd name="T2" fmla="*/ 180 w 1443"/>
              <a:gd name="T3" fmla="*/ 1133 h 1133"/>
              <a:gd name="T4" fmla="*/ 8 w 1443"/>
              <a:gd name="T5" fmla="*/ 1126 h 1133"/>
              <a:gd name="T6" fmla="*/ 0 w 1443"/>
              <a:gd name="T7" fmla="*/ 953 h 1133"/>
              <a:gd name="T8" fmla="*/ 26 w 1443"/>
              <a:gd name="T9" fmla="*/ 927 h 1133"/>
              <a:gd name="T10" fmla="*/ 198 w 1443"/>
              <a:gd name="T11" fmla="*/ 935 h 1133"/>
              <a:gd name="T12" fmla="*/ 206 w 1443"/>
              <a:gd name="T13" fmla="*/ 644 h 1133"/>
              <a:gd name="T14" fmla="*/ 198 w 1443"/>
              <a:gd name="T15" fmla="*/ 817 h 1133"/>
              <a:gd name="T16" fmla="*/ 26 w 1443"/>
              <a:gd name="T17" fmla="*/ 824 h 1133"/>
              <a:gd name="T18" fmla="*/ 0 w 1443"/>
              <a:gd name="T19" fmla="*/ 799 h 1133"/>
              <a:gd name="T20" fmla="*/ 8 w 1443"/>
              <a:gd name="T21" fmla="*/ 626 h 1133"/>
              <a:gd name="T22" fmla="*/ 180 w 1443"/>
              <a:gd name="T23" fmla="*/ 618 h 1133"/>
              <a:gd name="T24" fmla="*/ 206 w 1443"/>
              <a:gd name="T25" fmla="*/ 644 h 1133"/>
              <a:gd name="T26" fmla="*/ 206 w 1443"/>
              <a:gd name="T27" fmla="*/ 489 h 1133"/>
              <a:gd name="T28" fmla="*/ 180 w 1443"/>
              <a:gd name="T29" fmla="*/ 515 h 1133"/>
              <a:gd name="T30" fmla="*/ 8 w 1443"/>
              <a:gd name="T31" fmla="*/ 508 h 1133"/>
              <a:gd name="T32" fmla="*/ 0 w 1443"/>
              <a:gd name="T33" fmla="*/ 335 h 1133"/>
              <a:gd name="T34" fmla="*/ 26 w 1443"/>
              <a:gd name="T35" fmla="*/ 309 h 1133"/>
              <a:gd name="T36" fmla="*/ 198 w 1443"/>
              <a:gd name="T37" fmla="*/ 317 h 1133"/>
              <a:gd name="T38" fmla="*/ 1443 w 1443"/>
              <a:gd name="T39" fmla="*/ 953 h 1133"/>
              <a:gd name="T40" fmla="*/ 1435 w 1443"/>
              <a:gd name="T41" fmla="*/ 1126 h 1133"/>
              <a:gd name="T42" fmla="*/ 335 w 1443"/>
              <a:gd name="T43" fmla="*/ 1133 h 1133"/>
              <a:gd name="T44" fmla="*/ 309 w 1443"/>
              <a:gd name="T45" fmla="*/ 1108 h 1133"/>
              <a:gd name="T46" fmla="*/ 317 w 1443"/>
              <a:gd name="T47" fmla="*/ 935 h 1133"/>
              <a:gd name="T48" fmla="*/ 1417 w 1443"/>
              <a:gd name="T49" fmla="*/ 927 h 1133"/>
              <a:gd name="T50" fmla="*/ 1443 w 1443"/>
              <a:gd name="T51" fmla="*/ 953 h 1133"/>
              <a:gd name="T52" fmla="*/ 206 w 1443"/>
              <a:gd name="T53" fmla="*/ 180 h 1133"/>
              <a:gd name="T54" fmla="*/ 180 w 1443"/>
              <a:gd name="T55" fmla="*/ 206 h 1133"/>
              <a:gd name="T56" fmla="*/ 8 w 1443"/>
              <a:gd name="T57" fmla="*/ 198 h 1133"/>
              <a:gd name="T58" fmla="*/ 0 w 1443"/>
              <a:gd name="T59" fmla="*/ 26 h 1133"/>
              <a:gd name="T60" fmla="*/ 26 w 1443"/>
              <a:gd name="T61" fmla="*/ 0 h 1133"/>
              <a:gd name="T62" fmla="*/ 198 w 1443"/>
              <a:gd name="T63" fmla="*/ 8 h 1133"/>
              <a:gd name="T64" fmla="*/ 1443 w 1443"/>
              <a:gd name="T65" fmla="*/ 644 h 1133"/>
              <a:gd name="T66" fmla="*/ 1435 w 1443"/>
              <a:gd name="T67" fmla="*/ 817 h 1133"/>
              <a:gd name="T68" fmla="*/ 335 w 1443"/>
              <a:gd name="T69" fmla="*/ 824 h 1133"/>
              <a:gd name="T70" fmla="*/ 309 w 1443"/>
              <a:gd name="T71" fmla="*/ 799 h 1133"/>
              <a:gd name="T72" fmla="*/ 317 w 1443"/>
              <a:gd name="T73" fmla="*/ 626 h 1133"/>
              <a:gd name="T74" fmla="*/ 1417 w 1443"/>
              <a:gd name="T75" fmla="*/ 618 h 1133"/>
              <a:gd name="T76" fmla="*/ 1443 w 1443"/>
              <a:gd name="T77" fmla="*/ 644 h 1133"/>
              <a:gd name="T78" fmla="*/ 1443 w 1443"/>
              <a:gd name="T79" fmla="*/ 489 h 1133"/>
              <a:gd name="T80" fmla="*/ 1417 w 1443"/>
              <a:gd name="T81" fmla="*/ 515 h 1133"/>
              <a:gd name="T82" fmla="*/ 317 w 1443"/>
              <a:gd name="T83" fmla="*/ 508 h 1133"/>
              <a:gd name="T84" fmla="*/ 309 w 1443"/>
              <a:gd name="T85" fmla="*/ 335 h 1133"/>
              <a:gd name="T86" fmla="*/ 335 w 1443"/>
              <a:gd name="T87" fmla="*/ 309 h 1133"/>
              <a:gd name="T88" fmla="*/ 1435 w 1443"/>
              <a:gd name="T89" fmla="*/ 317 h 1133"/>
              <a:gd name="T90" fmla="*/ 1443 w 1443"/>
              <a:gd name="T91" fmla="*/ 26 h 1133"/>
              <a:gd name="T92" fmla="*/ 1435 w 1443"/>
              <a:gd name="T93" fmla="*/ 198 h 1133"/>
              <a:gd name="T94" fmla="*/ 335 w 1443"/>
              <a:gd name="T95" fmla="*/ 206 h 1133"/>
              <a:gd name="T96" fmla="*/ 309 w 1443"/>
              <a:gd name="T97" fmla="*/ 180 h 1133"/>
              <a:gd name="T98" fmla="*/ 317 w 1443"/>
              <a:gd name="T99" fmla="*/ 8 h 1133"/>
              <a:gd name="T100" fmla="*/ 1417 w 1443"/>
              <a:gd name="T101" fmla="*/ 0 h 1133"/>
              <a:gd name="T102" fmla="*/ 1443 w 1443"/>
              <a:gd name="T103" fmla="*/ 26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206" y="953"/>
                </a:moveTo>
                <a:lnTo>
                  <a:pt x="206" y="1108"/>
                </a:lnTo>
                <a:cubicBezTo>
                  <a:pt x="206" y="1115"/>
                  <a:pt x="203" y="1121"/>
                  <a:pt x="198" y="1126"/>
                </a:cubicBezTo>
                <a:cubicBezTo>
                  <a:pt x="193" y="1131"/>
                  <a:pt x="187" y="1133"/>
                  <a:pt x="180" y="1133"/>
                </a:cubicBezTo>
                <a:lnTo>
                  <a:pt x="26" y="1133"/>
                </a:lnTo>
                <a:cubicBezTo>
                  <a:pt x="19" y="1133"/>
                  <a:pt x="13" y="1131"/>
                  <a:pt x="8" y="1126"/>
                </a:cubicBezTo>
                <a:cubicBezTo>
                  <a:pt x="2" y="1121"/>
                  <a:pt x="0" y="1115"/>
                  <a:pt x="0" y="1108"/>
                </a:cubicBezTo>
                <a:lnTo>
                  <a:pt x="0" y="953"/>
                </a:lnTo>
                <a:cubicBezTo>
                  <a:pt x="0" y="946"/>
                  <a:pt x="2" y="940"/>
                  <a:pt x="8" y="935"/>
                </a:cubicBezTo>
                <a:cubicBezTo>
                  <a:pt x="13" y="930"/>
                  <a:pt x="19" y="927"/>
                  <a:pt x="26" y="927"/>
                </a:cubicBezTo>
                <a:lnTo>
                  <a:pt x="180" y="927"/>
                </a:lnTo>
                <a:cubicBezTo>
                  <a:pt x="187" y="927"/>
                  <a:pt x="193" y="930"/>
                  <a:pt x="198" y="935"/>
                </a:cubicBezTo>
                <a:cubicBezTo>
                  <a:pt x="203" y="940"/>
                  <a:pt x="206" y="946"/>
                  <a:pt x="206" y="953"/>
                </a:cubicBezTo>
                <a:close/>
                <a:moveTo>
                  <a:pt x="206" y="644"/>
                </a:moveTo>
                <a:lnTo>
                  <a:pt x="206" y="799"/>
                </a:lnTo>
                <a:cubicBezTo>
                  <a:pt x="206" y="806"/>
                  <a:pt x="203" y="812"/>
                  <a:pt x="198" y="817"/>
                </a:cubicBezTo>
                <a:cubicBezTo>
                  <a:pt x="193" y="822"/>
                  <a:pt x="187" y="824"/>
                  <a:pt x="180" y="824"/>
                </a:cubicBezTo>
                <a:lnTo>
                  <a:pt x="26" y="824"/>
                </a:lnTo>
                <a:cubicBezTo>
                  <a:pt x="19" y="824"/>
                  <a:pt x="13" y="822"/>
                  <a:pt x="8" y="817"/>
                </a:cubicBezTo>
                <a:cubicBezTo>
                  <a:pt x="2" y="812"/>
                  <a:pt x="0" y="806"/>
                  <a:pt x="0" y="799"/>
                </a:cubicBezTo>
                <a:lnTo>
                  <a:pt x="0" y="644"/>
                </a:lnTo>
                <a:cubicBezTo>
                  <a:pt x="0" y="637"/>
                  <a:pt x="2" y="631"/>
                  <a:pt x="8" y="626"/>
                </a:cubicBezTo>
                <a:cubicBezTo>
                  <a:pt x="13" y="621"/>
                  <a:pt x="19" y="618"/>
                  <a:pt x="26" y="618"/>
                </a:cubicBezTo>
                <a:lnTo>
                  <a:pt x="180" y="618"/>
                </a:lnTo>
                <a:cubicBezTo>
                  <a:pt x="187" y="618"/>
                  <a:pt x="193" y="621"/>
                  <a:pt x="198" y="626"/>
                </a:cubicBezTo>
                <a:cubicBezTo>
                  <a:pt x="203" y="631"/>
                  <a:pt x="206" y="637"/>
                  <a:pt x="206" y="644"/>
                </a:cubicBezTo>
                <a:close/>
                <a:moveTo>
                  <a:pt x="206" y="335"/>
                </a:moveTo>
                <a:lnTo>
                  <a:pt x="206" y="489"/>
                </a:lnTo>
                <a:cubicBezTo>
                  <a:pt x="206" y="496"/>
                  <a:pt x="203" y="502"/>
                  <a:pt x="198" y="508"/>
                </a:cubicBezTo>
                <a:cubicBezTo>
                  <a:pt x="193" y="513"/>
                  <a:pt x="187" y="515"/>
                  <a:pt x="180" y="515"/>
                </a:cubicBezTo>
                <a:lnTo>
                  <a:pt x="26" y="515"/>
                </a:lnTo>
                <a:cubicBezTo>
                  <a:pt x="19" y="515"/>
                  <a:pt x="13" y="513"/>
                  <a:pt x="8" y="508"/>
                </a:cubicBezTo>
                <a:cubicBezTo>
                  <a:pt x="2" y="502"/>
                  <a:pt x="0" y="496"/>
                  <a:pt x="0" y="489"/>
                </a:cubicBezTo>
                <a:lnTo>
                  <a:pt x="0" y="335"/>
                </a:lnTo>
                <a:cubicBezTo>
                  <a:pt x="0" y="328"/>
                  <a:pt x="2" y="322"/>
                  <a:pt x="8" y="317"/>
                </a:cubicBezTo>
                <a:cubicBezTo>
                  <a:pt x="13" y="312"/>
                  <a:pt x="19" y="309"/>
                  <a:pt x="26" y="309"/>
                </a:cubicBezTo>
                <a:lnTo>
                  <a:pt x="180" y="309"/>
                </a:lnTo>
                <a:cubicBezTo>
                  <a:pt x="187" y="309"/>
                  <a:pt x="193" y="312"/>
                  <a:pt x="198" y="317"/>
                </a:cubicBezTo>
                <a:cubicBezTo>
                  <a:pt x="203" y="322"/>
                  <a:pt x="206" y="328"/>
                  <a:pt x="206" y="335"/>
                </a:cubicBezTo>
                <a:close/>
                <a:moveTo>
                  <a:pt x="1443" y="953"/>
                </a:moveTo>
                <a:lnTo>
                  <a:pt x="1443" y="1108"/>
                </a:lnTo>
                <a:cubicBezTo>
                  <a:pt x="1443" y="1115"/>
                  <a:pt x="1440" y="1121"/>
                  <a:pt x="1435" y="1126"/>
                </a:cubicBezTo>
                <a:cubicBezTo>
                  <a:pt x="1430" y="1131"/>
                  <a:pt x="1424" y="1133"/>
                  <a:pt x="1417" y="1133"/>
                </a:cubicBezTo>
                <a:lnTo>
                  <a:pt x="335" y="1133"/>
                </a:lnTo>
                <a:cubicBezTo>
                  <a:pt x="328" y="1133"/>
                  <a:pt x="322" y="1131"/>
                  <a:pt x="317" y="1126"/>
                </a:cubicBezTo>
                <a:cubicBezTo>
                  <a:pt x="312" y="1121"/>
                  <a:pt x="309" y="1115"/>
                  <a:pt x="309" y="1108"/>
                </a:cubicBezTo>
                <a:lnTo>
                  <a:pt x="309" y="953"/>
                </a:lnTo>
                <a:cubicBezTo>
                  <a:pt x="309" y="946"/>
                  <a:pt x="312" y="940"/>
                  <a:pt x="317" y="935"/>
                </a:cubicBezTo>
                <a:cubicBezTo>
                  <a:pt x="322" y="930"/>
                  <a:pt x="328" y="927"/>
                  <a:pt x="335" y="927"/>
                </a:cubicBezTo>
                <a:lnTo>
                  <a:pt x="1417" y="927"/>
                </a:lnTo>
                <a:cubicBezTo>
                  <a:pt x="1424" y="927"/>
                  <a:pt x="1430" y="930"/>
                  <a:pt x="1435" y="935"/>
                </a:cubicBezTo>
                <a:cubicBezTo>
                  <a:pt x="1440" y="940"/>
                  <a:pt x="1443" y="946"/>
                  <a:pt x="1443" y="953"/>
                </a:cubicBezTo>
                <a:close/>
                <a:moveTo>
                  <a:pt x="206" y="26"/>
                </a:moveTo>
                <a:lnTo>
                  <a:pt x="206" y="180"/>
                </a:lnTo>
                <a:cubicBezTo>
                  <a:pt x="206" y="187"/>
                  <a:pt x="203" y="193"/>
                  <a:pt x="198" y="198"/>
                </a:cubicBezTo>
                <a:cubicBezTo>
                  <a:pt x="193" y="203"/>
                  <a:pt x="187" y="206"/>
                  <a:pt x="180" y="206"/>
                </a:cubicBezTo>
                <a:lnTo>
                  <a:pt x="26" y="206"/>
                </a:lnTo>
                <a:cubicBezTo>
                  <a:pt x="19" y="206"/>
                  <a:pt x="13" y="203"/>
                  <a:pt x="8" y="198"/>
                </a:cubicBezTo>
                <a:cubicBezTo>
                  <a:pt x="2" y="193"/>
                  <a:pt x="0" y="187"/>
                  <a:pt x="0" y="180"/>
                </a:cubicBezTo>
                <a:lnTo>
                  <a:pt x="0" y="26"/>
                </a:lnTo>
                <a:cubicBezTo>
                  <a:pt x="0" y="19"/>
                  <a:pt x="2" y="13"/>
                  <a:pt x="8" y="8"/>
                </a:cubicBezTo>
                <a:cubicBezTo>
                  <a:pt x="13" y="2"/>
                  <a:pt x="19" y="0"/>
                  <a:pt x="26" y="0"/>
                </a:cubicBezTo>
                <a:lnTo>
                  <a:pt x="180" y="0"/>
                </a:lnTo>
                <a:cubicBezTo>
                  <a:pt x="187" y="0"/>
                  <a:pt x="193" y="2"/>
                  <a:pt x="198" y="8"/>
                </a:cubicBezTo>
                <a:cubicBezTo>
                  <a:pt x="203" y="13"/>
                  <a:pt x="206" y="19"/>
                  <a:pt x="206" y="26"/>
                </a:cubicBezTo>
                <a:close/>
                <a:moveTo>
                  <a:pt x="1443" y="644"/>
                </a:moveTo>
                <a:lnTo>
                  <a:pt x="1443" y="799"/>
                </a:lnTo>
                <a:cubicBezTo>
                  <a:pt x="1443" y="806"/>
                  <a:pt x="1440" y="812"/>
                  <a:pt x="1435" y="817"/>
                </a:cubicBezTo>
                <a:cubicBezTo>
                  <a:pt x="1430" y="822"/>
                  <a:pt x="1424" y="824"/>
                  <a:pt x="1417" y="824"/>
                </a:cubicBezTo>
                <a:lnTo>
                  <a:pt x="335" y="824"/>
                </a:lnTo>
                <a:cubicBezTo>
                  <a:pt x="328" y="824"/>
                  <a:pt x="322" y="822"/>
                  <a:pt x="317" y="817"/>
                </a:cubicBezTo>
                <a:cubicBezTo>
                  <a:pt x="312" y="812"/>
                  <a:pt x="309" y="806"/>
                  <a:pt x="309" y="799"/>
                </a:cubicBezTo>
                <a:lnTo>
                  <a:pt x="309" y="644"/>
                </a:lnTo>
                <a:cubicBezTo>
                  <a:pt x="309" y="637"/>
                  <a:pt x="312" y="631"/>
                  <a:pt x="317" y="626"/>
                </a:cubicBezTo>
                <a:cubicBezTo>
                  <a:pt x="322" y="621"/>
                  <a:pt x="328" y="618"/>
                  <a:pt x="335" y="618"/>
                </a:cubicBezTo>
                <a:lnTo>
                  <a:pt x="1417" y="618"/>
                </a:lnTo>
                <a:cubicBezTo>
                  <a:pt x="1424" y="618"/>
                  <a:pt x="1430" y="621"/>
                  <a:pt x="1435" y="626"/>
                </a:cubicBezTo>
                <a:cubicBezTo>
                  <a:pt x="1440" y="631"/>
                  <a:pt x="1443" y="637"/>
                  <a:pt x="1443" y="644"/>
                </a:cubicBezTo>
                <a:close/>
                <a:moveTo>
                  <a:pt x="1443" y="335"/>
                </a:moveTo>
                <a:lnTo>
                  <a:pt x="1443" y="489"/>
                </a:lnTo>
                <a:cubicBezTo>
                  <a:pt x="1443" y="496"/>
                  <a:pt x="1440" y="502"/>
                  <a:pt x="1435" y="508"/>
                </a:cubicBezTo>
                <a:cubicBezTo>
                  <a:pt x="1430" y="513"/>
                  <a:pt x="1424" y="515"/>
                  <a:pt x="1417" y="515"/>
                </a:cubicBezTo>
                <a:lnTo>
                  <a:pt x="335" y="515"/>
                </a:lnTo>
                <a:cubicBezTo>
                  <a:pt x="328" y="515"/>
                  <a:pt x="322" y="513"/>
                  <a:pt x="317" y="508"/>
                </a:cubicBezTo>
                <a:cubicBezTo>
                  <a:pt x="312" y="502"/>
                  <a:pt x="309" y="496"/>
                  <a:pt x="309" y="489"/>
                </a:cubicBezTo>
                <a:lnTo>
                  <a:pt x="309" y="335"/>
                </a:lnTo>
                <a:cubicBezTo>
                  <a:pt x="309" y="328"/>
                  <a:pt x="312" y="322"/>
                  <a:pt x="317" y="317"/>
                </a:cubicBezTo>
                <a:cubicBezTo>
                  <a:pt x="322" y="312"/>
                  <a:pt x="328" y="309"/>
                  <a:pt x="335" y="309"/>
                </a:cubicBezTo>
                <a:lnTo>
                  <a:pt x="1417" y="309"/>
                </a:lnTo>
                <a:cubicBezTo>
                  <a:pt x="1424" y="309"/>
                  <a:pt x="1430" y="312"/>
                  <a:pt x="1435" y="317"/>
                </a:cubicBezTo>
                <a:cubicBezTo>
                  <a:pt x="1440" y="322"/>
                  <a:pt x="1443" y="328"/>
                  <a:pt x="1443" y="335"/>
                </a:cubicBezTo>
                <a:close/>
                <a:moveTo>
                  <a:pt x="1443" y="26"/>
                </a:moveTo>
                <a:lnTo>
                  <a:pt x="1443" y="180"/>
                </a:lnTo>
                <a:cubicBezTo>
                  <a:pt x="1443" y="187"/>
                  <a:pt x="1440" y="193"/>
                  <a:pt x="1435" y="198"/>
                </a:cubicBezTo>
                <a:cubicBezTo>
                  <a:pt x="1430" y="203"/>
                  <a:pt x="1424" y="206"/>
                  <a:pt x="1417" y="206"/>
                </a:cubicBezTo>
                <a:lnTo>
                  <a:pt x="335" y="206"/>
                </a:lnTo>
                <a:cubicBezTo>
                  <a:pt x="328" y="206"/>
                  <a:pt x="322" y="203"/>
                  <a:pt x="317" y="198"/>
                </a:cubicBezTo>
                <a:cubicBezTo>
                  <a:pt x="312" y="193"/>
                  <a:pt x="309" y="187"/>
                  <a:pt x="309" y="180"/>
                </a:cubicBezTo>
                <a:lnTo>
                  <a:pt x="309" y="26"/>
                </a:lnTo>
                <a:cubicBezTo>
                  <a:pt x="309" y="19"/>
                  <a:pt x="312" y="13"/>
                  <a:pt x="317" y="8"/>
                </a:cubicBezTo>
                <a:cubicBezTo>
                  <a:pt x="322" y="2"/>
                  <a:pt x="328" y="0"/>
                  <a:pt x="335" y="0"/>
                </a:cubicBezTo>
                <a:lnTo>
                  <a:pt x="1417" y="0"/>
                </a:lnTo>
                <a:cubicBezTo>
                  <a:pt x="1424" y="0"/>
                  <a:pt x="1430" y="2"/>
                  <a:pt x="1435" y="8"/>
                </a:cubicBezTo>
                <a:cubicBezTo>
                  <a:pt x="1440" y="13"/>
                  <a:pt x="1443" y="19"/>
                  <a:pt x="1443" y="2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9" name="Indent Left Icon"/>
          <p:cNvSpPr>
            <a:spLocks noChangeAspect="1" noEditPoints="1"/>
          </p:cNvSpPr>
          <p:nvPr/>
        </p:nvSpPr>
        <p:spPr bwMode="auto">
          <a:xfrm>
            <a:off x="3196786" y="2163318"/>
            <a:ext cx="312738" cy="244475"/>
          </a:xfrm>
          <a:custGeom>
            <a:avLst/>
            <a:gdLst>
              <a:gd name="T0" fmla="*/ 309 w 1442"/>
              <a:gd name="T1" fmla="*/ 799 h 1133"/>
              <a:gd name="T2" fmla="*/ 283 w 1442"/>
              <a:gd name="T3" fmla="*/ 824 h 1133"/>
              <a:gd name="T4" fmla="*/ 33 w 1442"/>
              <a:gd name="T5" fmla="*/ 585 h 1133"/>
              <a:gd name="T6" fmla="*/ 33 w 1442"/>
              <a:gd name="T7" fmla="*/ 548 h 1133"/>
              <a:gd name="T8" fmla="*/ 283 w 1442"/>
              <a:gd name="T9" fmla="*/ 309 h 1133"/>
              <a:gd name="T10" fmla="*/ 309 w 1442"/>
              <a:gd name="T11" fmla="*/ 335 h 1133"/>
              <a:gd name="T12" fmla="*/ 1442 w 1442"/>
              <a:gd name="T13" fmla="*/ 1108 h 1133"/>
              <a:gd name="T14" fmla="*/ 1417 w 1442"/>
              <a:gd name="T15" fmla="*/ 1133 h 1133"/>
              <a:gd name="T16" fmla="*/ 7 w 1442"/>
              <a:gd name="T17" fmla="*/ 1126 h 1133"/>
              <a:gd name="T18" fmla="*/ 0 w 1442"/>
              <a:gd name="T19" fmla="*/ 953 h 1133"/>
              <a:gd name="T20" fmla="*/ 25 w 1442"/>
              <a:gd name="T21" fmla="*/ 927 h 1133"/>
              <a:gd name="T22" fmla="*/ 1435 w 1442"/>
              <a:gd name="T23" fmla="*/ 935 h 1133"/>
              <a:gd name="T24" fmla="*/ 1442 w 1442"/>
              <a:gd name="T25" fmla="*/ 644 h 1133"/>
              <a:gd name="T26" fmla="*/ 1435 w 1442"/>
              <a:gd name="T27" fmla="*/ 817 h 1133"/>
              <a:gd name="T28" fmla="*/ 541 w 1442"/>
              <a:gd name="T29" fmla="*/ 824 h 1133"/>
              <a:gd name="T30" fmla="*/ 515 w 1442"/>
              <a:gd name="T31" fmla="*/ 799 h 1133"/>
              <a:gd name="T32" fmla="*/ 523 w 1442"/>
              <a:gd name="T33" fmla="*/ 626 h 1133"/>
              <a:gd name="T34" fmla="*/ 1417 w 1442"/>
              <a:gd name="T35" fmla="*/ 618 h 1133"/>
              <a:gd name="T36" fmla="*/ 1442 w 1442"/>
              <a:gd name="T37" fmla="*/ 644 h 1133"/>
              <a:gd name="T38" fmla="*/ 1442 w 1442"/>
              <a:gd name="T39" fmla="*/ 489 h 1133"/>
              <a:gd name="T40" fmla="*/ 1417 w 1442"/>
              <a:gd name="T41" fmla="*/ 515 h 1133"/>
              <a:gd name="T42" fmla="*/ 523 w 1442"/>
              <a:gd name="T43" fmla="*/ 508 h 1133"/>
              <a:gd name="T44" fmla="*/ 515 w 1442"/>
              <a:gd name="T45" fmla="*/ 335 h 1133"/>
              <a:gd name="T46" fmla="*/ 541 w 1442"/>
              <a:gd name="T47" fmla="*/ 309 h 1133"/>
              <a:gd name="T48" fmla="*/ 1435 w 1442"/>
              <a:gd name="T49" fmla="*/ 317 h 1133"/>
              <a:gd name="T50" fmla="*/ 1442 w 1442"/>
              <a:gd name="T51" fmla="*/ 26 h 1133"/>
              <a:gd name="T52" fmla="*/ 1435 w 1442"/>
              <a:gd name="T53" fmla="*/ 198 h 1133"/>
              <a:gd name="T54" fmla="*/ 25 w 1442"/>
              <a:gd name="T55" fmla="*/ 206 h 1133"/>
              <a:gd name="T56" fmla="*/ 0 w 1442"/>
              <a:gd name="T57" fmla="*/ 180 h 1133"/>
              <a:gd name="T58" fmla="*/ 7 w 1442"/>
              <a:gd name="T59" fmla="*/ 8 h 1133"/>
              <a:gd name="T60" fmla="*/ 1417 w 1442"/>
              <a:gd name="T61" fmla="*/ 0 h 1133"/>
              <a:gd name="T62" fmla="*/ 1442 w 1442"/>
              <a:gd name="T63" fmla="*/ 26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2" h="1133">
                <a:moveTo>
                  <a:pt x="309" y="335"/>
                </a:moveTo>
                <a:lnTo>
                  <a:pt x="309" y="799"/>
                </a:lnTo>
                <a:cubicBezTo>
                  <a:pt x="309" y="806"/>
                  <a:pt x="306" y="812"/>
                  <a:pt x="301" y="817"/>
                </a:cubicBezTo>
                <a:cubicBezTo>
                  <a:pt x="296" y="822"/>
                  <a:pt x="290" y="824"/>
                  <a:pt x="283" y="824"/>
                </a:cubicBezTo>
                <a:cubicBezTo>
                  <a:pt x="276" y="824"/>
                  <a:pt x="269" y="822"/>
                  <a:pt x="265" y="817"/>
                </a:cubicBezTo>
                <a:lnTo>
                  <a:pt x="33" y="585"/>
                </a:lnTo>
                <a:cubicBezTo>
                  <a:pt x="28" y="580"/>
                  <a:pt x="25" y="574"/>
                  <a:pt x="25" y="567"/>
                </a:cubicBezTo>
                <a:cubicBezTo>
                  <a:pt x="25" y="559"/>
                  <a:pt x="28" y="553"/>
                  <a:pt x="33" y="548"/>
                </a:cubicBezTo>
                <a:lnTo>
                  <a:pt x="265" y="316"/>
                </a:lnTo>
                <a:cubicBezTo>
                  <a:pt x="269" y="311"/>
                  <a:pt x="276" y="309"/>
                  <a:pt x="283" y="309"/>
                </a:cubicBezTo>
                <a:cubicBezTo>
                  <a:pt x="290" y="309"/>
                  <a:pt x="296" y="312"/>
                  <a:pt x="301" y="317"/>
                </a:cubicBezTo>
                <a:cubicBezTo>
                  <a:pt x="306" y="322"/>
                  <a:pt x="309" y="328"/>
                  <a:pt x="309" y="335"/>
                </a:cubicBezTo>
                <a:close/>
                <a:moveTo>
                  <a:pt x="1442" y="953"/>
                </a:moveTo>
                <a:lnTo>
                  <a:pt x="1442" y="1108"/>
                </a:lnTo>
                <a:cubicBezTo>
                  <a:pt x="1442" y="1115"/>
                  <a:pt x="1440" y="1121"/>
                  <a:pt x="1435" y="1126"/>
                </a:cubicBezTo>
                <a:cubicBezTo>
                  <a:pt x="1430" y="1131"/>
                  <a:pt x="1424" y="1133"/>
                  <a:pt x="1417" y="1133"/>
                </a:cubicBezTo>
                <a:lnTo>
                  <a:pt x="25" y="1133"/>
                </a:lnTo>
                <a:cubicBezTo>
                  <a:pt x="18" y="1133"/>
                  <a:pt x="12" y="1131"/>
                  <a:pt x="7" y="1126"/>
                </a:cubicBezTo>
                <a:cubicBezTo>
                  <a:pt x="2" y="1121"/>
                  <a:pt x="0" y="1115"/>
                  <a:pt x="0" y="1108"/>
                </a:cubicBezTo>
                <a:lnTo>
                  <a:pt x="0" y="953"/>
                </a:lnTo>
                <a:cubicBezTo>
                  <a:pt x="0" y="946"/>
                  <a:pt x="2" y="940"/>
                  <a:pt x="7" y="935"/>
                </a:cubicBezTo>
                <a:cubicBezTo>
                  <a:pt x="12" y="930"/>
                  <a:pt x="18" y="927"/>
                  <a:pt x="25" y="927"/>
                </a:cubicBezTo>
                <a:lnTo>
                  <a:pt x="1417" y="927"/>
                </a:lnTo>
                <a:cubicBezTo>
                  <a:pt x="1424" y="927"/>
                  <a:pt x="1430" y="930"/>
                  <a:pt x="1435" y="935"/>
                </a:cubicBezTo>
                <a:cubicBezTo>
                  <a:pt x="1440" y="940"/>
                  <a:pt x="1442" y="946"/>
                  <a:pt x="1442" y="953"/>
                </a:cubicBezTo>
                <a:close/>
                <a:moveTo>
                  <a:pt x="1442" y="644"/>
                </a:moveTo>
                <a:lnTo>
                  <a:pt x="1442" y="799"/>
                </a:lnTo>
                <a:cubicBezTo>
                  <a:pt x="1442" y="806"/>
                  <a:pt x="1440" y="812"/>
                  <a:pt x="1435" y="817"/>
                </a:cubicBezTo>
                <a:cubicBezTo>
                  <a:pt x="1430" y="822"/>
                  <a:pt x="1424" y="824"/>
                  <a:pt x="1417" y="824"/>
                </a:cubicBezTo>
                <a:lnTo>
                  <a:pt x="541" y="824"/>
                </a:lnTo>
                <a:cubicBezTo>
                  <a:pt x="534" y="824"/>
                  <a:pt x="528" y="822"/>
                  <a:pt x="523" y="817"/>
                </a:cubicBezTo>
                <a:cubicBezTo>
                  <a:pt x="517" y="812"/>
                  <a:pt x="515" y="806"/>
                  <a:pt x="515" y="799"/>
                </a:cubicBezTo>
                <a:lnTo>
                  <a:pt x="515" y="644"/>
                </a:lnTo>
                <a:cubicBezTo>
                  <a:pt x="515" y="637"/>
                  <a:pt x="517" y="631"/>
                  <a:pt x="523" y="626"/>
                </a:cubicBezTo>
                <a:cubicBezTo>
                  <a:pt x="528" y="621"/>
                  <a:pt x="534" y="618"/>
                  <a:pt x="541" y="618"/>
                </a:cubicBezTo>
                <a:lnTo>
                  <a:pt x="1417" y="618"/>
                </a:lnTo>
                <a:cubicBezTo>
                  <a:pt x="1424" y="618"/>
                  <a:pt x="1430" y="621"/>
                  <a:pt x="1435" y="626"/>
                </a:cubicBezTo>
                <a:cubicBezTo>
                  <a:pt x="1440" y="631"/>
                  <a:pt x="1442" y="637"/>
                  <a:pt x="1442" y="644"/>
                </a:cubicBezTo>
                <a:close/>
                <a:moveTo>
                  <a:pt x="1442" y="335"/>
                </a:moveTo>
                <a:lnTo>
                  <a:pt x="1442" y="489"/>
                </a:lnTo>
                <a:cubicBezTo>
                  <a:pt x="1442" y="496"/>
                  <a:pt x="1440" y="502"/>
                  <a:pt x="1435" y="508"/>
                </a:cubicBezTo>
                <a:cubicBezTo>
                  <a:pt x="1430" y="513"/>
                  <a:pt x="1424" y="515"/>
                  <a:pt x="1417" y="515"/>
                </a:cubicBezTo>
                <a:lnTo>
                  <a:pt x="541" y="515"/>
                </a:lnTo>
                <a:cubicBezTo>
                  <a:pt x="534" y="515"/>
                  <a:pt x="528" y="513"/>
                  <a:pt x="523" y="508"/>
                </a:cubicBezTo>
                <a:cubicBezTo>
                  <a:pt x="517" y="502"/>
                  <a:pt x="515" y="496"/>
                  <a:pt x="515" y="489"/>
                </a:cubicBezTo>
                <a:lnTo>
                  <a:pt x="515" y="335"/>
                </a:lnTo>
                <a:cubicBezTo>
                  <a:pt x="515" y="328"/>
                  <a:pt x="517" y="322"/>
                  <a:pt x="523" y="317"/>
                </a:cubicBezTo>
                <a:cubicBezTo>
                  <a:pt x="528" y="312"/>
                  <a:pt x="534" y="309"/>
                  <a:pt x="541" y="309"/>
                </a:cubicBezTo>
                <a:lnTo>
                  <a:pt x="1417" y="309"/>
                </a:lnTo>
                <a:cubicBezTo>
                  <a:pt x="1424" y="309"/>
                  <a:pt x="1430" y="312"/>
                  <a:pt x="1435" y="317"/>
                </a:cubicBezTo>
                <a:cubicBezTo>
                  <a:pt x="1440" y="322"/>
                  <a:pt x="1442" y="328"/>
                  <a:pt x="1442" y="335"/>
                </a:cubicBezTo>
                <a:close/>
                <a:moveTo>
                  <a:pt x="1442" y="26"/>
                </a:moveTo>
                <a:lnTo>
                  <a:pt x="1442" y="180"/>
                </a:lnTo>
                <a:cubicBezTo>
                  <a:pt x="1442" y="187"/>
                  <a:pt x="1440" y="193"/>
                  <a:pt x="1435" y="198"/>
                </a:cubicBezTo>
                <a:cubicBezTo>
                  <a:pt x="1430" y="203"/>
                  <a:pt x="1424" y="206"/>
                  <a:pt x="1417" y="206"/>
                </a:cubicBezTo>
                <a:lnTo>
                  <a:pt x="25" y="206"/>
                </a:lnTo>
                <a:cubicBezTo>
                  <a:pt x="18" y="206"/>
                  <a:pt x="12" y="203"/>
                  <a:pt x="7" y="198"/>
                </a:cubicBezTo>
                <a:cubicBezTo>
                  <a:pt x="2" y="193"/>
                  <a:pt x="0" y="187"/>
                  <a:pt x="0" y="180"/>
                </a:cubicBezTo>
                <a:lnTo>
                  <a:pt x="0" y="26"/>
                </a:lnTo>
                <a:cubicBezTo>
                  <a:pt x="0" y="19"/>
                  <a:pt x="2" y="13"/>
                  <a:pt x="7" y="8"/>
                </a:cubicBezTo>
                <a:cubicBezTo>
                  <a:pt x="12" y="2"/>
                  <a:pt x="18" y="0"/>
                  <a:pt x="25" y="0"/>
                </a:cubicBezTo>
                <a:lnTo>
                  <a:pt x="1417" y="0"/>
                </a:lnTo>
                <a:cubicBezTo>
                  <a:pt x="1424" y="0"/>
                  <a:pt x="1430" y="2"/>
                  <a:pt x="1435" y="8"/>
                </a:cubicBezTo>
                <a:cubicBezTo>
                  <a:pt x="1440" y="13"/>
                  <a:pt x="1442" y="19"/>
                  <a:pt x="1442" y="2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0" name="Indent Right Icon"/>
          <p:cNvSpPr>
            <a:spLocks noChangeAspect="1" noEditPoints="1"/>
          </p:cNvSpPr>
          <p:nvPr/>
        </p:nvSpPr>
        <p:spPr bwMode="auto">
          <a:xfrm>
            <a:off x="3632183" y="2163318"/>
            <a:ext cx="311150" cy="244475"/>
          </a:xfrm>
          <a:custGeom>
            <a:avLst/>
            <a:gdLst>
              <a:gd name="T0" fmla="*/ 277 w 1443"/>
              <a:gd name="T1" fmla="*/ 585 h 1133"/>
              <a:gd name="T2" fmla="*/ 26 w 1443"/>
              <a:gd name="T3" fmla="*/ 824 h 1133"/>
              <a:gd name="T4" fmla="*/ 0 w 1443"/>
              <a:gd name="T5" fmla="*/ 799 h 1133"/>
              <a:gd name="T6" fmla="*/ 8 w 1443"/>
              <a:gd name="T7" fmla="*/ 317 h 1133"/>
              <a:gd name="T8" fmla="*/ 45 w 1443"/>
              <a:gd name="T9" fmla="*/ 316 h 1133"/>
              <a:gd name="T10" fmla="*/ 284 w 1443"/>
              <a:gd name="T11" fmla="*/ 567 h 1133"/>
              <a:gd name="T12" fmla="*/ 1443 w 1443"/>
              <a:gd name="T13" fmla="*/ 1108 h 1133"/>
              <a:gd name="T14" fmla="*/ 1417 w 1443"/>
              <a:gd name="T15" fmla="*/ 1133 h 1133"/>
              <a:gd name="T16" fmla="*/ 8 w 1443"/>
              <a:gd name="T17" fmla="*/ 1126 h 1133"/>
              <a:gd name="T18" fmla="*/ 0 w 1443"/>
              <a:gd name="T19" fmla="*/ 953 h 1133"/>
              <a:gd name="T20" fmla="*/ 26 w 1443"/>
              <a:gd name="T21" fmla="*/ 927 h 1133"/>
              <a:gd name="T22" fmla="*/ 1436 w 1443"/>
              <a:gd name="T23" fmla="*/ 935 h 1133"/>
              <a:gd name="T24" fmla="*/ 1443 w 1443"/>
              <a:gd name="T25" fmla="*/ 644 h 1133"/>
              <a:gd name="T26" fmla="*/ 1436 w 1443"/>
              <a:gd name="T27" fmla="*/ 817 h 1133"/>
              <a:gd name="T28" fmla="*/ 541 w 1443"/>
              <a:gd name="T29" fmla="*/ 824 h 1133"/>
              <a:gd name="T30" fmla="*/ 516 w 1443"/>
              <a:gd name="T31" fmla="*/ 799 h 1133"/>
              <a:gd name="T32" fmla="*/ 523 w 1443"/>
              <a:gd name="T33" fmla="*/ 626 h 1133"/>
              <a:gd name="T34" fmla="*/ 1417 w 1443"/>
              <a:gd name="T35" fmla="*/ 618 h 1133"/>
              <a:gd name="T36" fmla="*/ 1443 w 1443"/>
              <a:gd name="T37" fmla="*/ 644 h 1133"/>
              <a:gd name="T38" fmla="*/ 1443 w 1443"/>
              <a:gd name="T39" fmla="*/ 489 h 1133"/>
              <a:gd name="T40" fmla="*/ 1417 w 1443"/>
              <a:gd name="T41" fmla="*/ 515 h 1133"/>
              <a:gd name="T42" fmla="*/ 523 w 1443"/>
              <a:gd name="T43" fmla="*/ 508 h 1133"/>
              <a:gd name="T44" fmla="*/ 516 w 1443"/>
              <a:gd name="T45" fmla="*/ 335 h 1133"/>
              <a:gd name="T46" fmla="*/ 541 w 1443"/>
              <a:gd name="T47" fmla="*/ 309 h 1133"/>
              <a:gd name="T48" fmla="*/ 1436 w 1443"/>
              <a:gd name="T49" fmla="*/ 317 h 1133"/>
              <a:gd name="T50" fmla="*/ 1443 w 1443"/>
              <a:gd name="T51" fmla="*/ 26 h 1133"/>
              <a:gd name="T52" fmla="*/ 1436 w 1443"/>
              <a:gd name="T53" fmla="*/ 198 h 1133"/>
              <a:gd name="T54" fmla="*/ 26 w 1443"/>
              <a:gd name="T55" fmla="*/ 206 h 1133"/>
              <a:gd name="T56" fmla="*/ 0 w 1443"/>
              <a:gd name="T57" fmla="*/ 180 h 1133"/>
              <a:gd name="T58" fmla="*/ 8 w 1443"/>
              <a:gd name="T59" fmla="*/ 8 h 1133"/>
              <a:gd name="T60" fmla="*/ 1417 w 1443"/>
              <a:gd name="T61" fmla="*/ 0 h 1133"/>
              <a:gd name="T62" fmla="*/ 1443 w 1443"/>
              <a:gd name="T63" fmla="*/ 26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3" h="1133">
                <a:moveTo>
                  <a:pt x="284" y="567"/>
                </a:moveTo>
                <a:cubicBezTo>
                  <a:pt x="284" y="574"/>
                  <a:pt x="281" y="580"/>
                  <a:pt x="277" y="585"/>
                </a:cubicBezTo>
                <a:lnTo>
                  <a:pt x="45" y="817"/>
                </a:lnTo>
                <a:cubicBezTo>
                  <a:pt x="40" y="822"/>
                  <a:pt x="34" y="824"/>
                  <a:pt x="26" y="824"/>
                </a:cubicBezTo>
                <a:cubicBezTo>
                  <a:pt x="19" y="824"/>
                  <a:pt x="13" y="822"/>
                  <a:pt x="8" y="817"/>
                </a:cubicBezTo>
                <a:cubicBezTo>
                  <a:pt x="3" y="812"/>
                  <a:pt x="0" y="806"/>
                  <a:pt x="0" y="799"/>
                </a:cubicBezTo>
                <a:lnTo>
                  <a:pt x="0" y="335"/>
                </a:lnTo>
                <a:cubicBezTo>
                  <a:pt x="0" y="328"/>
                  <a:pt x="3" y="322"/>
                  <a:pt x="8" y="317"/>
                </a:cubicBezTo>
                <a:cubicBezTo>
                  <a:pt x="13" y="312"/>
                  <a:pt x="19" y="309"/>
                  <a:pt x="26" y="309"/>
                </a:cubicBezTo>
                <a:cubicBezTo>
                  <a:pt x="34" y="309"/>
                  <a:pt x="40" y="311"/>
                  <a:pt x="45" y="316"/>
                </a:cubicBezTo>
                <a:lnTo>
                  <a:pt x="277" y="548"/>
                </a:lnTo>
                <a:cubicBezTo>
                  <a:pt x="281" y="553"/>
                  <a:pt x="284" y="559"/>
                  <a:pt x="284" y="567"/>
                </a:cubicBezTo>
                <a:close/>
                <a:moveTo>
                  <a:pt x="1443" y="953"/>
                </a:moveTo>
                <a:lnTo>
                  <a:pt x="1443" y="1108"/>
                </a:lnTo>
                <a:cubicBezTo>
                  <a:pt x="1443" y="1115"/>
                  <a:pt x="1441" y="1121"/>
                  <a:pt x="1436" y="1126"/>
                </a:cubicBezTo>
                <a:cubicBezTo>
                  <a:pt x="1430" y="1131"/>
                  <a:pt x="1424" y="1133"/>
                  <a:pt x="1417" y="1133"/>
                </a:cubicBezTo>
                <a:lnTo>
                  <a:pt x="26" y="1133"/>
                </a:lnTo>
                <a:cubicBezTo>
                  <a:pt x="19" y="1133"/>
                  <a:pt x="13" y="1131"/>
                  <a:pt x="8" y="1126"/>
                </a:cubicBezTo>
                <a:cubicBezTo>
                  <a:pt x="3" y="1121"/>
                  <a:pt x="0" y="1115"/>
                  <a:pt x="0" y="1108"/>
                </a:cubicBezTo>
                <a:lnTo>
                  <a:pt x="0" y="953"/>
                </a:lnTo>
                <a:cubicBezTo>
                  <a:pt x="0" y="946"/>
                  <a:pt x="3" y="940"/>
                  <a:pt x="8" y="935"/>
                </a:cubicBezTo>
                <a:cubicBezTo>
                  <a:pt x="13" y="930"/>
                  <a:pt x="19" y="927"/>
                  <a:pt x="26" y="927"/>
                </a:cubicBezTo>
                <a:lnTo>
                  <a:pt x="1417" y="927"/>
                </a:lnTo>
                <a:cubicBezTo>
                  <a:pt x="1424" y="927"/>
                  <a:pt x="1430" y="930"/>
                  <a:pt x="1436" y="935"/>
                </a:cubicBezTo>
                <a:cubicBezTo>
                  <a:pt x="1441" y="940"/>
                  <a:pt x="1443" y="946"/>
                  <a:pt x="1443" y="953"/>
                </a:cubicBezTo>
                <a:close/>
                <a:moveTo>
                  <a:pt x="1443" y="644"/>
                </a:moveTo>
                <a:lnTo>
                  <a:pt x="1443" y="799"/>
                </a:lnTo>
                <a:cubicBezTo>
                  <a:pt x="1443" y="806"/>
                  <a:pt x="1441" y="812"/>
                  <a:pt x="1436" y="817"/>
                </a:cubicBezTo>
                <a:cubicBezTo>
                  <a:pt x="1430" y="822"/>
                  <a:pt x="1424" y="824"/>
                  <a:pt x="1417" y="824"/>
                </a:cubicBezTo>
                <a:lnTo>
                  <a:pt x="541" y="824"/>
                </a:lnTo>
                <a:cubicBezTo>
                  <a:pt x="535" y="824"/>
                  <a:pt x="528" y="822"/>
                  <a:pt x="523" y="817"/>
                </a:cubicBezTo>
                <a:cubicBezTo>
                  <a:pt x="518" y="812"/>
                  <a:pt x="516" y="806"/>
                  <a:pt x="516" y="799"/>
                </a:cubicBezTo>
                <a:lnTo>
                  <a:pt x="516" y="644"/>
                </a:lnTo>
                <a:cubicBezTo>
                  <a:pt x="516" y="637"/>
                  <a:pt x="518" y="631"/>
                  <a:pt x="523" y="626"/>
                </a:cubicBezTo>
                <a:cubicBezTo>
                  <a:pt x="528" y="621"/>
                  <a:pt x="535" y="618"/>
                  <a:pt x="541" y="618"/>
                </a:cubicBezTo>
                <a:lnTo>
                  <a:pt x="1417" y="618"/>
                </a:lnTo>
                <a:cubicBezTo>
                  <a:pt x="1424" y="618"/>
                  <a:pt x="1430" y="621"/>
                  <a:pt x="1436" y="626"/>
                </a:cubicBezTo>
                <a:cubicBezTo>
                  <a:pt x="1441" y="631"/>
                  <a:pt x="1443" y="637"/>
                  <a:pt x="1443" y="644"/>
                </a:cubicBezTo>
                <a:close/>
                <a:moveTo>
                  <a:pt x="1443" y="335"/>
                </a:moveTo>
                <a:lnTo>
                  <a:pt x="1443" y="489"/>
                </a:lnTo>
                <a:cubicBezTo>
                  <a:pt x="1443" y="496"/>
                  <a:pt x="1441" y="502"/>
                  <a:pt x="1436" y="508"/>
                </a:cubicBezTo>
                <a:cubicBezTo>
                  <a:pt x="1430" y="513"/>
                  <a:pt x="1424" y="515"/>
                  <a:pt x="1417" y="515"/>
                </a:cubicBezTo>
                <a:lnTo>
                  <a:pt x="541" y="515"/>
                </a:lnTo>
                <a:cubicBezTo>
                  <a:pt x="535" y="515"/>
                  <a:pt x="528" y="513"/>
                  <a:pt x="523" y="508"/>
                </a:cubicBezTo>
                <a:cubicBezTo>
                  <a:pt x="518" y="502"/>
                  <a:pt x="516" y="496"/>
                  <a:pt x="516" y="489"/>
                </a:cubicBezTo>
                <a:lnTo>
                  <a:pt x="516" y="335"/>
                </a:lnTo>
                <a:cubicBezTo>
                  <a:pt x="516" y="328"/>
                  <a:pt x="518" y="322"/>
                  <a:pt x="523" y="317"/>
                </a:cubicBezTo>
                <a:cubicBezTo>
                  <a:pt x="528" y="312"/>
                  <a:pt x="535" y="309"/>
                  <a:pt x="541" y="309"/>
                </a:cubicBezTo>
                <a:lnTo>
                  <a:pt x="1417" y="309"/>
                </a:lnTo>
                <a:cubicBezTo>
                  <a:pt x="1424" y="309"/>
                  <a:pt x="1430" y="312"/>
                  <a:pt x="1436" y="317"/>
                </a:cubicBezTo>
                <a:cubicBezTo>
                  <a:pt x="1441" y="322"/>
                  <a:pt x="1443" y="328"/>
                  <a:pt x="1443" y="335"/>
                </a:cubicBezTo>
                <a:close/>
                <a:moveTo>
                  <a:pt x="1443" y="26"/>
                </a:moveTo>
                <a:lnTo>
                  <a:pt x="1443" y="180"/>
                </a:lnTo>
                <a:cubicBezTo>
                  <a:pt x="1443" y="187"/>
                  <a:pt x="1441" y="193"/>
                  <a:pt x="1436" y="198"/>
                </a:cubicBezTo>
                <a:cubicBezTo>
                  <a:pt x="1430" y="203"/>
                  <a:pt x="1424" y="206"/>
                  <a:pt x="1417" y="206"/>
                </a:cubicBezTo>
                <a:lnTo>
                  <a:pt x="26" y="206"/>
                </a:lnTo>
                <a:cubicBezTo>
                  <a:pt x="19" y="206"/>
                  <a:pt x="13" y="203"/>
                  <a:pt x="8" y="198"/>
                </a:cubicBezTo>
                <a:cubicBezTo>
                  <a:pt x="3" y="193"/>
                  <a:pt x="0" y="187"/>
                  <a:pt x="0" y="180"/>
                </a:cubicBezTo>
                <a:lnTo>
                  <a:pt x="0" y="26"/>
                </a:lnTo>
                <a:cubicBezTo>
                  <a:pt x="0" y="19"/>
                  <a:pt x="3" y="13"/>
                  <a:pt x="8" y="8"/>
                </a:cubicBezTo>
                <a:cubicBezTo>
                  <a:pt x="13" y="2"/>
                  <a:pt x="19" y="0"/>
                  <a:pt x="26" y="0"/>
                </a:cubicBezTo>
                <a:lnTo>
                  <a:pt x="1417" y="0"/>
                </a:lnTo>
                <a:cubicBezTo>
                  <a:pt x="1424" y="0"/>
                  <a:pt x="1430" y="2"/>
                  <a:pt x="1436" y="8"/>
                </a:cubicBezTo>
                <a:cubicBezTo>
                  <a:pt x="1441" y="13"/>
                  <a:pt x="1443" y="19"/>
                  <a:pt x="1443" y="2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1" name="Facetime Video Icon"/>
          <p:cNvSpPr>
            <a:spLocks noChangeAspect="1"/>
          </p:cNvSpPr>
          <p:nvPr/>
        </p:nvSpPr>
        <p:spPr bwMode="auto">
          <a:xfrm>
            <a:off x="4065198" y="2173636"/>
            <a:ext cx="334963" cy="223838"/>
          </a:xfrm>
          <a:custGeom>
            <a:avLst/>
            <a:gdLst>
              <a:gd name="T0" fmla="*/ 1529 w 1545"/>
              <a:gd name="T1" fmla="*/ 4 h 1033"/>
              <a:gd name="T2" fmla="*/ 1545 w 1545"/>
              <a:gd name="T3" fmla="*/ 29 h 1033"/>
              <a:gd name="T4" fmla="*/ 1545 w 1545"/>
              <a:gd name="T5" fmla="*/ 1007 h 1033"/>
              <a:gd name="T6" fmla="*/ 1529 w 1545"/>
              <a:gd name="T7" fmla="*/ 1032 h 1033"/>
              <a:gd name="T8" fmla="*/ 1520 w 1545"/>
              <a:gd name="T9" fmla="*/ 1033 h 1033"/>
              <a:gd name="T10" fmla="*/ 1501 w 1545"/>
              <a:gd name="T11" fmla="*/ 1026 h 1033"/>
              <a:gd name="T12" fmla="*/ 1030 w 1545"/>
              <a:gd name="T13" fmla="*/ 554 h 1033"/>
              <a:gd name="T14" fmla="*/ 1030 w 1545"/>
              <a:gd name="T15" fmla="*/ 801 h 1033"/>
              <a:gd name="T16" fmla="*/ 962 w 1545"/>
              <a:gd name="T17" fmla="*/ 965 h 1033"/>
              <a:gd name="T18" fmla="*/ 798 w 1545"/>
              <a:gd name="T19" fmla="*/ 1033 h 1033"/>
              <a:gd name="T20" fmla="*/ 232 w 1545"/>
              <a:gd name="T21" fmla="*/ 1033 h 1033"/>
              <a:gd name="T22" fmla="*/ 68 w 1545"/>
              <a:gd name="T23" fmla="*/ 965 h 1033"/>
              <a:gd name="T24" fmla="*/ 0 w 1545"/>
              <a:gd name="T25" fmla="*/ 801 h 1033"/>
              <a:gd name="T26" fmla="*/ 0 w 1545"/>
              <a:gd name="T27" fmla="*/ 235 h 1033"/>
              <a:gd name="T28" fmla="*/ 68 w 1545"/>
              <a:gd name="T29" fmla="*/ 71 h 1033"/>
              <a:gd name="T30" fmla="*/ 232 w 1545"/>
              <a:gd name="T31" fmla="*/ 3 h 1033"/>
              <a:gd name="T32" fmla="*/ 798 w 1545"/>
              <a:gd name="T33" fmla="*/ 3 h 1033"/>
              <a:gd name="T34" fmla="*/ 962 w 1545"/>
              <a:gd name="T35" fmla="*/ 71 h 1033"/>
              <a:gd name="T36" fmla="*/ 1030 w 1545"/>
              <a:gd name="T37" fmla="*/ 235 h 1033"/>
              <a:gd name="T38" fmla="*/ 1030 w 1545"/>
              <a:gd name="T39" fmla="*/ 482 h 1033"/>
              <a:gd name="T40" fmla="*/ 1501 w 1545"/>
              <a:gd name="T41" fmla="*/ 10 h 1033"/>
              <a:gd name="T42" fmla="*/ 1529 w 1545"/>
              <a:gd name="T43" fmla="*/ 4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45" h="1033">
                <a:moveTo>
                  <a:pt x="1529" y="4"/>
                </a:moveTo>
                <a:cubicBezTo>
                  <a:pt x="1540" y="9"/>
                  <a:pt x="1545" y="17"/>
                  <a:pt x="1545" y="29"/>
                </a:cubicBezTo>
                <a:lnTo>
                  <a:pt x="1545" y="1007"/>
                </a:lnTo>
                <a:cubicBezTo>
                  <a:pt x="1545" y="1019"/>
                  <a:pt x="1540" y="1027"/>
                  <a:pt x="1529" y="1032"/>
                </a:cubicBezTo>
                <a:cubicBezTo>
                  <a:pt x="1525" y="1033"/>
                  <a:pt x="1522" y="1033"/>
                  <a:pt x="1520" y="1033"/>
                </a:cubicBezTo>
                <a:cubicBezTo>
                  <a:pt x="1513" y="1033"/>
                  <a:pt x="1507" y="1031"/>
                  <a:pt x="1501" y="1026"/>
                </a:cubicBezTo>
                <a:lnTo>
                  <a:pt x="1030" y="554"/>
                </a:lnTo>
                <a:lnTo>
                  <a:pt x="1030" y="801"/>
                </a:lnTo>
                <a:cubicBezTo>
                  <a:pt x="1030" y="865"/>
                  <a:pt x="1008" y="920"/>
                  <a:pt x="962" y="965"/>
                </a:cubicBezTo>
                <a:cubicBezTo>
                  <a:pt x="917" y="1011"/>
                  <a:pt x="862" y="1033"/>
                  <a:pt x="798" y="1033"/>
                </a:cubicBezTo>
                <a:lnTo>
                  <a:pt x="232" y="1033"/>
                </a:lnTo>
                <a:cubicBezTo>
                  <a:pt x="168" y="1033"/>
                  <a:pt x="113" y="1011"/>
                  <a:pt x="68" y="965"/>
                </a:cubicBezTo>
                <a:cubicBezTo>
                  <a:pt x="22" y="920"/>
                  <a:pt x="0" y="865"/>
                  <a:pt x="0" y="801"/>
                </a:cubicBezTo>
                <a:lnTo>
                  <a:pt x="0" y="235"/>
                </a:lnTo>
                <a:cubicBezTo>
                  <a:pt x="0" y="171"/>
                  <a:pt x="22" y="116"/>
                  <a:pt x="68" y="71"/>
                </a:cubicBezTo>
                <a:cubicBezTo>
                  <a:pt x="113" y="26"/>
                  <a:pt x="168" y="3"/>
                  <a:pt x="232" y="3"/>
                </a:cubicBezTo>
                <a:lnTo>
                  <a:pt x="798" y="3"/>
                </a:lnTo>
                <a:cubicBezTo>
                  <a:pt x="862" y="3"/>
                  <a:pt x="917" y="26"/>
                  <a:pt x="962" y="71"/>
                </a:cubicBezTo>
                <a:cubicBezTo>
                  <a:pt x="1008" y="116"/>
                  <a:pt x="1030" y="171"/>
                  <a:pt x="1030" y="235"/>
                </a:cubicBezTo>
                <a:lnTo>
                  <a:pt x="1030" y="482"/>
                </a:lnTo>
                <a:lnTo>
                  <a:pt x="1501" y="10"/>
                </a:lnTo>
                <a:cubicBezTo>
                  <a:pt x="1510" y="2"/>
                  <a:pt x="1519" y="0"/>
                  <a:pt x="1529" y="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2" name="Picture Icon"/>
          <p:cNvSpPr>
            <a:spLocks noChangeAspect="1" noEditPoints="1"/>
          </p:cNvSpPr>
          <p:nvPr/>
        </p:nvSpPr>
        <p:spPr bwMode="auto">
          <a:xfrm>
            <a:off x="4522026" y="2152205"/>
            <a:ext cx="333375" cy="266700"/>
          </a:xfrm>
          <a:custGeom>
            <a:avLst/>
            <a:gdLst>
              <a:gd name="T0" fmla="*/ 515 w 1545"/>
              <a:gd name="T1" fmla="*/ 361 h 1237"/>
              <a:gd name="T2" fmla="*/ 470 w 1545"/>
              <a:gd name="T3" fmla="*/ 471 h 1237"/>
              <a:gd name="T4" fmla="*/ 360 w 1545"/>
              <a:gd name="T5" fmla="*/ 516 h 1237"/>
              <a:gd name="T6" fmla="*/ 251 w 1545"/>
              <a:gd name="T7" fmla="*/ 471 h 1237"/>
              <a:gd name="T8" fmla="*/ 206 w 1545"/>
              <a:gd name="T9" fmla="*/ 361 h 1237"/>
              <a:gd name="T10" fmla="*/ 251 w 1545"/>
              <a:gd name="T11" fmla="*/ 252 h 1237"/>
              <a:gd name="T12" fmla="*/ 360 w 1545"/>
              <a:gd name="T13" fmla="*/ 207 h 1237"/>
              <a:gd name="T14" fmla="*/ 470 w 1545"/>
              <a:gd name="T15" fmla="*/ 252 h 1237"/>
              <a:gd name="T16" fmla="*/ 515 w 1545"/>
              <a:gd name="T17" fmla="*/ 361 h 1237"/>
              <a:gd name="T18" fmla="*/ 1339 w 1545"/>
              <a:gd name="T19" fmla="*/ 670 h 1237"/>
              <a:gd name="T20" fmla="*/ 1339 w 1545"/>
              <a:gd name="T21" fmla="*/ 1031 h 1237"/>
              <a:gd name="T22" fmla="*/ 206 w 1545"/>
              <a:gd name="T23" fmla="*/ 1031 h 1237"/>
              <a:gd name="T24" fmla="*/ 206 w 1545"/>
              <a:gd name="T25" fmla="*/ 876 h 1237"/>
              <a:gd name="T26" fmla="*/ 463 w 1545"/>
              <a:gd name="T27" fmla="*/ 619 h 1237"/>
              <a:gd name="T28" fmla="*/ 592 w 1545"/>
              <a:gd name="T29" fmla="*/ 748 h 1237"/>
              <a:gd name="T30" fmla="*/ 1004 w 1545"/>
              <a:gd name="T31" fmla="*/ 335 h 1237"/>
              <a:gd name="T32" fmla="*/ 1339 w 1545"/>
              <a:gd name="T33" fmla="*/ 670 h 1237"/>
              <a:gd name="T34" fmla="*/ 1416 w 1545"/>
              <a:gd name="T35" fmla="*/ 103 h 1237"/>
              <a:gd name="T36" fmla="*/ 128 w 1545"/>
              <a:gd name="T37" fmla="*/ 103 h 1237"/>
              <a:gd name="T38" fmla="*/ 110 w 1545"/>
              <a:gd name="T39" fmla="*/ 111 h 1237"/>
              <a:gd name="T40" fmla="*/ 103 w 1545"/>
              <a:gd name="T41" fmla="*/ 129 h 1237"/>
              <a:gd name="T42" fmla="*/ 103 w 1545"/>
              <a:gd name="T43" fmla="*/ 1108 h 1237"/>
              <a:gd name="T44" fmla="*/ 110 w 1545"/>
              <a:gd name="T45" fmla="*/ 1126 h 1237"/>
              <a:gd name="T46" fmla="*/ 128 w 1545"/>
              <a:gd name="T47" fmla="*/ 1134 h 1237"/>
              <a:gd name="T48" fmla="*/ 1416 w 1545"/>
              <a:gd name="T49" fmla="*/ 1134 h 1237"/>
              <a:gd name="T50" fmla="*/ 1435 w 1545"/>
              <a:gd name="T51" fmla="*/ 1126 h 1237"/>
              <a:gd name="T52" fmla="*/ 1442 w 1545"/>
              <a:gd name="T53" fmla="*/ 1108 h 1237"/>
              <a:gd name="T54" fmla="*/ 1442 w 1545"/>
              <a:gd name="T55" fmla="*/ 129 h 1237"/>
              <a:gd name="T56" fmla="*/ 1435 w 1545"/>
              <a:gd name="T57" fmla="*/ 111 h 1237"/>
              <a:gd name="T58" fmla="*/ 1416 w 1545"/>
              <a:gd name="T59" fmla="*/ 103 h 1237"/>
              <a:gd name="T60" fmla="*/ 1545 w 1545"/>
              <a:gd name="T61" fmla="*/ 129 h 1237"/>
              <a:gd name="T62" fmla="*/ 1545 w 1545"/>
              <a:gd name="T63" fmla="*/ 1108 h 1237"/>
              <a:gd name="T64" fmla="*/ 1507 w 1545"/>
              <a:gd name="T65" fmla="*/ 1199 h 1237"/>
              <a:gd name="T66" fmla="*/ 1416 w 1545"/>
              <a:gd name="T67" fmla="*/ 1237 h 1237"/>
              <a:gd name="T68" fmla="*/ 128 w 1545"/>
              <a:gd name="T69" fmla="*/ 1237 h 1237"/>
              <a:gd name="T70" fmla="*/ 37 w 1545"/>
              <a:gd name="T71" fmla="*/ 1199 h 1237"/>
              <a:gd name="T72" fmla="*/ 0 w 1545"/>
              <a:gd name="T73" fmla="*/ 1108 h 1237"/>
              <a:gd name="T74" fmla="*/ 0 w 1545"/>
              <a:gd name="T75" fmla="*/ 129 h 1237"/>
              <a:gd name="T76" fmla="*/ 37 w 1545"/>
              <a:gd name="T77" fmla="*/ 38 h 1237"/>
              <a:gd name="T78" fmla="*/ 128 w 1545"/>
              <a:gd name="T79" fmla="*/ 0 h 1237"/>
              <a:gd name="T80" fmla="*/ 1416 w 1545"/>
              <a:gd name="T81" fmla="*/ 0 h 1237"/>
              <a:gd name="T82" fmla="*/ 1507 w 1545"/>
              <a:gd name="T83" fmla="*/ 38 h 1237"/>
              <a:gd name="T84" fmla="*/ 1545 w 1545"/>
              <a:gd name="T85" fmla="*/ 12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5" h="1237">
                <a:moveTo>
                  <a:pt x="515" y="361"/>
                </a:moveTo>
                <a:cubicBezTo>
                  <a:pt x="515" y="404"/>
                  <a:pt x="500" y="441"/>
                  <a:pt x="470" y="471"/>
                </a:cubicBezTo>
                <a:cubicBezTo>
                  <a:pt x="440" y="501"/>
                  <a:pt x="403" y="516"/>
                  <a:pt x="360" y="516"/>
                </a:cubicBezTo>
                <a:cubicBezTo>
                  <a:pt x="317" y="516"/>
                  <a:pt x="281" y="501"/>
                  <a:pt x="251" y="471"/>
                </a:cubicBezTo>
                <a:cubicBezTo>
                  <a:pt x="221" y="441"/>
                  <a:pt x="206" y="404"/>
                  <a:pt x="206" y="361"/>
                </a:cubicBezTo>
                <a:cubicBezTo>
                  <a:pt x="206" y="318"/>
                  <a:pt x="221" y="282"/>
                  <a:pt x="251" y="252"/>
                </a:cubicBezTo>
                <a:cubicBezTo>
                  <a:pt x="281" y="222"/>
                  <a:pt x="317" y="207"/>
                  <a:pt x="360" y="207"/>
                </a:cubicBezTo>
                <a:cubicBezTo>
                  <a:pt x="403" y="207"/>
                  <a:pt x="440" y="222"/>
                  <a:pt x="470" y="252"/>
                </a:cubicBezTo>
                <a:cubicBezTo>
                  <a:pt x="500" y="282"/>
                  <a:pt x="515" y="318"/>
                  <a:pt x="515" y="361"/>
                </a:cubicBezTo>
                <a:close/>
                <a:moveTo>
                  <a:pt x="1339" y="670"/>
                </a:moveTo>
                <a:lnTo>
                  <a:pt x="1339" y="1031"/>
                </a:lnTo>
                <a:lnTo>
                  <a:pt x="206" y="1031"/>
                </a:lnTo>
                <a:lnTo>
                  <a:pt x="206" y="876"/>
                </a:lnTo>
                <a:lnTo>
                  <a:pt x="463" y="619"/>
                </a:lnTo>
                <a:lnTo>
                  <a:pt x="592" y="748"/>
                </a:lnTo>
                <a:lnTo>
                  <a:pt x="1004" y="335"/>
                </a:lnTo>
                <a:lnTo>
                  <a:pt x="1339" y="670"/>
                </a:lnTo>
                <a:close/>
                <a:moveTo>
                  <a:pt x="1416" y="103"/>
                </a:moveTo>
                <a:lnTo>
                  <a:pt x="128" y="103"/>
                </a:lnTo>
                <a:cubicBezTo>
                  <a:pt x="121" y="103"/>
                  <a:pt x="115" y="106"/>
                  <a:pt x="110" y="111"/>
                </a:cubicBezTo>
                <a:cubicBezTo>
                  <a:pt x="105" y="116"/>
                  <a:pt x="103" y="122"/>
                  <a:pt x="103" y="129"/>
                </a:cubicBezTo>
                <a:lnTo>
                  <a:pt x="103" y="1108"/>
                </a:lnTo>
                <a:cubicBezTo>
                  <a:pt x="103" y="1115"/>
                  <a:pt x="105" y="1121"/>
                  <a:pt x="110" y="1126"/>
                </a:cubicBezTo>
                <a:cubicBezTo>
                  <a:pt x="115" y="1131"/>
                  <a:pt x="121" y="1134"/>
                  <a:pt x="128" y="1134"/>
                </a:cubicBezTo>
                <a:lnTo>
                  <a:pt x="1416" y="1134"/>
                </a:lnTo>
                <a:cubicBezTo>
                  <a:pt x="1423" y="1134"/>
                  <a:pt x="1430" y="1131"/>
                  <a:pt x="1435" y="1126"/>
                </a:cubicBezTo>
                <a:cubicBezTo>
                  <a:pt x="1440" y="1121"/>
                  <a:pt x="1442" y="1115"/>
                  <a:pt x="1442" y="1108"/>
                </a:cubicBezTo>
                <a:lnTo>
                  <a:pt x="1442" y="129"/>
                </a:lnTo>
                <a:cubicBezTo>
                  <a:pt x="1442" y="122"/>
                  <a:pt x="1440" y="116"/>
                  <a:pt x="1435" y="111"/>
                </a:cubicBezTo>
                <a:cubicBezTo>
                  <a:pt x="1430" y="106"/>
                  <a:pt x="1423" y="103"/>
                  <a:pt x="1416" y="103"/>
                </a:cubicBezTo>
                <a:close/>
                <a:moveTo>
                  <a:pt x="1545" y="129"/>
                </a:moveTo>
                <a:lnTo>
                  <a:pt x="1545" y="1108"/>
                </a:lnTo>
                <a:cubicBezTo>
                  <a:pt x="1545" y="1144"/>
                  <a:pt x="1533" y="1174"/>
                  <a:pt x="1507" y="1199"/>
                </a:cubicBezTo>
                <a:cubicBezTo>
                  <a:pt x="1482" y="1224"/>
                  <a:pt x="1452" y="1237"/>
                  <a:pt x="1416" y="1237"/>
                </a:cubicBezTo>
                <a:lnTo>
                  <a:pt x="128" y="1237"/>
                </a:lnTo>
                <a:cubicBezTo>
                  <a:pt x="93" y="1237"/>
                  <a:pt x="63" y="1224"/>
                  <a:pt x="37" y="1199"/>
                </a:cubicBezTo>
                <a:cubicBezTo>
                  <a:pt x="12" y="1174"/>
                  <a:pt x="0" y="1144"/>
                  <a:pt x="0" y="1108"/>
                </a:cubicBezTo>
                <a:lnTo>
                  <a:pt x="0" y="129"/>
                </a:lnTo>
                <a:cubicBezTo>
                  <a:pt x="0" y="94"/>
                  <a:pt x="12" y="63"/>
                  <a:pt x="37" y="38"/>
                </a:cubicBezTo>
                <a:cubicBezTo>
                  <a:pt x="63" y="13"/>
                  <a:pt x="93" y="0"/>
                  <a:pt x="128" y="0"/>
                </a:cubicBezTo>
                <a:lnTo>
                  <a:pt x="1416" y="0"/>
                </a:lnTo>
                <a:cubicBezTo>
                  <a:pt x="1452" y="0"/>
                  <a:pt x="1482" y="13"/>
                  <a:pt x="1507" y="38"/>
                </a:cubicBezTo>
                <a:cubicBezTo>
                  <a:pt x="1533" y="63"/>
                  <a:pt x="1545" y="94"/>
                  <a:pt x="1545"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3" name="Pencil Icon"/>
          <p:cNvSpPr>
            <a:spLocks noChangeAspect="1" noEditPoints="1"/>
          </p:cNvSpPr>
          <p:nvPr/>
        </p:nvSpPr>
        <p:spPr bwMode="auto">
          <a:xfrm>
            <a:off x="5001873" y="2153793"/>
            <a:ext cx="263525" cy="263525"/>
          </a:xfrm>
          <a:custGeom>
            <a:avLst/>
            <a:gdLst>
              <a:gd name="T0" fmla="*/ 293 w 1220"/>
              <a:gd name="T1" fmla="*/ 1116 h 1220"/>
              <a:gd name="T2" fmla="*/ 366 w 1220"/>
              <a:gd name="T3" fmla="*/ 1043 h 1220"/>
              <a:gd name="T4" fmla="*/ 177 w 1220"/>
              <a:gd name="T5" fmla="*/ 854 h 1220"/>
              <a:gd name="T6" fmla="*/ 103 w 1220"/>
              <a:gd name="T7" fmla="*/ 927 h 1220"/>
              <a:gd name="T8" fmla="*/ 103 w 1220"/>
              <a:gd name="T9" fmla="*/ 1013 h 1220"/>
              <a:gd name="T10" fmla="*/ 206 w 1220"/>
              <a:gd name="T11" fmla="*/ 1013 h 1220"/>
              <a:gd name="T12" fmla="*/ 206 w 1220"/>
              <a:gd name="T13" fmla="*/ 1116 h 1220"/>
              <a:gd name="T14" fmla="*/ 293 w 1220"/>
              <a:gd name="T15" fmla="*/ 1116 h 1220"/>
              <a:gd name="T16" fmla="*/ 714 w 1220"/>
              <a:gd name="T17" fmla="*/ 369 h 1220"/>
              <a:gd name="T18" fmla="*/ 696 w 1220"/>
              <a:gd name="T19" fmla="*/ 352 h 1220"/>
              <a:gd name="T20" fmla="*/ 682 w 1220"/>
              <a:gd name="T21" fmla="*/ 357 h 1220"/>
              <a:gd name="T22" fmla="*/ 246 w 1220"/>
              <a:gd name="T23" fmla="*/ 794 h 1220"/>
              <a:gd name="T24" fmla="*/ 240 w 1220"/>
              <a:gd name="T25" fmla="*/ 807 h 1220"/>
              <a:gd name="T26" fmla="*/ 258 w 1220"/>
              <a:gd name="T27" fmla="*/ 825 h 1220"/>
              <a:gd name="T28" fmla="*/ 272 w 1220"/>
              <a:gd name="T29" fmla="*/ 819 h 1220"/>
              <a:gd name="T30" fmla="*/ 708 w 1220"/>
              <a:gd name="T31" fmla="*/ 383 h 1220"/>
              <a:gd name="T32" fmla="*/ 714 w 1220"/>
              <a:gd name="T33" fmla="*/ 369 h 1220"/>
              <a:gd name="T34" fmla="*/ 670 w 1220"/>
              <a:gd name="T35" fmla="*/ 215 h 1220"/>
              <a:gd name="T36" fmla="*/ 1005 w 1220"/>
              <a:gd name="T37" fmla="*/ 550 h 1220"/>
              <a:gd name="T38" fmla="*/ 335 w 1220"/>
              <a:gd name="T39" fmla="*/ 1220 h 1220"/>
              <a:gd name="T40" fmla="*/ 0 w 1220"/>
              <a:gd name="T41" fmla="*/ 1220 h 1220"/>
              <a:gd name="T42" fmla="*/ 0 w 1220"/>
              <a:gd name="T43" fmla="*/ 885 h 1220"/>
              <a:gd name="T44" fmla="*/ 670 w 1220"/>
              <a:gd name="T45" fmla="*/ 215 h 1220"/>
              <a:gd name="T46" fmla="*/ 1220 w 1220"/>
              <a:gd name="T47" fmla="*/ 292 h 1220"/>
              <a:gd name="T48" fmla="*/ 1190 w 1220"/>
              <a:gd name="T49" fmla="*/ 365 h 1220"/>
              <a:gd name="T50" fmla="*/ 1057 w 1220"/>
              <a:gd name="T51" fmla="*/ 498 h 1220"/>
              <a:gd name="T52" fmla="*/ 722 w 1220"/>
              <a:gd name="T53" fmla="*/ 163 h 1220"/>
              <a:gd name="T54" fmla="*/ 855 w 1220"/>
              <a:gd name="T55" fmla="*/ 30 h 1220"/>
              <a:gd name="T56" fmla="*/ 928 w 1220"/>
              <a:gd name="T57" fmla="*/ 0 h 1220"/>
              <a:gd name="T58" fmla="*/ 1001 w 1220"/>
              <a:gd name="T59" fmla="*/ 30 h 1220"/>
              <a:gd name="T60" fmla="*/ 1190 w 1220"/>
              <a:gd name="T61" fmla="*/ 219 h 1220"/>
              <a:gd name="T62" fmla="*/ 1220 w 1220"/>
              <a:gd name="T63" fmla="*/ 292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20" h="1220">
                <a:moveTo>
                  <a:pt x="293" y="1116"/>
                </a:moveTo>
                <a:lnTo>
                  <a:pt x="366" y="1043"/>
                </a:lnTo>
                <a:lnTo>
                  <a:pt x="177" y="854"/>
                </a:lnTo>
                <a:lnTo>
                  <a:pt x="103" y="927"/>
                </a:lnTo>
                <a:lnTo>
                  <a:pt x="103" y="1013"/>
                </a:lnTo>
                <a:lnTo>
                  <a:pt x="206" y="1013"/>
                </a:lnTo>
                <a:lnTo>
                  <a:pt x="206" y="1116"/>
                </a:lnTo>
                <a:lnTo>
                  <a:pt x="293" y="1116"/>
                </a:lnTo>
                <a:close/>
                <a:moveTo>
                  <a:pt x="714" y="369"/>
                </a:moveTo>
                <a:cubicBezTo>
                  <a:pt x="714" y="358"/>
                  <a:pt x="708" y="352"/>
                  <a:pt x="696" y="352"/>
                </a:cubicBezTo>
                <a:cubicBezTo>
                  <a:pt x="691" y="352"/>
                  <a:pt x="686" y="354"/>
                  <a:pt x="682" y="357"/>
                </a:cubicBezTo>
                <a:lnTo>
                  <a:pt x="246" y="794"/>
                </a:lnTo>
                <a:cubicBezTo>
                  <a:pt x="242" y="797"/>
                  <a:pt x="240" y="802"/>
                  <a:pt x="240" y="807"/>
                </a:cubicBezTo>
                <a:cubicBezTo>
                  <a:pt x="240" y="819"/>
                  <a:pt x="246" y="825"/>
                  <a:pt x="258" y="825"/>
                </a:cubicBezTo>
                <a:cubicBezTo>
                  <a:pt x="263" y="825"/>
                  <a:pt x="268" y="823"/>
                  <a:pt x="272" y="819"/>
                </a:cubicBezTo>
                <a:lnTo>
                  <a:pt x="708" y="383"/>
                </a:lnTo>
                <a:cubicBezTo>
                  <a:pt x="712" y="379"/>
                  <a:pt x="714" y="375"/>
                  <a:pt x="714" y="369"/>
                </a:cubicBezTo>
                <a:close/>
                <a:moveTo>
                  <a:pt x="670" y="215"/>
                </a:moveTo>
                <a:lnTo>
                  <a:pt x="1005" y="550"/>
                </a:lnTo>
                <a:lnTo>
                  <a:pt x="335" y="1220"/>
                </a:lnTo>
                <a:lnTo>
                  <a:pt x="0" y="1220"/>
                </a:lnTo>
                <a:lnTo>
                  <a:pt x="0" y="885"/>
                </a:lnTo>
                <a:lnTo>
                  <a:pt x="670" y="215"/>
                </a:lnTo>
                <a:close/>
                <a:moveTo>
                  <a:pt x="1220" y="292"/>
                </a:moveTo>
                <a:cubicBezTo>
                  <a:pt x="1220" y="321"/>
                  <a:pt x="1210" y="345"/>
                  <a:pt x="1190" y="365"/>
                </a:cubicBezTo>
                <a:lnTo>
                  <a:pt x="1057" y="498"/>
                </a:lnTo>
                <a:lnTo>
                  <a:pt x="722" y="163"/>
                </a:lnTo>
                <a:lnTo>
                  <a:pt x="855" y="30"/>
                </a:lnTo>
                <a:cubicBezTo>
                  <a:pt x="875" y="10"/>
                  <a:pt x="899" y="0"/>
                  <a:pt x="928" y="0"/>
                </a:cubicBezTo>
                <a:cubicBezTo>
                  <a:pt x="956" y="0"/>
                  <a:pt x="981" y="10"/>
                  <a:pt x="1001" y="30"/>
                </a:cubicBezTo>
                <a:lnTo>
                  <a:pt x="1190" y="219"/>
                </a:lnTo>
                <a:cubicBezTo>
                  <a:pt x="1210" y="240"/>
                  <a:pt x="1220" y="264"/>
                  <a:pt x="1220" y="29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4" name="Map Marker Icon"/>
          <p:cNvSpPr>
            <a:spLocks noChangeAspect="1" noEditPoints="1"/>
          </p:cNvSpPr>
          <p:nvPr/>
        </p:nvSpPr>
        <p:spPr bwMode="auto">
          <a:xfrm>
            <a:off x="5490450" y="2152205"/>
            <a:ext cx="177800" cy="266700"/>
          </a:xfrm>
          <a:custGeom>
            <a:avLst/>
            <a:gdLst>
              <a:gd name="T0" fmla="*/ 618 w 824"/>
              <a:gd name="T1" fmla="*/ 413 h 1237"/>
              <a:gd name="T2" fmla="*/ 558 w 824"/>
              <a:gd name="T3" fmla="*/ 267 h 1237"/>
              <a:gd name="T4" fmla="*/ 412 w 824"/>
              <a:gd name="T5" fmla="*/ 207 h 1237"/>
              <a:gd name="T6" fmla="*/ 266 w 824"/>
              <a:gd name="T7" fmla="*/ 267 h 1237"/>
              <a:gd name="T8" fmla="*/ 206 w 824"/>
              <a:gd name="T9" fmla="*/ 413 h 1237"/>
              <a:gd name="T10" fmla="*/ 266 w 824"/>
              <a:gd name="T11" fmla="*/ 558 h 1237"/>
              <a:gd name="T12" fmla="*/ 412 w 824"/>
              <a:gd name="T13" fmla="*/ 619 h 1237"/>
              <a:gd name="T14" fmla="*/ 558 w 824"/>
              <a:gd name="T15" fmla="*/ 558 h 1237"/>
              <a:gd name="T16" fmla="*/ 618 w 824"/>
              <a:gd name="T17" fmla="*/ 413 h 1237"/>
              <a:gd name="T18" fmla="*/ 824 w 824"/>
              <a:gd name="T19" fmla="*/ 413 h 1237"/>
              <a:gd name="T20" fmla="*/ 798 w 824"/>
              <a:gd name="T21" fmla="*/ 557 h 1237"/>
              <a:gd name="T22" fmla="*/ 505 w 824"/>
              <a:gd name="T23" fmla="*/ 1180 h 1237"/>
              <a:gd name="T24" fmla="*/ 466 w 824"/>
              <a:gd name="T25" fmla="*/ 1222 h 1237"/>
              <a:gd name="T26" fmla="*/ 412 w 824"/>
              <a:gd name="T27" fmla="*/ 1237 h 1237"/>
              <a:gd name="T28" fmla="*/ 358 w 824"/>
              <a:gd name="T29" fmla="*/ 1222 h 1237"/>
              <a:gd name="T30" fmla="*/ 320 w 824"/>
              <a:gd name="T31" fmla="*/ 1180 h 1237"/>
              <a:gd name="T32" fmla="*/ 26 w 824"/>
              <a:gd name="T33" fmla="*/ 557 h 1237"/>
              <a:gd name="T34" fmla="*/ 0 w 824"/>
              <a:gd name="T35" fmla="*/ 413 h 1237"/>
              <a:gd name="T36" fmla="*/ 121 w 824"/>
              <a:gd name="T37" fmla="*/ 121 h 1237"/>
              <a:gd name="T38" fmla="*/ 412 w 824"/>
              <a:gd name="T39" fmla="*/ 0 h 1237"/>
              <a:gd name="T40" fmla="*/ 703 w 824"/>
              <a:gd name="T41" fmla="*/ 121 h 1237"/>
              <a:gd name="T42" fmla="*/ 824 w 824"/>
              <a:gd name="T43" fmla="*/ 413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4" h="1237">
                <a:moveTo>
                  <a:pt x="618" y="413"/>
                </a:moveTo>
                <a:cubicBezTo>
                  <a:pt x="618" y="356"/>
                  <a:pt x="598" y="307"/>
                  <a:pt x="558" y="267"/>
                </a:cubicBezTo>
                <a:cubicBezTo>
                  <a:pt x="517" y="227"/>
                  <a:pt x="469" y="207"/>
                  <a:pt x="412" y="207"/>
                </a:cubicBezTo>
                <a:cubicBezTo>
                  <a:pt x="355" y="207"/>
                  <a:pt x="307" y="227"/>
                  <a:pt x="266" y="267"/>
                </a:cubicBezTo>
                <a:cubicBezTo>
                  <a:pt x="226" y="307"/>
                  <a:pt x="206" y="356"/>
                  <a:pt x="206" y="413"/>
                </a:cubicBezTo>
                <a:cubicBezTo>
                  <a:pt x="206" y="469"/>
                  <a:pt x="226" y="518"/>
                  <a:pt x="266" y="558"/>
                </a:cubicBezTo>
                <a:cubicBezTo>
                  <a:pt x="307" y="599"/>
                  <a:pt x="355" y="619"/>
                  <a:pt x="412" y="619"/>
                </a:cubicBezTo>
                <a:cubicBezTo>
                  <a:pt x="469" y="619"/>
                  <a:pt x="517" y="599"/>
                  <a:pt x="558" y="558"/>
                </a:cubicBezTo>
                <a:cubicBezTo>
                  <a:pt x="598" y="518"/>
                  <a:pt x="618" y="469"/>
                  <a:pt x="618" y="413"/>
                </a:cubicBezTo>
                <a:close/>
                <a:moveTo>
                  <a:pt x="824" y="413"/>
                </a:moveTo>
                <a:cubicBezTo>
                  <a:pt x="824" y="471"/>
                  <a:pt x="815" y="519"/>
                  <a:pt x="798" y="557"/>
                </a:cubicBezTo>
                <a:lnTo>
                  <a:pt x="505" y="1180"/>
                </a:lnTo>
                <a:cubicBezTo>
                  <a:pt x="496" y="1198"/>
                  <a:pt x="483" y="1211"/>
                  <a:pt x="466" y="1222"/>
                </a:cubicBezTo>
                <a:cubicBezTo>
                  <a:pt x="449" y="1232"/>
                  <a:pt x="431" y="1237"/>
                  <a:pt x="412" y="1237"/>
                </a:cubicBezTo>
                <a:cubicBezTo>
                  <a:pt x="393" y="1237"/>
                  <a:pt x="375" y="1232"/>
                  <a:pt x="358" y="1222"/>
                </a:cubicBezTo>
                <a:cubicBezTo>
                  <a:pt x="341" y="1211"/>
                  <a:pt x="328" y="1198"/>
                  <a:pt x="320" y="1180"/>
                </a:cubicBezTo>
                <a:lnTo>
                  <a:pt x="26" y="557"/>
                </a:lnTo>
                <a:cubicBezTo>
                  <a:pt x="9" y="519"/>
                  <a:pt x="0" y="471"/>
                  <a:pt x="0" y="413"/>
                </a:cubicBezTo>
                <a:cubicBezTo>
                  <a:pt x="0" y="299"/>
                  <a:pt x="40" y="202"/>
                  <a:pt x="121" y="121"/>
                </a:cubicBezTo>
                <a:cubicBezTo>
                  <a:pt x="201" y="41"/>
                  <a:pt x="298" y="0"/>
                  <a:pt x="412" y="0"/>
                </a:cubicBezTo>
                <a:cubicBezTo>
                  <a:pt x="526" y="0"/>
                  <a:pt x="623" y="41"/>
                  <a:pt x="703" y="121"/>
                </a:cubicBezTo>
                <a:cubicBezTo>
                  <a:pt x="784" y="202"/>
                  <a:pt x="824" y="299"/>
                  <a:pt x="824" y="41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5" name="Adjust Icon"/>
          <p:cNvSpPr>
            <a:spLocks noChangeAspect="1" noEditPoints="1"/>
          </p:cNvSpPr>
          <p:nvPr/>
        </p:nvSpPr>
        <p:spPr bwMode="auto">
          <a:xfrm>
            <a:off x="5902033" y="2152205"/>
            <a:ext cx="268288" cy="266700"/>
          </a:xfrm>
          <a:custGeom>
            <a:avLst/>
            <a:gdLst>
              <a:gd name="T0" fmla="*/ 618 w 1236"/>
              <a:gd name="T1" fmla="*/ 0 h 1237"/>
              <a:gd name="T2" fmla="*/ 928 w 1236"/>
              <a:gd name="T3" fmla="*/ 83 h 1237"/>
              <a:gd name="T4" fmla="*/ 1153 w 1236"/>
              <a:gd name="T5" fmla="*/ 308 h 1237"/>
              <a:gd name="T6" fmla="*/ 1236 w 1236"/>
              <a:gd name="T7" fmla="*/ 619 h 1237"/>
              <a:gd name="T8" fmla="*/ 1153 w 1236"/>
              <a:gd name="T9" fmla="*/ 929 h 1237"/>
              <a:gd name="T10" fmla="*/ 928 w 1236"/>
              <a:gd name="T11" fmla="*/ 1154 h 1237"/>
              <a:gd name="T12" fmla="*/ 618 w 1236"/>
              <a:gd name="T13" fmla="*/ 1237 h 1237"/>
              <a:gd name="T14" fmla="*/ 307 w 1236"/>
              <a:gd name="T15" fmla="*/ 1154 h 1237"/>
              <a:gd name="T16" fmla="*/ 82 w 1236"/>
              <a:gd name="T17" fmla="*/ 929 h 1237"/>
              <a:gd name="T18" fmla="*/ 0 w 1236"/>
              <a:gd name="T19" fmla="*/ 619 h 1237"/>
              <a:gd name="T20" fmla="*/ 82 w 1236"/>
              <a:gd name="T21" fmla="*/ 308 h 1237"/>
              <a:gd name="T22" fmla="*/ 307 w 1236"/>
              <a:gd name="T23" fmla="*/ 83 h 1237"/>
              <a:gd name="T24" fmla="*/ 618 w 1236"/>
              <a:gd name="T25" fmla="*/ 0 h 1237"/>
              <a:gd name="T26" fmla="*/ 206 w 1236"/>
              <a:gd name="T27" fmla="*/ 619 h 1237"/>
              <a:gd name="T28" fmla="*/ 238 w 1236"/>
              <a:gd name="T29" fmla="*/ 778 h 1237"/>
              <a:gd name="T30" fmla="*/ 326 w 1236"/>
              <a:gd name="T31" fmla="*/ 910 h 1237"/>
              <a:gd name="T32" fmla="*/ 458 w 1236"/>
              <a:gd name="T33" fmla="*/ 998 h 1237"/>
              <a:gd name="T34" fmla="*/ 618 w 1236"/>
              <a:gd name="T35" fmla="*/ 1031 h 1237"/>
              <a:gd name="T36" fmla="*/ 618 w 1236"/>
              <a:gd name="T37" fmla="*/ 207 h 1237"/>
              <a:gd name="T38" fmla="*/ 458 w 1236"/>
              <a:gd name="T39" fmla="*/ 239 h 1237"/>
              <a:gd name="T40" fmla="*/ 326 w 1236"/>
              <a:gd name="T41" fmla="*/ 327 h 1237"/>
              <a:gd name="T42" fmla="*/ 238 w 1236"/>
              <a:gd name="T43" fmla="*/ 459 h 1237"/>
              <a:gd name="T44" fmla="*/ 206 w 1236"/>
              <a:gd name="T45"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6" h="1237">
                <a:moveTo>
                  <a:pt x="618" y="0"/>
                </a:moveTo>
                <a:cubicBezTo>
                  <a:pt x="730" y="0"/>
                  <a:pt x="833" y="28"/>
                  <a:pt x="928" y="83"/>
                </a:cubicBezTo>
                <a:cubicBezTo>
                  <a:pt x="1023" y="139"/>
                  <a:pt x="1098" y="214"/>
                  <a:pt x="1153" y="308"/>
                </a:cubicBezTo>
                <a:cubicBezTo>
                  <a:pt x="1208" y="403"/>
                  <a:pt x="1236" y="507"/>
                  <a:pt x="1236" y="619"/>
                </a:cubicBezTo>
                <a:cubicBezTo>
                  <a:pt x="1236" y="731"/>
                  <a:pt x="1208" y="834"/>
                  <a:pt x="1153" y="929"/>
                </a:cubicBezTo>
                <a:cubicBezTo>
                  <a:pt x="1098" y="1024"/>
                  <a:pt x="1023" y="1099"/>
                  <a:pt x="928" y="1154"/>
                </a:cubicBezTo>
                <a:cubicBezTo>
                  <a:pt x="833" y="1209"/>
                  <a:pt x="730" y="1237"/>
                  <a:pt x="618" y="1237"/>
                </a:cubicBezTo>
                <a:cubicBezTo>
                  <a:pt x="506" y="1237"/>
                  <a:pt x="402" y="1209"/>
                  <a:pt x="307" y="1154"/>
                </a:cubicBezTo>
                <a:cubicBezTo>
                  <a:pt x="213" y="1099"/>
                  <a:pt x="138" y="1024"/>
                  <a:pt x="82" y="929"/>
                </a:cubicBezTo>
                <a:cubicBezTo>
                  <a:pt x="27" y="834"/>
                  <a:pt x="0" y="731"/>
                  <a:pt x="0" y="619"/>
                </a:cubicBezTo>
                <a:cubicBezTo>
                  <a:pt x="0" y="507"/>
                  <a:pt x="27" y="403"/>
                  <a:pt x="82" y="308"/>
                </a:cubicBezTo>
                <a:cubicBezTo>
                  <a:pt x="138" y="214"/>
                  <a:pt x="213" y="139"/>
                  <a:pt x="307" y="83"/>
                </a:cubicBezTo>
                <a:cubicBezTo>
                  <a:pt x="402" y="28"/>
                  <a:pt x="506" y="0"/>
                  <a:pt x="618" y="0"/>
                </a:cubicBezTo>
                <a:close/>
                <a:moveTo>
                  <a:pt x="206" y="619"/>
                </a:moveTo>
                <a:cubicBezTo>
                  <a:pt x="206" y="675"/>
                  <a:pt x="216" y="728"/>
                  <a:pt x="238" y="778"/>
                </a:cubicBezTo>
                <a:cubicBezTo>
                  <a:pt x="260" y="829"/>
                  <a:pt x="289" y="873"/>
                  <a:pt x="326" y="910"/>
                </a:cubicBezTo>
                <a:cubicBezTo>
                  <a:pt x="363" y="947"/>
                  <a:pt x="407" y="977"/>
                  <a:pt x="458" y="998"/>
                </a:cubicBezTo>
                <a:cubicBezTo>
                  <a:pt x="509" y="1020"/>
                  <a:pt x="562" y="1031"/>
                  <a:pt x="618" y="1031"/>
                </a:cubicBezTo>
                <a:lnTo>
                  <a:pt x="618" y="207"/>
                </a:lnTo>
                <a:cubicBezTo>
                  <a:pt x="562" y="207"/>
                  <a:pt x="509" y="217"/>
                  <a:pt x="458" y="239"/>
                </a:cubicBezTo>
                <a:cubicBezTo>
                  <a:pt x="407" y="261"/>
                  <a:pt x="363" y="290"/>
                  <a:pt x="326" y="327"/>
                </a:cubicBezTo>
                <a:cubicBezTo>
                  <a:pt x="289" y="364"/>
                  <a:pt x="260" y="408"/>
                  <a:pt x="238" y="459"/>
                </a:cubicBezTo>
                <a:cubicBezTo>
                  <a:pt x="216" y="510"/>
                  <a:pt x="206" y="563"/>
                  <a:pt x="20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6" name="Tint Icon"/>
          <p:cNvSpPr>
            <a:spLocks noChangeAspect="1" noEditPoints="1"/>
          </p:cNvSpPr>
          <p:nvPr/>
        </p:nvSpPr>
        <p:spPr bwMode="auto">
          <a:xfrm>
            <a:off x="6381879" y="2156968"/>
            <a:ext cx="177800" cy="257175"/>
          </a:xfrm>
          <a:custGeom>
            <a:avLst/>
            <a:gdLst>
              <a:gd name="T0" fmla="*/ 413 w 825"/>
              <a:gd name="T1" fmla="*/ 876 h 1185"/>
              <a:gd name="T2" fmla="*/ 397 w 825"/>
              <a:gd name="T3" fmla="*/ 821 h 1185"/>
              <a:gd name="T4" fmla="*/ 384 w 825"/>
              <a:gd name="T5" fmla="*/ 802 h 1185"/>
              <a:gd name="T6" fmla="*/ 363 w 825"/>
              <a:gd name="T7" fmla="*/ 772 h 1185"/>
              <a:gd name="T8" fmla="*/ 343 w 825"/>
              <a:gd name="T9" fmla="*/ 736 h 1185"/>
              <a:gd name="T10" fmla="*/ 326 w 825"/>
              <a:gd name="T11" fmla="*/ 696 h 1185"/>
              <a:gd name="T12" fmla="*/ 310 w 825"/>
              <a:gd name="T13" fmla="*/ 683 h 1185"/>
              <a:gd name="T14" fmla="*/ 293 w 825"/>
              <a:gd name="T15" fmla="*/ 696 h 1185"/>
              <a:gd name="T16" fmla="*/ 276 w 825"/>
              <a:gd name="T17" fmla="*/ 736 h 1185"/>
              <a:gd name="T18" fmla="*/ 256 w 825"/>
              <a:gd name="T19" fmla="*/ 772 h 1185"/>
              <a:gd name="T20" fmla="*/ 235 w 825"/>
              <a:gd name="T21" fmla="*/ 802 h 1185"/>
              <a:gd name="T22" fmla="*/ 223 w 825"/>
              <a:gd name="T23" fmla="*/ 821 h 1185"/>
              <a:gd name="T24" fmla="*/ 207 w 825"/>
              <a:gd name="T25" fmla="*/ 876 h 1185"/>
              <a:gd name="T26" fmla="*/ 237 w 825"/>
              <a:gd name="T27" fmla="*/ 949 h 1185"/>
              <a:gd name="T28" fmla="*/ 310 w 825"/>
              <a:gd name="T29" fmla="*/ 979 h 1185"/>
              <a:gd name="T30" fmla="*/ 382 w 825"/>
              <a:gd name="T31" fmla="*/ 949 h 1185"/>
              <a:gd name="T32" fmla="*/ 413 w 825"/>
              <a:gd name="T33" fmla="*/ 876 h 1185"/>
              <a:gd name="T34" fmla="*/ 825 w 825"/>
              <a:gd name="T35" fmla="*/ 773 h 1185"/>
              <a:gd name="T36" fmla="*/ 704 w 825"/>
              <a:gd name="T37" fmla="*/ 1064 h 1185"/>
              <a:gd name="T38" fmla="*/ 413 w 825"/>
              <a:gd name="T39" fmla="*/ 1185 h 1185"/>
              <a:gd name="T40" fmla="*/ 121 w 825"/>
              <a:gd name="T41" fmla="*/ 1064 h 1185"/>
              <a:gd name="T42" fmla="*/ 0 w 825"/>
              <a:gd name="T43" fmla="*/ 773 h 1185"/>
              <a:gd name="T44" fmla="*/ 66 w 825"/>
              <a:gd name="T45" fmla="*/ 552 h 1185"/>
              <a:gd name="T46" fmla="*/ 116 w 825"/>
              <a:gd name="T47" fmla="*/ 479 h 1185"/>
              <a:gd name="T48" fmla="*/ 197 w 825"/>
              <a:gd name="T49" fmla="*/ 357 h 1185"/>
              <a:gd name="T50" fmla="*/ 277 w 825"/>
              <a:gd name="T51" fmla="*/ 214 h 1185"/>
              <a:gd name="T52" fmla="*/ 344 w 825"/>
              <a:gd name="T53" fmla="*/ 52 h 1185"/>
              <a:gd name="T54" fmla="*/ 372 w 825"/>
              <a:gd name="T55" fmla="*/ 14 h 1185"/>
              <a:gd name="T56" fmla="*/ 413 w 825"/>
              <a:gd name="T57" fmla="*/ 0 h 1185"/>
              <a:gd name="T58" fmla="*/ 454 w 825"/>
              <a:gd name="T59" fmla="*/ 14 h 1185"/>
              <a:gd name="T60" fmla="*/ 481 w 825"/>
              <a:gd name="T61" fmla="*/ 52 h 1185"/>
              <a:gd name="T62" fmla="*/ 548 w 825"/>
              <a:gd name="T63" fmla="*/ 214 h 1185"/>
              <a:gd name="T64" fmla="*/ 628 w 825"/>
              <a:gd name="T65" fmla="*/ 357 h 1185"/>
              <a:gd name="T66" fmla="*/ 709 w 825"/>
              <a:gd name="T67" fmla="*/ 479 h 1185"/>
              <a:gd name="T68" fmla="*/ 760 w 825"/>
              <a:gd name="T69" fmla="*/ 552 h 1185"/>
              <a:gd name="T70" fmla="*/ 825 w 825"/>
              <a:gd name="T71" fmla="*/ 773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25" h="1185">
                <a:moveTo>
                  <a:pt x="413" y="876"/>
                </a:moveTo>
                <a:cubicBezTo>
                  <a:pt x="413" y="857"/>
                  <a:pt x="407" y="838"/>
                  <a:pt x="397" y="821"/>
                </a:cubicBezTo>
                <a:cubicBezTo>
                  <a:pt x="396" y="820"/>
                  <a:pt x="392" y="814"/>
                  <a:pt x="384" y="802"/>
                </a:cubicBezTo>
                <a:cubicBezTo>
                  <a:pt x="376" y="791"/>
                  <a:pt x="369" y="781"/>
                  <a:pt x="363" y="772"/>
                </a:cubicBezTo>
                <a:cubicBezTo>
                  <a:pt x="358" y="763"/>
                  <a:pt x="351" y="751"/>
                  <a:pt x="343" y="736"/>
                </a:cubicBezTo>
                <a:cubicBezTo>
                  <a:pt x="336" y="722"/>
                  <a:pt x="330" y="708"/>
                  <a:pt x="326" y="696"/>
                </a:cubicBezTo>
                <a:cubicBezTo>
                  <a:pt x="324" y="687"/>
                  <a:pt x="319" y="683"/>
                  <a:pt x="310" y="683"/>
                </a:cubicBezTo>
                <a:cubicBezTo>
                  <a:pt x="300" y="683"/>
                  <a:pt x="295" y="687"/>
                  <a:pt x="293" y="696"/>
                </a:cubicBezTo>
                <a:cubicBezTo>
                  <a:pt x="289" y="708"/>
                  <a:pt x="283" y="722"/>
                  <a:pt x="276" y="736"/>
                </a:cubicBezTo>
                <a:cubicBezTo>
                  <a:pt x="268" y="751"/>
                  <a:pt x="262" y="763"/>
                  <a:pt x="256" y="772"/>
                </a:cubicBezTo>
                <a:cubicBezTo>
                  <a:pt x="250" y="781"/>
                  <a:pt x="243" y="791"/>
                  <a:pt x="235" y="802"/>
                </a:cubicBezTo>
                <a:cubicBezTo>
                  <a:pt x="227" y="814"/>
                  <a:pt x="223" y="820"/>
                  <a:pt x="223" y="821"/>
                </a:cubicBezTo>
                <a:cubicBezTo>
                  <a:pt x="212" y="838"/>
                  <a:pt x="207" y="857"/>
                  <a:pt x="207" y="876"/>
                </a:cubicBezTo>
                <a:cubicBezTo>
                  <a:pt x="207" y="905"/>
                  <a:pt x="217" y="929"/>
                  <a:pt x="237" y="949"/>
                </a:cubicBezTo>
                <a:cubicBezTo>
                  <a:pt x="257" y="969"/>
                  <a:pt x="281" y="979"/>
                  <a:pt x="310" y="979"/>
                </a:cubicBezTo>
                <a:cubicBezTo>
                  <a:pt x="338" y="979"/>
                  <a:pt x="362" y="969"/>
                  <a:pt x="382" y="949"/>
                </a:cubicBezTo>
                <a:cubicBezTo>
                  <a:pt x="403" y="929"/>
                  <a:pt x="413" y="905"/>
                  <a:pt x="413" y="876"/>
                </a:cubicBezTo>
                <a:close/>
                <a:moveTo>
                  <a:pt x="825" y="773"/>
                </a:moveTo>
                <a:cubicBezTo>
                  <a:pt x="825" y="887"/>
                  <a:pt x="785" y="984"/>
                  <a:pt x="704" y="1064"/>
                </a:cubicBezTo>
                <a:cubicBezTo>
                  <a:pt x="624" y="1145"/>
                  <a:pt x="526" y="1185"/>
                  <a:pt x="413" y="1185"/>
                </a:cubicBezTo>
                <a:cubicBezTo>
                  <a:pt x="299" y="1185"/>
                  <a:pt x="202" y="1145"/>
                  <a:pt x="121" y="1064"/>
                </a:cubicBezTo>
                <a:cubicBezTo>
                  <a:pt x="41" y="984"/>
                  <a:pt x="0" y="887"/>
                  <a:pt x="0" y="773"/>
                </a:cubicBezTo>
                <a:cubicBezTo>
                  <a:pt x="0" y="695"/>
                  <a:pt x="22" y="621"/>
                  <a:pt x="66" y="552"/>
                </a:cubicBezTo>
                <a:cubicBezTo>
                  <a:pt x="69" y="547"/>
                  <a:pt x="86" y="523"/>
                  <a:pt x="116" y="479"/>
                </a:cubicBezTo>
                <a:cubicBezTo>
                  <a:pt x="146" y="435"/>
                  <a:pt x="173" y="395"/>
                  <a:pt x="197" y="357"/>
                </a:cubicBezTo>
                <a:cubicBezTo>
                  <a:pt x="221" y="320"/>
                  <a:pt x="248" y="272"/>
                  <a:pt x="277" y="214"/>
                </a:cubicBezTo>
                <a:cubicBezTo>
                  <a:pt x="307" y="156"/>
                  <a:pt x="329" y="102"/>
                  <a:pt x="344" y="52"/>
                </a:cubicBezTo>
                <a:cubicBezTo>
                  <a:pt x="349" y="36"/>
                  <a:pt x="358" y="23"/>
                  <a:pt x="372" y="14"/>
                </a:cubicBezTo>
                <a:cubicBezTo>
                  <a:pt x="385" y="5"/>
                  <a:pt x="399" y="0"/>
                  <a:pt x="413" y="0"/>
                </a:cubicBezTo>
                <a:cubicBezTo>
                  <a:pt x="427" y="0"/>
                  <a:pt x="440" y="5"/>
                  <a:pt x="454" y="14"/>
                </a:cubicBezTo>
                <a:cubicBezTo>
                  <a:pt x="468" y="23"/>
                  <a:pt x="477" y="36"/>
                  <a:pt x="481" y="52"/>
                </a:cubicBezTo>
                <a:cubicBezTo>
                  <a:pt x="496" y="102"/>
                  <a:pt x="518" y="156"/>
                  <a:pt x="548" y="214"/>
                </a:cubicBezTo>
                <a:cubicBezTo>
                  <a:pt x="577" y="272"/>
                  <a:pt x="604" y="320"/>
                  <a:pt x="628" y="357"/>
                </a:cubicBezTo>
                <a:cubicBezTo>
                  <a:pt x="652" y="395"/>
                  <a:pt x="679" y="435"/>
                  <a:pt x="709" y="479"/>
                </a:cubicBezTo>
                <a:cubicBezTo>
                  <a:pt x="740" y="523"/>
                  <a:pt x="756" y="547"/>
                  <a:pt x="760" y="552"/>
                </a:cubicBezTo>
                <a:cubicBezTo>
                  <a:pt x="803" y="620"/>
                  <a:pt x="825" y="694"/>
                  <a:pt x="825" y="77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7" name="Edit Icon"/>
          <p:cNvSpPr>
            <a:spLocks noChangeAspect="1" noEditPoints="1"/>
          </p:cNvSpPr>
          <p:nvPr/>
        </p:nvSpPr>
        <p:spPr bwMode="auto">
          <a:xfrm>
            <a:off x="6750601" y="2163318"/>
            <a:ext cx="309563" cy="244475"/>
          </a:xfrm>
          <a:custGeom>
            <a:avLst/>
            <a:gdLst>
              <a:gd name="T0" fmla="*/ 715 w 1437"/>
              <a:gd name="T1" fmla="*/ 850 h 1133"/>
              <a:gd name="T2" fmla="*/ 809 w 1437"/>
              <a:gd name="T3" fmla="*/ 757 h 1133"/>
              <a:gd name="T4" fmla="*/ 686 w 1437"/>
              <a:gd name="T5" fmla="*/ 634 h 1133"/>
              <a:gd name="T6" fmla="*/ 593 w 1437"/>
              <a:gd name="T7" fmla="*/ 728 h 1133"/>
              <a:gd name="T8" fmla="*/ 593 w 1437"/>
              <a:gd name="T9" fmla="*/ 773 h 1133"/>
              <a:gd name="T10" fmla="*/ 670 w 1437"/>
              <a:gd name="T11" fmla="*/ 773 h 1133"/>
              <a:gd name="T12" fmla="*/ 670 w 1437"/>
              <a:gd name="T13" fmla="*/ 850 h 1133"/>
              <a:gd name="T14" fmla="*/ 715 w 1437"/>
              <a:gd name="T15" fmla="*/ 850 h 1133"/>
              <a:gd name="T16" fmla="*/ 1069 w 1437"/>
              <a:gd name="T17" fmla="*/ 270 h 1133"/>
              <a:gd name="T18" fmla="*/ 1043 w 1437"/>
              <a:gd name="T19" fmla="*/ 271 h 1133"/>
              <a:gd name="T20" fmla="*/ 761 w 1437"/>
              <a:gd name="T21" fmla="*/ 553 h 1133"/>
              <a:gd name="T22" fmla="*/ 760 w 1437"/>
              <a:gd name="T23" fmla="*/ 580 h 1133"/>
              <a:gd name="T24" fmla="*/ 787 w 1437"/>
              <a:gd name="T25" fmla="*/ 579 h 1133"/>
              <a:gd name="T26" fmla="*/ 1069 w 1437"/>
              <a:gd name="T27" fmla="*/ 297 h 1133"/>
              <a:gd name="T28" fmla="*/ 1069 w 1437"/>
              <a:gd name="T29" fmla="*/ 270 h 1133"/>
              <a:gd name="T30" fmla="*/ 1134 w 1437"/>
              <a:gd name="T31" fmla="*/ 749 h 1133"/>
              <a:gd name="T32" fmla="*/ 1134 w 1437"/>
              <a:gd name="T33" fmla="*/ 902 h 1133"/>
              <a:gd name="T34" fmla="*/ 1066 w 1437"/>
              <a:gd name="T35" fmla="*/ 1065 h 1133"/>
              <a:gd name="T36" fmla="*/ 902 w 1437"/>
              <a:gd name="T37" fmla="*/ 1133 h 1133"/>
              <a:gd name="T38" fmla="*/ 232 w 1437"/>
              <a:gd name="T39" fmla="*/ 1133 h 1133"/>
              <a:gd name="T40" fmla="*/ 68 w 1437"/>
              <a:gd name="T41" fmla="*/ 1065 h 1133"/>
              <a:gd name="T42" fmla="*/ 0 w 1437"/>
              <a:gd name="T43" fmla="*/ 902 h 1133"/>
              <a:gd name="T44" fmla="*/ 0 w 1437"/>
              <a:gd name="T45" fmla="*/ 232 h 1133"/>
              <a:gd name="T46" fmla="*/ 68 w 1437"/>
              <a:gd name="T47" fmla="*/ 68 h 1133"/>
              <a:gd name="T48" fmla="*/ 232 w 1437"/>
              <a:gd name="T49" fmla="*/ 0 h 1133"/>
              <a:gd name="T50" fmla="*/ 902 w 1437"/>
              <a:gd name="T51" fmla="*/ 0 h 1133"/>
              <a:gd name="T52" fmla="*/ 996 w 1437"/>
              <a:gd name="T53" fmla="*/ 20 h 1133"/>
              <a:gd name="T54" fmla="*/ 1011 w 1437"/>
              <a:gd name="T55" fmla="*/ 39 h 1133"/>
              <a:gd name="T56" fmla="*/ 1003 w 1437"/>
              <a:gd name="T57" fmla="*/ 62 h 1133"/>
              <a:gd name="T58" fmla="*/ 964 w 1437"/>
              <a:gd name="T59" fmla="*/ 101 h 1133"/>
              <a:gd name="T60" fmla="*/ 938 w 1437"/>
              <a:gd name="T61" fmla="*/ 108 h 1133"/>
              <a:gd name="T62" fmla="*/ 902 w 1437"/>
              <a:gd name="T63" fmla="*/ 103 h 1133"/>
              <a:gd name="T64" fmla="*/ 232 w 1437"/>
              <a:gd name="T65" fmla="*/ 103 h 1133"/>
              <a:gd name="T66" fmla="*/ 141 w 1437"/>
              <a:gd name="T67" fmla="*/ 141 h 1133"/>
              <a:gd name="T68" fmla="*/ 103 w 1437"/>
              <a:gd name="T69" fmla="*/ 232 h 1133"/>
              <a:gd name="T70" fmla="*/ 103 w 1437"/>
              <a:gd name="T71" fmla="*/ 902 h 1133"/>
              <a:gd name="T72" fmla="*/ 141 w 1437"/>
              <a:gd name="T73" fmla="*/ 993 h 1133"/>
              <a:gd name="T74" fmla="*/ 232 w 1437"/>
              <a:gd name="T75" fmla="*/ 1030 h 1133"/>
              <a:gd name="T76" fmla="*/ 902 w 1437"/>
              <a:gd name="T77" fmla="*/ 1030 h 1133"/>
              <a:gd name="T78" fmla="*/ 993 w 1437"/>
              <a:gd name="T79" fmla="*/ 993 h 1133"/>
              <a:gd name="T80" fmla="*/ 1031 w 1437"/>
              <a:gd name="T81" fmla="*/ 902 h 1133"/>
              <a:gd name="T82" fmla="*/ 1031 w 1437"/>
              <a:gd name="T83" fmla="*/ 800 h 1133"/>
              <a:gd name="T84" fmla="*/ 1038 w 1437"/>
              <a:gd name="T85" fmla="*/ 782 h 1133"/>
              <a:gd name="T86" fmla="*/ 1090 w 1437"/>
              <a:gd name="T87" fmla="*/ 731 h 1133"/>
              <a:gd name="T88" fmla="*/ 1118 w 1437"/>
              <a:gd name="T89" fmla="*/ 725 h 1133"/>
              <a:gd name="T90" fmla="*/ 1134 w 1437"/>
              <a:gd name="T91" fmla="*/ 749 h 1133"/>
              <a:gd name="T92" fmla="*/ 1057 w 1437"/>
              <a:gd name="T93" fmla="*/ 155 h 1133"/>
              <a:gd name="T94" fmla="*/ 1288 w 1437"/>
              <a:gd name="T95" fmla="*/ 386 h 1133"/>
              <a:gd name="T96" fmla="*/ 747 w 1437"/>
              <a:gd name="T97" fmla="*/ 927 h 1133"/>
              <a:gd name="T98" fmla="*/ 516 w 1437"/>
              <a:gd name="T99" fmla="*/ 927 h 1133"/>
              <a:gd name="T100" fmla="*/ 516 w 1437"/>
              <a:gd name="T101" fmla="*/ 696 h 1133"/>
              <a:gd name="T102" fmla="*/ 1057 w 1437"/>
              <a:gd name="T103" fmla="*/ 155 h 1133"/>
              <a:gd name="T104" fmla="*/ 1414 w 1437"/>
              <a:gd name="T105" fmla="*/ 261 h 1133"/>
              <a:gd name="T106" fmla="*/ 1340 w 1437"/>
              <a:gd name="T107" fmla="*/ 335 h 1133"/>
              <a:gd name="T108" fmla="*/ 1108 w 1437"/>
              <a:gd name="T109" fmla="*/ 103 h 1133"/>
              <a:gd name="T110" fmla="*/ 1182 w 1437"/>
              <a:gd name="T111" fmla="*/ 29 h 1133"/>
              <a:gd name="T112" fmla="*/ 1237 w 1437"/>
              <a:gd name="T113" fmla="*/ 6 h 1133"/>
              <a:gd name="T114" fmla="*/ 1292 w 1437"/>
              <a:gd name="T115" fmla="*/ 29 h 1133"/>
              <a:gd name="T116" fmla="*/ 1414 w 1437"/>
              <a:gd name="T117" fmla="*/ 151 h 1133"/>
              <a:gd name="T118" fmla="*/ 1437 w 1437"/>
              <a:gd name="T119" fmla="*/ 206 h 1133"/>
              <a:gd name="T120" fmla="*/ 1414 w 1437"/>
              <a:gd name="T121" fmla="*/ 26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37" h="1133">
                <a:moveTo>
                  <a:pt x="715" y="850"/>
                </a:moveTo>
                <a:lnTo>
                  <a:pt x="809" y="757"/>
                </a:lnTo>
                <a:lnTo>
                  <a:pt x="686" y="634"/>
                </a:lnTo>
                <a:lnTo>
                  <a:pt x="593" y="728"/>
                </a:lnTo>
                <a:lnTo>
                  <a:pt x="593" y="773"/>
                </a:lnTo>
                <a:lnTo>
                  <a:pt x="670" y="773"/>
                </a:lnTo>
                <a:lnTo>
                  <a:pt x="670" y="850"/>
                </a:lnTo>
                <a:lnTo>
                  <a:pt x="715" y="850"/>
                </a:lnTo>
                <a:close/>
                <a:moveTo>
                  <a:pt x="1069" y="270"/>
                </a:moveTo>
                <a:cubicBezTo>
                  <a:pt x="1061" y="262"/>
                  <a:pt x="1052" y="262"/>
                  <a:pt x="1043" y="271"/>
                </a:cubicBezTo>
                <a:lnTo>
                  <a:pt x="761" y="553"/>
                </a:lnTo>
                <a:cubicBezTo>
                  <a:pt x="752" y="562"/>
                  <a:pt x="752" y="571"/>
                  <a:pt x="760" y="580"/>
                </a:cubicBezTo>
                <a:cubicBezTo>
                  <a:pt x="769" y="588"/>
                  <a:pt x="778" y="588"/>
                  <a:pt x="787" y="579"/>
                </a:cubicBezTo>
                <a:lnTo>
                  <a:pt x="1069" y="297"/>
                </a:lnTo>
                <a:cubicBezTo>
                  <a:pt x="1078" y="288"/>
                  <a:pt x="1078" y="279"/>
                  <a:pt x="1069" y="270"/>
                </a:cubicBezTo>
                <a:close/>
                <a:moveTo>
                  <a:pt x="1134" y="749"/>
                </a:moveTo>
                <a:lnTo>
                  <a:pt x="1134" y="902"/>
                </a:lnTo>
                <a:cubicBezTo>
                  <a:pt x="1134" y="965"/>
                  <a:pt x="1111" y="1020"/>
                  <a:pt x="1066" y="1065"/>
                </a:cubicBezTo>
                <a:cubicBezTo>
                  <a:pt x="1020" y="1111"/>
                  <a:pt x="966" y="1133"/>
                  <a:pt x="902" y="1133"/>
                </a:cubicBezTo>
                <a:lnTo>
                  <a:pt x="232" y="1133"/>
                </a:lnTo>
                <a:cubicBezTo>
                  <a:pt x="168" y="1133"/>
                  <a:pt x="114" y="1111"/>
                  <a:pt x="68" y="1065"/>
                </a:cubicBezTo>
                <a:cubicBezTo>
                  <a:pt x="23" y="1020"/>
                  <a:pt x="0" y="965"/>
                  <a:pt x="0" y="902"/>
                </a:cubicBezTo>
                <a:lnTo>
                  <a:pt x="0" y="232"/>
                </a:lnTo>
                <a:cubicBezTo>
                  <a:pt x="0" y="168"/>
                  <a:pt x="23" y="113"/>
                  <a:pt x="68" y="68"/>
                </a:cubicBezTo>
                <a:cubicBezTo>
                  <a:pt x="114" y="23"/>
                  <a:pt x="168" y="0"/>
                  <a:pt x="232" y="0"/>
                </a:cubicBezTo>
                <a:lnTo>
                  <a:pt x="902" y="0"/>
                </a:lnTo>
                <a:cubicBezTo>
                  <a:pt x="936" y="0"/>
                  <a:pt x="967" y="7"/>
                  <a:pt x="996" y="20"/>
                </a:cubicBezTo>
                <a:cubicBezTo>
                  <a:pt x="1004" y="24"/>
                  <a:pt x="1009" y="30"/>
                  <a:pt x="1011" y="39"/>
                </a:cubicBezTo>
                <a:cubicBezTo>
                  <a:pt x="1012" y="48"/>
                  <a:pt x="1010" y="55"/>
                  <a:pt x="1003" y="62"/>
                </a:cubicBezTo>
                <a:lnTo>
                  <a:pt x="964" y="101"/>
                </a:lnTo>
                <a:cubicBezTo>
                  <a:pt x="956" y="109"/>
                  <a:pt x="948" y="111"/>
                  <a:pt x="938" y="108"/>
                </a:cubicBezTo>
                <a:cubicBezTo>
                  <a:pt x="926" y="105"/>
                  <a:pt x="914" y="103"/>
                  <a:pt x="902" y="103"/>
                </a:cubicBezTo>
                <a:lnTo>
                  <a:pt x="232" y="103"/>
                </a:lnTo>
                <a:cubicBezTo>
                  <a:pt x="197" y="103"/>
                  <a:pt x="166" y="116"/>
                  <a:pt x="141" y="141"/>
                </a:cubicBezTo>
                <a:cubicBezTo>
                  <a:pt x="116" y="166"/>
                  <a:pt x="103" y="196"/>
                  <a:pt x="103" y="232"/>
                </a:cubicBezTo>
                <a:lnTo>
                  <a:pt x="103" y="902"/>
                </a:lnTo>
                <a:cubicBezTo>
                  <a:pt x="103" y="937"/>
                  <a:pt x="116" y="967"/>
                  <a:pt x="141" y="993"/>
                </a:cubicBezTo>
                <a:cubicBezTo>
                  <a:pt x="166" y="1018"/>
                  <a:pt x="197" y="1030"/>
                  <a:pt x="232" y="1030"/>
                </a:cubicBezTo>
                <a:lnTo>
                  <a:pt x="902" y="1030"/>
                </a:lnTo>
                <a:cubicBezTo>
                  <a:pt x="937" y="1030"/>
                  <a:pt x="968" y="1018"/>
                  <a:pt x="993" y="993"/>
                </a:cubicBezTo>
                <a:cubicBezTo>
                  <a:pt x="1018" y="967"/>
                  <a:pt x="1031" y="937"/>
                  <a:pt x="1031" y="902"/>
                </a:cubicBezTo>
                <a:lnTo>
                  <a:pt x="1031" y="800"/>
                </a:lnTo>
                <a:cubicBezTo>
                  <a:pt x="1031" y="793"/>
                  <a:pt x="1033" y="787"/>
                  <a:pt x="1038" y="782"/>
                </a:cubicBezTo>
                <a:lnTo>
                  <a:pt x="1090" y="731"/>
                </a:lnTo>
                <a:cubicBezTo>
                  <a:pt x="1098" y="723"/>
                  <a:pt x="1107" y="721"/>
                  <a:pt x="1118" y="725"/>
                </a:cubicBezTo>
                <a:cubicBezTo>
                  <a:pt x="1128" y="730"/>
                  <a:pt x="1134" y="737"/>
                  <a:pt x="1134" y="749"/>
                </a:cubicBezTo>
                <a:close/>
                <a:moveTo>
                  <a:pt x="1057" y="155"/>
                </a:moveTo>
                <a:lnTo>
                  <a:pt x="1288" y="386"/>
                </a:lnTo>
                <a:lnTo>
                  <a:pt x="747" y="927"/>
                </a:lnTo>
                <a:lnTo>
                  <a:pt x="516" y="927"/>
                </a:lnTo>
                <a:lnTo>
                  <a:pt x="516" y="696"/>
                </a:lnTo>
                <a:lnTo>
                  <a:pt x="1057" y="155"/>
                </a:lnTo>
                <a:close/>
                <a:moveTo>
                  <a:pt x="1414" y="261"/>
                </a:moveTo>
                <a:lnTo>
                  <a:pt x="1340" y="335"/>
                </a:lnTo>
                <a:lnTo>
                  <a:pt x="1108" y="103"/>
                </a:lnTo>
                <a:lnTo>
                  <a:pt x="1182" y="29"/>
                </a:lnTo>
                <a:cubicBezTo>
                  <a:pt x="1197" y="14"/>
                  <a:pt x="1215" y="6"/>
                  <a:pt x="1237" y="6"/>
                </a:cubicBezTo>
                <a:cubicBezTo>
                  <a:pt x="1258" y="6"/>
                  <a:pt x="1277" y="14"/>
                  <a:pt x="1292" y="29"/>
                </a:cubicBezTo>
                <a:lnTo>
                  <a:pt x="1414" y="151"/>
                </a:lnTo>
                <a:cubicBezTo>
                  <a:pt x="1429" y="166"/>
                  <a:pt x="1437" y="185"/>
                  <a:pt x="1437" y="206"/>
                </a:cubicBezTo>
                <a:cubicBezTo>
                  <a:pt x="1437" y="227"/>
                  <a:pt x="1429" y="246"/>
                  <a:pt x="1414" y="26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8" name="Share Icon"/>
          <p:cNvSpPr>
            <a:spLocks noChangeAspect="1" noEditPoints="1"/>
          </p:cNvSpPr>
          <p:nvPr/>
        </p:nvSpPr>
        <p:spPr bwMode="auto">
          <a:xfrm>
            <a:off x="7205842" y="2152205"/>
            <a:ext cx="288925" cy="266700"/>
          </a:xfrm>
          <a:custGeom>
            <a:avLst/>
            <a:gdLst>
              <a:gd name="T0" fmla="*/ 1134 w 1340"/>
              <a:gd name="T1" fmla="*/ 1005 h 1237"/>
              <a:gd name="T2" fmla="*/ 902 w 1340"/>
              <a:gd name="T3" fmla="*/ 1237 h 1237"/>
              <a:gd name="T4" fmla="*/ 68 w 1340"/>
              <a:gd name="T5" fmla="*/ 1169 h 1237"/>
              <a:gd name="T6" fmla="*/ 0 w 1340"/>
              <a:gd name="T7" fmla="*/ 335 h 1237"/>
              <a:gd name="T8" fmla="*/ 232 w 1340"/>
              <a:gd name="T9" fmla="*/ 103 h 1237"/>
              <a:gd name="T10" fmla="*/ 438 w 1340"/>
              <a:gd name="T11" fmla="*/ 103 h 1237"/>
              <a:gd name="T12" fmla="*/ 463 w 1340"/>
              <a:gd name="T13" fmla="*/ 129 h 1237"/>
              <a:gd name="T14" fmla="*/ 335 w 1340"/>
              <a:gd name="T15" fmla="*/ 203 h 1237"/>
              <a:gd name="T16" fmla="*/ 232 w 1340"/>
              <a:gd name="T17" fmla="*/ 207 h 1237"/>
              <a:gd name="T18" fmla="*/ 103 w 1340"/>
              <a:gd name="T19" fmla="*/ 335 h 1237"/>
              <a:gd name="T20" fmla="*/ 141 w 1340"/>
              <a:gd name="T21" fmla="*/ 1096 h 1237"/>
              <a:gd name="T22" fmla="*/ 902 w 1340"/>
              <a:gd name="T23" fmla="*/ 1134 h 1237"/>
              <a:gd name="T24" fmla="*/ 1031 w 1340"/>
              <a:gd name="T25" fmla="*/ 1005 h 1237"/>
              <a:gd name="T26" fmla="*/ 1045 w 1340"/>
              <a:gd name="T27" fmla="*/ 810 h 1237"/>
              <a:gd name="T28" fmla="*/ 1117 w 1340"/>
              <a:gd name="T29" fmla="*/ 773 h 1237"/>
              <a:gd name="T30" fmla="*/ 1325 w 1340"/>
              <a:gd name="T31" fmla="*/ 397 h 1237"/>
              <a:gd name="T32" fmla="*/ 979 w 1340"/>
              <a:gd name="T33" fmla="*/ 722 h 1237"/>
              <a:gd name="T34" fmla="*/ 928 w 1340"/>
              <a:gd name="T35" fmla="*/ 670 h 1237"/>
              <a:gd name="T36" fmla="*/ 799 w 1340"/>
              <a:gd name="T37" fmla="*/ 516 h 1237"/>
              <a:gd name="T38" fmla="*/ 387 w 1340"/>
              <a:gd name="T39" fmla="*/ 1002 h 1237"/>
              <a:gd name="T40" fmla="*/ 361 w 1340"/>
              <a:gd name="T41" fmla="*/ 1031 h 1237"/>
              <a:gd name="T42" fmla="*/ 323 w 1340"/>
              <a:gd name="T43" fmla="*/ 996 h 1237"/>
              <a:gd name="T44" fmla="*/ 252 w 1340"/>
              <a:gd name="T45" fmla="*/ 860 h 1237"/>
              <a:gd name="T46" fmla="*/ 206 w 1340"/>
              <a:gd name="T47" fmla="*/ 670 h 1237"/>
              <a:gd name="T48" fmla="*/ 221 w 1340"/>
              <a:gd name="T49" fmla="*/ 525 h 1237"/>
              <a:gd name="T50" fmla="*/ 281 w 1340"/>
              <a:gd name="T51" fmla="*/ 388 h 1237"/>
              <a:gd name="T52" fmla="*/ 412 w 1340"/>
              <a:gd name="T53" fmla="*/ 279 h 1237"/>
              <a:gd name="T54" fmla="*/ 641 w 1340"/>
              <a:gd name="T55" fmla="*/ 215 h 1237"/>
              <a:gd name="T56" fmla="*/ 928 w 1340"/>
              <a:gd name="T57" fmla="*/ 207 h 1237"/>
              <a:gd name="T58" fmla="*/ 959 w 1340"/>
              <a:gd name="T59" fmla="*/ 5 h 1237"/>
              <a:gd name="T60" fmla="*/ 1016 w 1340"/>
              <a:gd name="T61" fmla="*/ 16 h 1237"/>
              <a:gd name="T62" fmla="*/ 1340 w 1340"/>
              <a:gd name="T63" fmla="*/ 36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40" h="1237">
                <a:moveTo>
                  <a:pt x="1134" y="797"/>
                </a:moveTo>
                <a:lnTo>
                  <a:pt x="1134" y="1005"/>
                </a:lnTo>
                <a:cubicBezTo>
                  <a:pt x="1134" y="1069"/>
                  <a:pt x="1111" y="1124"/>
                  <a:pt x="1066" y="1169"/>
                </a:cubicBezTo>
                <a:cubicBezTo>
                  <a:pt x="1021" y="1214"/>
                  <a:pt x="966" y="1237"/>
                  <a:pt x="902" y="1237"/>
                </a:cubicBezTo>
                <a:lnTo>
                  <a:pt x="232" y="1237"/>
                </a:lnTo>
                <a:cubicBezTo>
                  <a:pt x="168" y="1237"/>
                  <a:pt x="114" y="1214"/>
                  <a:pt x="68" y="1169"/>
                </a:cubicBezTo>
                <a:cubicBezTo>
                  <a:pt x="23" y="1124"/>
                  <a:pt x="0" y="1069"/>
                  <a:pt x="0" y="1005"/>
                </a:cubicBezTo>
                <a:lnTo>
                  <a:pt x="0" y="335"/>
                </a:lnTo>
                <a:cubicBezTo>
                  <a:pt x="0" y="271"/>
                  <a:pt x="23" y="217"/>
                  <a:pt x="68" y="171"/>
                </a:cubicBezTo>
                <a:cubicBezTo>
                  <a:pt x="114" y="126"/>
                  <a:pt x="168" y="103"/>
                  <a:pt x="232" y="103"/>
                </a:cubicBezTo>
                <a:lnTo>
                  <a:pt x="438" y="103"/>
                </a:lnTo>
                <a:lnTo>
                  <a:pt x="438" y="103"/>
                </a:lnTo>
                <a:cubicBezTo>
                  <a:pt x="445" y="103"/>
                  <a:pt x="451" y="106"/>
                  <a:pt x="456" y="111"/>
                </a:cubicBezTo>
                <a:cubicBezTo>
                  <a:pt x="461" y="116"/>
                  <a:pt x="463" y="122"/>
                  <a:pt x="463" y="129"/>
                </a:cubicBezTo>
                <a:cubicBezTo>
                  <a:pt x="463" y="144"/>
                  <a:pt x="456" y="152"/>
                  <a:pt x="442" y="155"/>
                </a:cubicBezTo>
                <a:cubicBezTo>
                  <a:pt x="401" y="169"/>
                  <a:pt x="365" y="185"/>
                  <a:pt x="335" y="203"/>
                </a:cubicBezTo>
                <a:cubicBezTo>
                  <a:pt x="330" y="205"/>
                  <a:pt x="326" y="207"/>
                  <a:pt x="322" y="207"/>
                </a:cubicBezTo>
                <a:lnTo>
                  <a:pt x="232" y="207"/>
                </a:lnTo>
                <a:cubicBezTo>
                  <a:pt x="197" y="207"/>
                  <a:pt x="166" y="219"/>
                  <a:pt x="141" y="244"/>
                </a:cubicBezTo>
                <a:cubicBezTo>
                  <a:pt x="116" y="270"/>
                  <a:pt x="103" y="300"/>
                  <a:pt x="103" y="335"/>
                </a:cubicBezTo>
                <a:lnTo>
                  <a:pt x="103" y="1005"/>
                </a:lnTo>
                <a:cubicBezTo>
                  <a:pt x="103" y="1041"/>
                  <a:pt x="116" y="1071"/>
                  <a:pt x="141" y="1096"/>
                </a:cubicBezTo>
                <a:cubicBezTo>
                  <a:pt x="166" y="1121"/>
                  <a:pt x="197" y="1134"/>
                  <a:pt x="232" y="1134"/>
                </a:cubicBezTo>
                <a:lnTo>
                  <a:pt x="902" y="1134"/>
                </a:lnTo>
                <a:cubicBezTo>
                  <a:pt x="937" y="1134"/>
                  <a:pt x="968" y="1121"/>
                  <a:pt x="993" y="1096"/>
                </a:cubicBezTo>
                <a:cubicBezTo>
                  <a:pt x="1018" y="1071"/>
                  <a:pt x="1031" y="1041"/>
                  <a:pt x="1031" y="1005"/>
                </a:cubicBezTo>
                <a:lnTo>
                  <a:pt x="1031" y="833"/>
                </a:lnTo>
                <a:cubicBezTo>
                  <a:pt x="1031" y="823"/>
                  <a:pt x="1036" y="815"/>
                  <a:pt x="1045" y="810"/>
                </a:cubicBezTo>
                <a:cubicBezTo>
                  <a:pt x="1060" y="803"/>
                  <a:pt x="1075" y="793"/>
                  <a:pt x="1089" y="780"/>
                </a:cubicBezTo>
                <a:cubicBezTo>
                  <a:pt x="1097" y="771"/>
                  <a:pt x="1107" y="769"/>
                  <a:pt x="1117" y="773"/>
                </a:cubicBezTo>
                <a:cubicBezTo>
                  <a:pt x="1128" y="778"/>
                  <a:pt x="1134" y="786"/>
                  <a:pt x="1134" y="797"/>
                </a:cubicBezTo>
                <a:close/>
                <a:moveTo>
                  <a:pt x="1325" y="397"/>
                </a:moveTo>
                <a:lnTo>
                  <a:pt x="1016" y="706"/>
                </a:lnTo>
                <a:cubicBezTo>
                  <a:pt x="1006" y="717"/>
                  <a:pt x="994" y="722"/>
                  <a:pt x="979" y="722"/>
                </a:cubicBezTo>
                <a:cubicBezTo>
                  <a:pt x="973" y="722"/>
                  <a:pt x="966" y="720"/>
                  <a:pt x="959" y="718"/>
                </a:cubicBezTo>
                <a:cubicBezTo>
                  <a:pt x="938" y="709"/>
                  <a:pt x="928" y="693"/>
                  <a:pt x="928" y="670"/>
                </a:cubicBezTo>
                <a:lnTo>
                  <a:pt x="928" y="516"/>
                </a:lnTo>
                <a:lnTo>
                  <a:pt x="799" y="516"/>
                </a:lnTo>
                <a:cubicBezTo>
                  <a:pt x="626" y="516"/>
                  <a:pt x="508" y="551"/>
                  <a:pt x="446" y="621"/>
                </a:cubicBezTo>
                <a:cubicBezTo>
                  <a:pt x="383" y="695"/>
                  <a:pt x="363" y="822"/>
                  <a:pt x="387" y="1002"/>
                </a:cubicBezTo>
                <a:cubicBezTo>
                  <a:pt x="388" y="1014"/>
                  <a:pt x="383" y="1023"/>
                  <a:pt x="371" y="1029"/>
                </a:cubicBezTo>
                <a:cubicBezTo>
                  <a:pt x="366" y="1030"/>
                  <a:pt x="363" y="1031"/>
                  <a:pt x="361" y="1031"/>
                </a:cubicBezTo>
                <a:cubicBezTo>
                  <a:pt x="352" y="1031"/>
                  <a:pt x="345" y="1027"/>
                  <a:pt x="340" y="1021"/>
                </a:cubicBezTo>
                <a:cubicBezTo>
                  <a:pt x="335" y="1013"/>
                  <a:pt x="329" y="1005"/>
                  <a:pt x="323" y="996"/>
                </a:cubicBezTo>
                <a:cubicBezTo>
                  <a:pt x="317" y="986"/>
                  <a:pt x="307" y="968"/>
                  <a:pt x="291" y="940"/>
                </a:cubicBezTo>
                <a:cubicBezTo>
                  <a:pt x="276" y="913"/>
                  <a:pt x="263" y="886"/>
                  <a:pt x="252" y="860"/>
                </a:cubicBezTo>
                <a:cubicBezTo>
                  <a:pt x="240" y="835"/>
                  <a:pt x="230" y="804"/>
                  <a:pt x="221" y="769"/>
                </a:cubicBezTo>
                <a:cubicBezTo>
                  <a:pt x="211" y="733"/>
                  <a:pt x="206" y="700"/>
                  <a:pt x="206" y="670"/>
                </a:cubicBezTo>
                <a:cubicBezTo>
                  <a:pt x="206" y="644"/>
                  <a:pt x="207" y="620"/>
                  <a:pt x="209" y="597"/>
                </a:cubicBezTo>
                <a:cubicBezTo>
                  <a:pt x="211" y="575"/>
                  <a:pt x="215" y="550"/>
                  <a:pt x="221" y="525"/>
                </a:cubicBezTo>
                <a:cubicBezTo>
                  <a:pt x="226" y="499"/>
                  <a:pt x="234" y="475"/>
                  <a:pt x="243" y="454"/>
                </a:cubicBezTo>
                <a:cubicBezTo>
                  <a:pt x="253" y="432"/>
                  <a:pt x="265" y="410"/>
                  <a:pt x="281" y="388"/>
                </a:cubicBezTo>
                <a:cubicBezTo>
                  <a:pt x="297" y="366"/>
                  <a:pt x="315" y="346"/>
                  <a:pt x="336" y="329"/>
                </a:cubicBezTo>
                <a:cubicBezTo>
                  <a:pt x="357" y="311"/>
                  <a:pt x="382" y="295"/>
                  <a:pt x="412" y="279"/>
                </a:cubicBezTo>
                <a:cubicBezTo>
                  <a:pt x="442" y="263"/>
                  <a:pt x="475" y="250"/>
                  <a:pt x="512" y="240"/>
                </a:cubicBezTo>
                <a:cubicBezTo>
                  <a:pt x="549" y="230"/>
                  <a:pt x="592" y="221"/>
                  <a:pt x="641" y="215"/>
                </a:cubicBezTo>
                <a:cubicBezTo>
                  <a:pt x="689" y="210"/>
                  <a:pt x="742" y="207"/>
                  <a:pt x="799" y="207"/>
                </a:cubicBezTo>
                <a:lnTo>
                  <a:pt x="928" y="207"/>
                </a:lnTo>
                <a:lnTo>
                  <a:pt x="928" y="52"/>
                </a:lnTo>
                <a:cubicBezTo>
                  <a:pt x="928" y="29"/>
                  <a:pt x="938" y="14"/>
                  <a:pt x="959" y="5"/>
                </a:cubicBezTo>
                <a:cubicBezTo>
                  <a:pt x="966" y="2"/>
                  <a:pt x="973" y="0"/>
                  <a:pt x="979" y="0"/>
                </a:cubicBezTo>
                <a:cubicBezTo>
                  <a:pt x="993" y="0"/>
                  <a:pt x="1005" y="6"/>
                  <a:pt x="1016" y="16"/>
                </a:cubicBezTo>
                <a:lnTo>
                  <a:pt x="1325" y="325"/>
                </a:lnTo>
                <a:cubicBezTo>
                  <a:pt x="1335" y="335"/>
                  <a:pt x="1340" y="347"/>
                  <a:pt x="1340" y="361"/>
                </a:cubicBezTo>
                <a:cubicBezTo>
                  <a:pt x="1340" y="375"/>
                  <a:pt x="1335" y="387"/>
                  <a:pt x="1325" y="39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9" name="Check Icon"/>
          <p:cNvSpPr>
            <a:spLocks noChangeAspect="1" noEditPoints="1"/>
          </p:cNvSpPr>
          <p:nvPr/>
        </p:nvSpPr>
        <p:spPr bwMode="auto">
          <a:xfrm>
            <a:off x="7648382" y="2163318"/>
            <a:ext cx="288925" cy="244475"/>
          </a:xfrm>
          <a:custGeom>
            <a:avLst/>
            <a:gdLst>
              <a:gd name="T0" fmla="*/ 1133 w 1338"/>
              <a:gd name="T1" fmla="*/ 646 h 1133"/>
              <a:gd name="T2" fmla="*/ 1133 w 1338"/>
              <a:gd name="T3" fmla="*/ 902 h 1133"/>
              <a:gd name="T4" fmla="*/ 1065 w 1338"/>
              <a:gd name="T5" fmla="*/ 1065 h 1133"/>
              <a:gd name="T6" fmla="*/ 901 w 1338"/>
              <a:gd name="T7" fmla="*/ 1133 h 1133"/>
              <a:gd name="T8" fmla="*/ 231 w 1338"/>
              <a:gd name="T9" fmla="*/ 1133 h 1133"/>
              <a:gd name="T10" fmla="*/ 68 w 1338"/>
              <a:gd name="T11" fmla="*/ 1065 h 1133"/>
              <a:gd name="T12" fmla="*/ 0 w 1338"/>
              <a:gd name="T13" fmla="*/ 902 h 1133"/>
              <a:gd name="T14" fmla="*/ 0 w 1338"/>
              <a:gd name="T15" fmla="*/ 232 h 1133"/>
              <a:gd name="T16" fmla="*/ 68 w 1338"/>
              <a:gd name="T17" fmla="*/ 68 h 1133"/>
              <a:gd name="T18" fmla="*/ 231 w 1338"/>
              <a:gd name="T19" fmla="*/ 0 h 1133"/>
              <a:gd name="T20" fmla="*/ 901 w 1338"/>
              <a:gd name="T21" fmla="*/ 0 h 1133"/>
              <a:gd name="T22" fmla="*/ 995 w 1338"/>
              <a:gd name="T23" fmla="*/ 20 h 1133"/>
              <a:gd name="T24" fmla="*/ 1010 w 1338"/>
              <a:gd name="T25" fmla="*/ 39 h 1133"/>
              <a:gd name="T26" fmla="*/ 1003 w 1338"/>
              <a:gd name="T27" fmla="*/ 62 h 1133"/>
              <a:gd name="T28" fmla="*/ 963 w 1338"/>
              <a:gd name="T29" fmla="*/ 101 h 1133"/>
              <a:gd name="T30" fmla="*/ 945 w 1338"/>
              <a:gd name="T31" fmla="*/ 109 h 1133"/>
              <a:gd name="T32" fmla="*/ 937 w 1338"/>
              <a:gd name="T33" fmla="*/ 108 h 1133"/>
              <a:gd name="T34" fmla="*/ 901 w 1338"/>
              <a:gd name="T35" fmla="*/ 103 h 1133"/>
              <a:gd name="T36" fmla="*/ 231 w 1338"/>
              <a:gd name="T37" fmla="*/ 103 h 1133"/>
              <a:gd name="T38" fmla="*/ 140 w 1338"/>
              <a:gd name="T39" fmla="*/ 141 h 1133"/>
              <a:gd name="T40" fmla="*/ 103 w 1338"/>
              <a:gd name="T41" fmla="*/ 232 h 1133"/>
              <a:gd name="T42" fmla="*/ 103 w 1338"/>
              <a:gd name="T43" fmla="*/ 902 h 1133"/>
              <a:gd name="T44" fmla="*/ 140 w 1338"/>
              <a:gd name="T45" fmla="*/ 992 h 1133"/>
              <a:gd name="T46" fmla="*/ 231 w 1338"/>
              <a:gd name="T47" fmla="*/ 1030 h 1133"/>
              <a:gd name="T48" fmla="*/ 901 w 1338"/>
              <a:gd name="T49" fmla="*/ 1030 h 1133"/>
              <a:gd name="T50" fmla="*/ 992 w 1338"/>
              <a:gd name="T51" fmla="*/ 992 h 1133"/>
              <a:gd name="T52" fmla="*/ 1030 w 1338"/>
              <a:gd name="T53" fmla="*/ 902 h 1133"/>
              <a:gd name="T54" fmla="*/ 1030 w 1338"/>
              <a:gd name="T55" fmla="*/ 697 h 1133"/>
              <a:gd name="T56" fmla="*/ 1037 w 1338"/>
              <a:gd name="T57" fmla="*/ 679 h 1133"/>
              <a:gd name="T58" fmla="*/ 1089 w 1338"/>
              <a:gd name="T59" fmla="*/ 628 h 1133"/>
              <a:gd name="T60" fmla="*/ 1107 w 1338"/>
              <a:gd name="T61" fmla="*/ 620 h 1133"/>
              <a:gd name="T62" fmla="*/ 1117 w 1338"/>
              <a:gd name="T63" fmla="*/ 622 h 1133"/>
              <a:gd name="T64" fmla="*/ 1133 w 1338"/>
              <a:gd name="T65" fmla="*/ 645 h 1133"/>
              <a:gd name="T66" fmla="*/ 1133 w 1338"/>
              <a:gd name="T67" fmla="*/ 646 h 1133"/>
              <a:gd name="T68" fmla="*/ 1319 w 1338"/>
              <a:gd name="T69" fmla="*/ 252 h 1133"/>
              <a:gd name="T70" fmla="*/ 664 w 1338"/>
              <a:gd name="T71" fmla="*/ 907 h 1133"/>
              <a:gd name="T72" fmla="*/ 618 w 1338"/>
              <a:gd name="T73" fmla="*/ 927 h 1133"/>
              <a:gd name="T74" fmla="*/ 572 w 1338"/>
              <a:gd name="T75" fmla="*/ 907 h 1133"/>
              <a:gd name="T76" fmla="*/ 226 w 1338"/>
              <a:gd name="T77" fmla="*/ 561 h 1133"/>
              <a:gd name="T78" fmla="*/ 206 w 1338"/>
              <a:gd name="T79" fmla="*/ 515 h 1133"/>
              <a:gd name="T80" fmla="*/ 226 w 1338"/>
              <a:gd name="T81" fmla="*/ 469 h 1133"/>
              <a:gd name="T82" fmla="*/ 314 w 1338"/>
              <a:gd name="T83" fmla="*/ 381 h 1133"/>
              <a:gd name="T84" fmla="*/ 360 w 1338"/>
              <a:gd name="T85" fmla="*/ 361 h 1133"/>
              <a:gd name="T86" fmla="*/ 406 w 1338"/>
              <a:gd name="T87" fmla="*/ 381 h 1133"/>
              <a:gd name="T88" fmla="*/ 618 w 1338"/>
              <a:gd name="T89" fmla="*/ 592 h 1133"/>
              <a:gd name="T90" fmla="*/ 1139 w 1338"/>
              <a:gd name="T91" fmla="*/ 72 h 1133"/>
              <a:gd name="T92" fmla="*/ 1185 w 1338"/>
              <a:gd name="T93" fmla="*/ 52 h 1133"/>
              <a:gd name="T94" fmla="*/ 1231 w 1338"/>
              <a:gd name="T95" fmla="*/ 72 h 1133"/>
              <a:gd name="T96" fmla="*/ 1319 w 1338"/>
              <a:gd name="T97" fmla="*/ 160 h 1133"/>
              <a:gd name="T98" fmla="*/ 1338 w 1338"/>
              <a:gd name="T99" fmla="*/ 206 h 1133"/>
              <a:gd name="T100" fmla="*/ 1319 w 1338"/>
              <a:gd name="T101" fmla="*/ 252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38" h="1133">
                <a:moveTo>
                  <a:pt x="1133" y="646"/>
                </a:moveTo>
                <a:lnTo>
                  <a:pt x="1133" y="902"/>
                </a:lnTo>
                <a:cubicBezTo>
                  <a:pt x="1133" y="965"/>
                  <a:pt x="1110" y="1020"/>
                  <a:pt x="1065" y="1065"/>
                </a:cubicBezTo>
                <a:cubicBezTo>
                  <a:pt x="1020" y="1111"/>
                  <a:pt x="965" y="1133"/>
                  <a:pt x="901" y="1133"/>
                </a:cubicBezTo>
                <a:lnTo>
                  <a:pt x="231" y="1133"/>
                </a:lnTo>
                <a:cubicBezTo>
                  <a:pt x="168" y="1133"/>
                  <a:pt x="113" y="1111"/>
                  <a:pt x="68" y="1065"/>
                </a:cubicBezTo>
                <a:cubicBezTo>
                  <a:pt x="22" y="1020"/>
                  <a:pt x="0" y="965"/>
                  <a:pt x="0" y="902"/>
                </a:cubicBezTo>
                <a:lnTo>
                  <a:pt x="0" y="232"/>
                </a:lnTo>
                <a:cubicBezTo>
                  <a:pt x="0" y="168"/>
                  <a:pt x="22" y="113"/>
                  <a:pt x="68" y="68"/>
                </a:cubicBezTo>
                <a:cubicBezTo>
                  <a:pt x="113" y="23"/>
                  <a:pt x="168" y="0"/>
                  <a:pt x="231" y="0"/>
                </a:cubicBezTo>
                <a:lnTo>
                  <a:pt x="901" y="0"/>
                </a:lnTo>
                <a:cubicBezTo>
                  <a:pt x="935" y="0"/>
                  <a:pt x="966" y="7"/>
                  <a:pt x="995" y="20"/>
                </a:cubicBezTo>
                <a:cubicBezTo>
                  <a:pt x="1004" y="24"/>
                  <a:pt x="1008" y="30"/>
                  <a:pt x="1010" y="39"/>
                </a:cubicBezTo>
                <a:cubicBezTo>
                  <a:pt x="1012" y="48"/>
                  <a:pt x="1009" y="55"/>
                  <a:pt x="1003" y="62"/>
                </a:cubicBezTo>
                <a:lnTo>
                  <a:pt x="963" y="101"/>
                </a:lnTo>
                <a:cubicBezTo>
                  <a:pt x="958" y="107"/>
                  <a:pt x="952" y="109"/>
                  <a:pt x="945" y="109"/>
                </a:cubicBezTo>
                <a:cubicBezTo>
                  <a:pt x="943" y="109"/>
                  <a:pt x="941" y="109"/>
                  <a:pt x="937" y="108"/>
                </a:cubicBezTo>
                <a:cubicBezTo>
                  <a:pt x="925" y="105"/>
                  <a:pt x="913" y="103"/>
                  <a:pt x="901" y="103"/>
                </a:cubicBezTo>
                <a:lnTo>
                  <a:pt x="231" y="103"/>
                </a:lnTo>
                <a:cubicBezTo>
                  <a:pt x="196" y="103"/>
                  <a:pt x="166" y="116"/>
                  <a:pt x="140" y="141"/>
                </a:cubicBezTo>
                <a:cubicBezTo>
                  <a:pt x="115" y="166"/>
                  <a:pt x="103" y="196"/>
                  <a:pt x="103" y="232"/>
                </a:cubicBezTo>
                <a:lnTo>
                  <a:pt x="103" y="902"/>
                </a:lnTo>
                <a:cubicBezTo>
                  <a:pt x="103" y="937"/>
                  <a:pt x="115" y="967"/>
                  <a:pt x="140" y="992"/>
                </a:cubicBezTo>
                <a:cubicBezTo>
                  <a:pt x="166" y="1018"/>
                  <a:pt x="196" y="1030"/>
                  <a:pt x="231" y="1030"/>
                </a:cubicBezTo>
                <a:lnTo>
                  <a:pt x="901" y="1030"/>
                </a:lnTo>
                <a:cubicBezTo>
                  <a:pt x="937" y="1030"/>
                  <a:pt x="967" y="1018"/>
                  <a:pt x="992" y="992"/>
                </a:cubicBezTo>
                <a:cubicBezTo>
                  <a:pt x="1017" y="967"/>
                  <a:pt x="1030" y="937"/>
                  <a:pt x="1030" y="902"/>
                </a:cubicBezTo>
                <a:lnTo>
                  <a:pt x="1030" y="697"/>
                </a:lnTo>
                <a:cubicBezTo>
                  <a:pt x="1030" y="690"/>
                  <a:pt x="1032" y="684"/>
                  <a:pt x="1037" y="679"/>
                </a:cubicBezTo>
                <a:lnTo>
                  <a:pt x="1089" y="628"/>
                </a:lnTo>
                <a:cubicBezTo>
                  <a:pt x="1094" y="622"/>
                  <a:pt x="1100" y="620"/>
                  <a:pt x="1107" y="620"/>
                </a:cubicBezTo>
                <a:cubicBezTo>
                  <a:pt x="1111" y="620"/>
                  <a:pt x="1114" y="621"/>
                  <a:pt x="1117" y="622"/>
                </a:cubicBezTo>
                <a:cubicBezTo>
                  <a:pt x="1128" y="626"/>
                  <a:pt x="1133" y="634"/>
                  <a:pt x="1133" y="645"/>
                </a:cubicBezTo>
                <a:lnTo>
                  <a:pt x="1133" y="646"/>
                </a:lnTo>
                <a:close/>
                <a:moveTo>
                  <a:pt x="1319" y="252"/>
                </a:moveTo>
                <a:lnTo>
                  <a:pt x="664" y="907"/>
                </a:lnTo>
                <a:cubicBezTo>
                  <a:pt x="651" y="920"/>
                  <a:pt x="636" y="927"/>
                  <a:pt x="618" y="927"/>
                </a:cubicBezTo>
                <a:cubicBezTo>
                  <a:pt x="600" y="927"/>
                  <a:pt x="585" y="920"/>
                  <a:pt x="572" y="907"/>
                </a:cubicBezTo>
                <a:lnTo>
                  <a:pt x="226" y="561"/>
                </a:lnTo>
                <a:cubicBezTo>
                  <a:pt x="213" y="548"/>
                  <a:pt x="206" y="533"/>
                  <a:pt x="206" y="515"/>
                </a:cubicBezTo>
                <a:cubicBezTo>
                  <a:pt x="206" y="497"/>
                  <a:pt x="213" y="482"/>
                  <a:pt x="226" y="469"/>
                </a:cubicBezTo>
                <a:lnTo>
                  <a:pt x="314" y="381"/>
                </a:lnTo>
                <a:cubicBezTo>
                  <a:pt x="327" y="368"/>
                  <a:pt x="343" y="361"/>
                  <a:pt x="360" y="361"/>
                </a:cubicBezTo>
                <a:cubicBezTo>
                  <a:pt x="378" y="361"/>
                  <a:pt x="393" y="368"/>
                  <a:pt x="406" y="381"/>
                </a:cubicBezTo>
                <a:lnTo>
                  <a:pt x="618" y="592"/>
                </a:lnTo>
                <a:lnTo>
                  <a:pt x="1139" y="72"/>
                </a:lnTo>
                <a:cubicBezTo>
                  <a:pt x="1152" y="59"/>
                  <a:pt x="1167" y="52"/>
                  <a:pt x="1185" y="52"/>
                </a:cubicBezTo>
                <a:cubicBezTo>
                  <a:pt x="1202" y="52"/>
                  <a:pt x="1218" y="59"/>
                  <a:pt x="1231" y="72"/>
                </a:cubicBezTo>
                <a:lnTo>
                  <a:pt x="1319" y="160"/>
                </a:lnTo>
                <a:cubicBezTo>
                  <a:pt x="1332" y="173"/>
                  <a:pt x="1338" y="188"/>
                  <a:pt x="1338" y="206"/>
                </a:cubicBezTo>
                <a:cubicBezTo>
                  <a:pt x="1338" y="224"/>
                  <a:pt x="1332" y="239"/>
                  <a:pt x="1319" y="2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0" name="Move Icon"/>
          <p:cNvSpPr>
            <a:spLocks noChangeAspect="1"/>
          </p:cNvSpPr>
          <p:nvPr/>
        </p:nvSpPr>
        <p:spPr bwMode="auto">
          <a:xfrm>
            <a:off x="8087746" y="2129980"/>
            <a:ext cx="311150" cy="311150"/>
          </a:xfrm>
          <a:custGeom>
            <a:avLst/>
            <a:gdLst>
              <a:gd name="T0" fmla="*/ 1443 w 1443"/>
              <a:gd name="T1" fmla="*/ 722 h 1443"/>
              <a:gd name="T2" fmla="*/ 1428 w 1443"/>
              <a:gd name="T3" fmla="*/ 758 h 1443"/>
              <a:gd name="T4" fmla="*/ 1222 w 1443"/>
              <a:gd name="T5" fmla="*/ 964 h 1443"/>
              <a:gd name="T6" fmla="*/ 1186 w 1443"/>
              <a:gd name="T7" fmla="*/ 979 h 1443"/>
              <a:gd name="T8" fmla="*/ 1149 w 1443"/>
              <a:gd name="T9" fmla="*/ 964 h 1443"/>
              <a:gd name="T10" fmla="*/ 1134 w 1443"/>
              <a:gd name="T11" fmla="*/ 928 h 1443"/>
              <a:gd name="T12" fmla="*/ 1134 w 1443"/>
              <a:gd name="T13" fmla="*/ 825 h 1443"/>
              <a:gd name="T14" fmla="*/ 825 w 1443"/>
              <a:gd name="T15" fmla="*/ 825 h 1443"/>
              <a:gd name="T16" fmla="*/ 825 w 1443"/>
              <a:gd name="T17" fmla="*/ 1134 h 1443"/>
              <a:gd name="T18" fmla="*/ 928 w 1443"/>
              <a:gd name="T19" fmla="*/ 1134 h 1443"/>
              <a:gd name="T20" fmla="*/ 964 w 1443"/>
              <a:gd name="T21" fmla="*/ 1149 h 1443"/>
              <a:gd name="T22" fmla="*/ 979 w 1443"/>
              <a:gd name="T23" fmla="*/ 1185 h 1443"/>
              <a:gd name="T24" fmla="*/ 964 w 1443"/>
              <a:gd name="T25" fmla="*/ 1222 h 1443"/>
              <a:gd name="T26" fmla="*/ 758 w 1443"/>
              <a:gd name="T27" fmla="*/ 1428 h 1443"/>
              <a:gd name="T28" fmla="*/ 722 w 1443"/>
              <a:gd name="T29" fmla="*/ 1443 h 1443"/>
              <a:gd name="T30" fmla="*/ 686 w 1443"/>
              <a:gd name="T31" fmla="*/ 1428 h 1443"/>
              <a:gd name="T32" fmla="*/ 479 w 1443"/>
              <a:gd name="T33" fmla="*/ 1222 h 1443"/>
              <a:gd name="T34" fmla="*/ 464 w 1443"/>
              <a:gd name="T35" fmla="*/ 1185 h 1443"/>
              <a:gd name="T36" fmla="*/ 479 w 1443"/>
              <a:gd name="T37" fmla="*/ 1149 h 1443"/>
              <a:gd name="T38" fmla="*/ 516 w 1443"/>
              <a:gd name="T39" fmla="*/ 1134 h 1443"/>
              <a:gd name="T40" fmla="*/ 619 w 1443"/>
              <a:gd name="T41" fmla="*/ 1134 h 1443"/>
              <a:gd name="T42" fmla="*/ 619 w 1443"/>
              <a:gd name="T43" fmla="*/ 825 h 1443"/>
              <a:gd name="T44" fmla="*/ 310 w 1443"/>
              <a:gd name="T45" fmla="*/ 825 h 1443"/>
              <a:gd name="T46" fmla="*/ 310 w 1443"/>
              <a:gd name="T47" fmla="*/ 928 h 1443"/>
              <a:gd name="T48" fmla="*/ 294 w 1443"/>
              <a:gd name="T49" fmla="*/ 964 h 1443"/>
              <a:gd name="T50" fmla="*/ 258 w 1443"/>
              <a:gd name="T51" fmla="*/ 979 h 1443"/>
              <a:gd name="T52" fmla="*/ 222 w 1443"/>
              <a:gd name="T53" fmla="*/ 964 h 1443"/>
              <a:gd name="T54" fmla="*/ 16 w 1443"/>
              <a:gd name="T55" fmla="*/ 758 h 1443"/>
              <a:gd name="T56" fmla="*/ 0 w 1443"/>
              <a:gd name="T57" fmla="*/ 722 h 1443"/>
              <a:gd name="T58" fmla="*/ 16 w 1443"/>
              <a:gd name="T59" fmla="*/ 685 h 1443"/>
              <a:gd name="T60" fmla="*/ 222 w 1443"/>
              <a:gd name="T61" fmla="*/ 479 h 1443"/>
              <a:gd name="T62" fmla="*/ 258 w 1443"/>
              <a:gd name="T63" fmla="*/ 464 h 1443"/>
              <a:gd name="T64" fmla="*/ 294 w 1443"/>
              <a:gd name="T65" fmla="*/ 479 h 1443"/>
              <a:gd name="T66" fmla="*/ 310 w 1443"/>
              <a:gd name="T67" fmla="*/ 516 h 1443"/>
              <a:gd name="T68" fmla="*/ 310 w 1443"/>
              <a:gd name="T69" fmla="*/ 619 h 1443"/>
              <a:gd name="T70" fmla="*/ 619 w 1443"/>
              <a:gd name="T71" fmla="*/ 619 h 1443"/>
              <a:gd name="T72" fmla="*/ 619 w 1443"/>
              <a:gd name="T73" fmla="*/ 310 h 1443"/>
              <a:gd name="T74" fmla="*/ 516 w 1443"/>
              <a:gd name="T75" fmla="*/ 310 h 1443"/>
              <a:gd name="T76" fmla="*/ 479 w 1443"/>
              <a:gd name="T77" fmla="*/ 294 h 1443"/>
              <a:gd name="T78" fmla="*/ 464 w 1443"/>
              <a:gd name="T79" fmla="*/ 258 h 1443"/>
              <a:gd name="T80" fmla="*/ 479 w 1443"/>
              <a:gd name="T81" fmla="*/ 222 h 1443"/>
              <a:gd name="T82" fmla="*/ 686 w 1443"/>
              <a:gd name="T83" fmla="*/ 16 h 1443"/>
              <a:gd name="T84" fmla="*/ 722 w 1443"/>
              <a:gd name="T85" fmla="*/ 0 h 1443"/>
              <a:gd name="T86" fmla="*/ 758 w 1443"/>
              <a:gd name="T87" fmla="*/ 16 h 1443"/>
              <a:gd name="T88" fmla="*/ 964 w 1443"/>
              <a:gd name="T89" fmla="*/ 222 h 1443"/>
              <a:gd name="T90" fmla="*/ 979 w 1443"/>
              <a:gd name="T91" fmla="*/ 258 h 1443"/>
              <a:gd name="T92" fmla="*/ 964 w 1443"/>
              <a:gd name="T93" fmla="*/ 294 h 1443"/>
              <a:gd name="T94" fmla="*/ 928 w 1443"/>
              <a:gd name="T95" fmla="*/ 310 h 1443"/>
              <a:gd name="T96" fmla="*/ 825 w 1443"/>
              <a:gd name="T97" fmla="*/ 310 h 1443"/>
              <a:gd name="T98" fmla="*/ 825 w 1443"/>
              <a:gd name="T99" fmla="*/ 619 h 1443"/>
              <a:gd name="T100" fmla="*/ 1134 w 1443"/>
              <a:gd name="T101" fmla="*/ 619 h 1443"/>
              <a:gd name="T102" fmla="*/ 1134 w 1443"/>
              <a:gd name="T103" fmla="*/ 516 h 1443"/>
              <a:gd name="T104" fmla="*/ 1149 w 1443"/>
              <a:gd name="T105" fmla="*/ 479 h 1443"/>
              <a:gd name="T106" fmla="*/ 1186 w 1443"/>
              <a:gd name="T107" fmla="*/ 464 h 1443"/>
              <a:gd name="T108" fmla="*/ 1222 w 1443"/>
              <a:gd name="T109" fmla="*/ 479 h 1443"/>
              <a:gd name="T110" fmla="*/ 1428 w 1443"/>
              <a:gd name="T111" fmla="*/ 685 h 1443"/>
              <a:gd name="T112" fmla="*/ 1443 w 1443"/>
              <a:gd name="T113" fmla="*/ 722 h 1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3" h="1443">
                <a:moveTo>
                  <a:pt x="1443" y="722"/>
                </a:moveTo>
                <a:cubicBezTo>
                  <a:pt x="1443" y="736"/>
                  <a:pt x="1438" y="748"/>
                  <a:pt x="1428" y="758"/>
                </a:cubicBezTo>
                <a:lnTo>
                  <a:pt x="1222" y="964"/>
                </a:lnTo>
                <a:cubicBezTo>
                  <a:pt x="1212" y="974"/>
                  <a:pt x="1199" y="979"/>
                  <a:pt x="1186" y="979"/>
                </a:cubicBezTo>
                <a:cubicBezTo>
                  <a:pt x="1172" y="979"/>
                  <a:pt x="1160" y="974"/>
                  <a:pt x="1149" y="964"/>
                </a:cubicBezTo>
                <a:cubicBezTo>
                  <a:pt x="1139" y="954"/>
                  <a:pt x="1134" y="942"/>
                  <a:pt x="1134" y="928"/>
                </a:cubicBezTo>
                <a:lnTo>
                  <a:pt x="1134" y="825"/>
                </a:lnTo>
                <a:lnTo>
                  <a:pt x="825" y="825"/>
                </a:lnTo>
                <a:lnTo>
                  <a:pt x="825" y="1134"/>
                </a:lnTo>
                <a:lnTo>
                  <a:pt x="928" y="1134"/>
                </a:lnTo>
                <a:cubicBezTo>
                  <a:pt x="942" y="1134"/>
                  <a:pt x="954" y="1139"/>
                  <a:pt x="964" y="1149"/>
                </a:cubicBezTo>
                <a:cubicBezTo>
                  <a:pt x="974" y="1159"/>
                  <a:pt x="979" y="1171"/>
                  <a:pt x="979" y="1185"/>
                </a:cubicBezTo>
                <a:cubicBezTo>
                  <a:pt x="979" y="1199"/>
                  <a:pt x="974" y="1211"/>
                  <a:pt x="964" y="1222"/>
                </a:cubicBezTo>
                <a:lnTo>
                  <a:pt x="758" y="1428"/>
                </a:lnTo>
                <a:cubicBezTo>
                  <a:pt x="748" y="1438"/>
                  <a:pt x="736" y="1443"/>
                  <a:pt x="722" y="1443"/>
                </a:cubicBezTo>
                <a:cubicBezTo>
                  <a:pt x="708" y="1443"/>
                  <a:pt x="696" y="1438"/>
                  <a:pt x="686" y="1428"/>
                </a:cubicBezTo>
                <a:lnTo>
                  <a:pt x="479" y="1222"/>
                </a:lnTo>
                <a:cubicBezTo>
                  <a:pt x="469" y="1211"/>
                  <a:pt x="464" y="1199"/>
                  <a:pt x="464" y="1185"/>
                </a:cubicBezTo>
                <a:cubicBezTo>
                  <a:pt x="464" y="1171"/>
                  <a:pt x="469" y="1159"/>
                  <a:pt x="479" y="1149"/>
                </a:cubicBezTo>
                <a:cubicBezTo>
                  <a:pt x="490" y="1139"/>
                  <a:pt x="502" y="1134"/>
                  <a:pt x="516" y="1134"/>
                </a:cubicBezTo>
                <a:lnTo>
                  <a:pt x="619" y="1134"/>
                </a:lnTo>
                <a:lnTo>
                  <a:pt x="619" y="825"/>
                </a:lnTo>
                <a:lnTo>
                  <a:pt x="310" y="825"/>
                </a:lnTo>
                <a:lnTo>
                  <a:pt x="310" y="928"/>
                </a:lnTo>
                <a:cubicBezTo>
                  <a:pt x="310" y="942"/>
                  <a:pt x="305" y="954"/>
                  <a:pt x="294" y="964"/>
                </a:cubicBezTo>
                <a:cubicBezTo>
                  <a:pt x="284" y="974"/>
                  <a:pt x="272" y="979"/>
                  <a:pt x="258" y="979"/>
                </a:cubicBezTo>
                <a:cubicBezTo>
                  <a:pt x="244" y="979"/>
                  <a:pt x="232" y="974"/>
                  <a:pt x="222" y="964"/>
                </a:cubicBezTo>
                <a:lnTo>
                  <a:pt x="16" y="758"/>
                </a:lnTo>
                <a:cubicBezTo>
                  <a:pt x="6" y="748"/>
                  <a:pt x="0" y="736"/>
                  <a:pt x="0" y="722"/>
                </a:cubicBezTo>
                <a:cubicBezTo>
                  <a:pt x="0" y="708"/>
                  <a:pt x="6" y="696"/>
                  <a:pt x="16" y="685"/>
                </a:cubicBezTo>
                <a:lnTo>
                  <a:pt x="222" y="479"/>
                </a:lnTo>
                <a:cubicBezTo>
                  <a:pt x="232" y="469"/>
                  <a:pt x="244" y="464"/>
                  <a:pt x="258" y="464"/>
                </a:cubicBezTo>
                <a:cubicBezTo>
                  <a:pt x="272" y="464"/>
                  <a:pt x="284" y="469"/>
                  <a:pt x="294" y="479"/>
                </a:cubicBezTo>
                <a:cubicBezTo>
                  <a:pt x="305" y="490"/>
                  <a:pt x="310" y="502"/>
                  <a:pt x="310" y="516"/>
                </a:cubicBezTo>
                <a:lnTo>
                  <a:pt x="310" y="619"/>
                </a:lnTo>
                <a:lnTo>
                  <a:pt x="619" y="619"/>
                </a:lnTo>
                <a:lnTo>
                  <a:pt x="619" y="310"/>
                </a:lnTo>
                <a:lnTo>
                  <a:pt x="516" y="310"/>
                </a:lnTo>
                <a:cubicBezTo>
                  <a:pt x="502" y="310"/>
                  <a:pt x="490" y="304"/>
                  <a:pt x="479" y="294"/>
                </a:cubicBezTo>
                <a:cubicBezTo>
                  <a:pt x="469" y="284"/>
                  <a:pt x="464" y="272"/>
                  <a:pt x="464" y="258"/>
                </a:cubicBezTo>
                <a:cubicBezTo>
                  <a:pt x="464" y="244"/>
                  <a:pt x="469" y="232"/>
                  <a:pt x="479" y="222"/>
                </a:cubicBezTo>
                <a:lnTo>
                  <a:pt x="686" y="16"/>
                </a:lnTo>
                <a:cubicBezTo>
                  <a:pt x="696" y="5"/>
                  <a:pt x="708" y="0"/>
                  <a:pt x="722" y="0"/>
                </a:cubicBezTo>
                <a:cubicBezTo>
                  <a:pt x="736" y="0"/>
                  <a:pt x="748" y="5"/>
                  <a:pt x="758" y="16"/>
                </a:cubicBezTo>
                <a:lnTo>
                  <a:pt x="964" y="222"/>
                </a:lnTo>
                <a:cubicBezTo>
                  <a:pt x="974" y="232"/>
                  <a:pt x="979" y="244"/>
                  <a:pt x="979" y="258"/>
                </a:cubicBezTo>
                <a:cubicBezTo>
                  <a:pt x="979" y="272"/>
                  <a:pt x="974" y="284"/>
                  <a:pt x="964" y="294"/>
                </a:cubicBezTo>
                <a:cubicBezTo>
                  <a:pt x="954" y="304"/>
                  <a:pt x="942" y="310"/>
                  <a:pt x="928" y="310"/>
                </a:cubicBezTo>
                <a:lnTo>
                  <a:pt x="825" y="310"/>
                </a:lnTo>
                <a:lnTo>
                  <a:pt x="825" y="619"/>
                </a:lnTo>
                <a:lnTo>
                  <a:pt x="1134" y="619"/>
                </a:lnTo>
                <a:lnTo>
                  <a:pt x="1134" y="516"/>
                </a:lnTo>
                <a:cubicBezTo>
                  <a:pt x="1134" y="502"/>
                  <a:pt x="1139" y="490"/>
                  <a:pt x="1149" y="479"/>
                </a:cubicBezTo>
                <a:cubicBezTo>
                  <a:pt x="1160" y="469"/>
                  <a:pt x="1172" y="464"/>
                  <a:pt x="1186" y="464"/>
                </a:cubicBezTo>
                <a:cubicBezTo>
                  <a:pt x="1199" y="464"/>
                  <a:pt x="1212" y="469"/>
                  <a:pt x="1222" y="479"/>
                </a:cubicBezTo>
                <a:lnTo>
                  <a:pt x="1428" y="685"/>
                </a:lnTo>
                <a:cubicBezTo>
                  <a:pt x="1438" y="696"/>
                  <a:pt x="1443" y="708"/>
                  <a:pt x="1443" y="72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1" name="Step Backward Icon"/>
          <p:cNvSpPr>
            <a:spLocks noChangeAspect="1"/>
          </p:cNvSpPr>
          <p:nvPr/>
        </p:nvSpPr>
        <p:spPr bwMode="auto">
          <a:xfrm>
            <a:off x="8606486" y="2151411"/>
            <a:ext cx="179388" cy="268288"/>
          </a:xfrm>
          <a:custGeom>
            <a:avLst/>
            <a:gdLst>
              <a:gd name="T0" fmla="*/ 789 w 825"/>
              <a:gd name="T1" fmla="*/ 14 h 1243"/>
              <a:gd name="T2" fmla="*/ 814 w 825"/>
              <a:gd name="T3" fmla="*/ 3 h 1243"/>
              <a:gd name="T4" fmla="*/ 825 w 825"/>
              <a:gd name="T5" fmla="*/ 29 h 1243"/>
              <a:gd name="T6" fmla="*/ 825 w 825"/>
              <a:gd name="T7" fmla="*/ 1214 h 1243"/>
              <a:gd name="T8" fmla="*/ 814 w 825"/>
              <a:gd name="T9" fmla="*/ 1240 h 1243"/>
              <a:gd name="T10" fmla="*/ 789 w 825"/>
              <a:gd name="T11" fmla="*/ 1230 h 1243"/>
              <a:gd name="T12" fmla="*/ 217 w 825"/>
              <a:gd name="T13" fmla="*/ 658 h 1243"/>
              <a:gd name="T14" fmla="*/ 207 w 825"/>
              <a:gd name="T15" fmla="*/ 643 h 1243"/>
              <a:gd name="T16" fmla="*/ 207 w 825"/>
              <a:gd name="T17" fmla="*/ 1188 h 1243"/>
              <a:gd name="T18" fmla="*/ 191 w 825"/>
              <a:gd name="T19" fmla="*/ 1225 h 1243"/>
              <a:gd name="T20" fmla="*/ 155 w 825"/>
              <a:gd name="T21" fmla="*/ 1240 h 1243"/>
              <a:gd name="T22" fmla="*/ 52 w 825"/>
              <a:gd name="T23" fmla="*/ 1240 h 1243"/>
              <a:gd name="T24" fmla="*/ 16 w 825"/>
              <a:gd name="T25" fmla="*/ 1225 h 1243"/>
              <a:gd name="T26" fmla="*/ 0 w 825"/>
              <a:gd name="T27" fmla="*/ 1188 h 1243"/>
              <a:gd name="T28" fmla="*/ 0 w 825"/>
              <a:gd name="T29" fmla="*/ 55 h 1243"/>
              <a:gd name="T30" fmla="*/ 16 w 825"/>
              <a:gd name="T31" fmla="*/ 19 h 1243"/>
              <a:gd name="T32" fmla="*/ 52 w 825"/>
              <a:gd name="T33" fmla="*/ 3 h 1243"/>
              <a:gd name="T34" fmla="*/ 155 w 825"/>
              <a:gd name="T35" fmla="*/ 3 h 1243"/>
              <a:gd name="T36" fmla="*/ 191 w 825"/>
              <a:gd name="T37" fmla="*/ 19 h 1243"/>
              <a:gd name="T38" fmla="*/ 207 w 825"/>
              <a:gd name="T39" fmla="*/ 55 h 1243"/>
              <a:gd name="T40" fmla="*/ 207 w 825"/>
              <a:gd name="T41" fmla="*/ 601 h 1243"/>
              <a:gd name="T42" fmla="*/ 217 w 825"/>
              <a:gd name="T43" fmla="*/ 585 h 1243"/>
              <a:gd name="T44" fmla="*/ 789 w 825"/>
              <a:gd name="T45" fmla="*/ 14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5" h="1243">
                <a:moveTo>
                  <a:pt x="789" y="14"/>
                </a:moveTo>
                <a:cubicBezTo>
                  <a:pt x="799" y="4"/>
                  <a:pt x="807" y="0"/>
                  <a:pt x="814" y="3"/>
                </a:cubicBezTo>
                <a:cubicBezTo>
                  <a:pt x="821" y="7"/>
                  <a:pt x="825" y="15"/>
                  <a:pt x="825" y="29"/>
                </a:cubicBezTo>
                <a:lnTo>
                  <a:pt x="825" y="1214"/>
                </a:lnTo>
                <a:cubicBezTo>
                  <a:pt x="825" y="1228"/>
                  <a:pt x="821" y="1237"/>
                  <a:pt x="814" y="1240"/>
                </a:cubicBezTo>
                <a:cubicBezTo>
                  <a:pt x="807" y="1243"/>
                  <a:pt x="799" y="1240"/>
                  <a:pt x="789" y="1230"/>
                </a:cubicBezTo>
                <a:lnTo>
                  <a:pt x="217" y="658"/>
                </a:lnTo>
                <a:cubicBezTo>
                  <a:pt x="212" y="653"/>
                  <a:pt x="209" y="648"/>
                  <a:pt x="207" y="643"/>
                </a:cubicBezTo>
                <a:lnTo>
                  <a:pt x="207" y="1188"/>
                </a:lnTo>
                <a:cubicBezTo>
                  <a:pt x="207" y="1202"/>
                  <a:pt x="201" y="1214"/>
                  <a:pt x="191" y="1225"/>
                </a:cubicBezTo>
                <a:cubicBezTo>
                  <a:pt x="181" y="1235"/>
                  <a:pt x="169" y="1240"/>
                  <a:pt x="155" y="1240"/>
                </a:cubicBezTo>
                <a:lnTo>
                  <a:pt x="52" y="1240"/>
                </a:lnTo>
                <a:cubicBezTo>
                  <a:pt x="38" y="1240"/>
                  <a:pt x="26" y="1235"/>
                  <a:pt x="16" y="1225"/>
                </a:cubicBezTo>
                <a:cubicBezTo>
                  <a:pt x="6" y="1214"/>
                  <a:pt x="0" y="1202"/>
                  <a:pt x="0" y="1188"/>
                </a:cubicBezTo>
                <a:lnTo>
                  <a:pt x="0" y="55"/>
                </a:lnTo>
                <a:cubicBezTo>
                  <a:pt x="0" y="41"/>
                  <a:pt x="6" y="29"/>
                  <a:pt x="16" y="19"/>
                </a:cubicBezTo>
                <a:cubicBezTo>
                  <a:pt x="26" y="9"/>
                  <a:pt x="38" y="3"/>
                  <a:pt x="52" y="3"/>
                </a:cubicBezTo>
                <a:lnTo>
                  <a:pt x="155" y="3"/>
                </a:lnTo>
                <a:cubicBezTo>
                  <a:pt x="169" y="3"/>
                  <a:pt x="181" y="9"/>
                  <a:pt x="191" y="19"/>
                </a:cubicBezTo>
                <a:cubicBezTo>
                  <a:pt x="201" y="29"/>
                  <a:pt x="207" y="41"/>
                  <a:pt x="207" y="55"/>
                </a:cubicBezTo>
                <a:lnTo>
                  <a:pt x="207" y="601"/>
                </a:lnTo>
                <a:cubicBezTo>
                  <a:pt x="209" y="595"/>
                  <a:pt x="212" y="590"/>
                  <a:pt x="217" y="585"/>
                </a:cubicBezTo>
                <a:lnTo>
                  <a:pt x="789" y="1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2" name="Fast Backward Icon"/>
          <p:cNvSpPr>
            <a:spLocks noChangeAspect="1"/>
          </p:cNvSpPr>
          <p:nvPr/>
        </p:nvSpPr>
        <p:spPr bwMode="auto">
          <a:xfrm>
            <a:off x="8992671" y="2151411"/>
            <a:ext cx="311150" cy="268288"/>
          </a:xfrm>
          <a:custGeom>
            <a:avLst/>
            <a:gdLst>
              <a:gd name="T0" fmla="*/ 1406 w 1443"/>
              <a:gd name="T1" fmla="*/ 14 h 1243"/>
              <a:gd name="T2" fmla="*/ 1432 w 1443"/>
              <a:gd name="T3" fmla="*/ 3 h 1243"/>
              <a:gd name="T4" fmla="*/ 1443 w 1443"/>
              <a:gd name="T5" fmla="*/ 29 h 1243"/>
              <a:gd name="T6" fmla="*/ 1443 w 1443"/>
              <a:gd name="T7" fmla="*/ 1214 h 1243"/>
              <a:gd name="T8" fmla="*/ 1432 w 1443"/>
              <a:gd name="T9" fmla="*/ 1240 h 1243"/>
              <a:gd name="T10" fmla="*/ 1406 w 1443"/>
              <a:gd name="T11" fmla="*/ 1230 h 1243"/>
              <a:gd name="T12" fmla="*/ 835 w 1443"/>
              <a:gd name="T13" fmla="*/ 658 h 1243"/>
              <a:gd name="T14" fmla="*/ 824 w 1443"/>
              <a:gd name="T15" fmla="*/ 643 h 1243"/>
              <a:gd name="T16" fmla="*/ 824 w 1443"/>
              <a:gd name="T17" fmla="*/ 1214 h 1243"/>
              <a:gd name="T18" fmla="*/ 814 w 1443"/>
              <a:gd name="T19" fmla="*/ 1240 h 1243"/>
              <a:gd name="T20" fmla="*/ 788 w 1443"/>
              <a:gd name="T21" fmla="*/ 1230 h 1243"/>
              <a:gd name="T22" fmla="*/ 217 w 1443"/>
              <a:gd name="T23" fmla="*/ 658 h 1243"/>
              <a:gd name="T24" fmla="*/ 206 w 1443"/>
              <a:gd name="T25" fmla="*/ 643 h 1243"/>
              <a:gd name="T26" fmla="*/ 206 w 1443"/>
              <a:gd name="T27" fmla="*/ 1188 h 1243"/>
              <a:gd name="T28" fmla="*/ 191 w 1443"/>
              <a:gd name="T29" fmla="*/ 1225 h 1243"/>
              <a:gd name="T30" fmla="*/ 155 w 1443"/>
              <a:gd name="T31" fmla="*/ 1240 h 1243"/>
              <a:gd name="T32" fmla="*/ 52 w 1443"/>
              <a:gd name="T33" fmla="*/ 1240 h 1243"/>
              <a:gd name="T34" fmla="*/ 15 w 1443"/>
              <a:gd name="T35" fmla="*/ 1225 h 1243"/>
              <a:gd name="T36" fmla="*/ 0 w 1443"/>
              <a:gd name="T37" fmla="*/ 1188 h 1243"/>
              <a:gd name="T38" fmla="*/ 0 w 1443"/>
              <a:gd name="T39" fmla="*/ 55 h 1243"/>
              <a:gd name="T40" fmla="*/ 15 w 1443"/>
              <a:gd name="T41" fmla="*/ 19 h 1243"/>
              <a:gd name="T42" fmla="*/ 52 w 1443"/>
              <a:gd name="T43" fmla="*/ 3 h 1243"/>
              <a:gd name="T44" fmla="*/ 155 w 1443"/>
              <a:gd name="T45" fmla="*/ 3 h 1243"/>
              <a:gd name="T46" fmla="*/ 191 w 1443"/>
              <a:gd name="T47" fmla="*/ 19 h 1243"/>
              <a:gd name="T48" fmla="*/ 206 w 1443"/>
              <a:gd name="T49" fmla="*/ 55 h 1243"/>
              <a:gd name="T50" fmla="*/ 206 w 1443"/>
              <a:gd name="T51" fmla="*/ 601 h 1243"/>
              <a:gd name="T52" fmla="*/ 217 w 1443"/>
              <a:gd name="T53" fmla="*/ 585 h 1243"/>
              <a:gd name="T54" fmla="*/ 788 w 1443"/>
              <a:gd name="T55" fmla="*/ 14 h 1243"/>
              <a:gd name="T56" fmla="*/ 814 w 1443"/>
              <a:gd name="T57" fmla="*/ 3 h 1243"/>
              <a:gd name="T58" fmla="*/ 824 w 1443"/>
              <a:gd name="T59" fmla="*/ 29 h 1243"/>
              <a:gd name="T60" fmla="*/ 824 w 1443"/>
              <a:gd name="T61" fmla="*/ 601 h 1243"/>
              <a:gd name="T62" fmla="*/ 835 w 1443"/>
              <a:gd name="T63" fmla="*/ 585 h 1243"/>
              <a:gd name="T64" fmla="*/ 1406 w 1443"/>
              <a:gd name="T65" fmla="*/ 14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3" h="1243">
                <a:moveTo>
                  <a:pt x="1406" y="14"/>
                </a:moveTo>
                <a:cubicBezTo>
                  <a:pt x="1417" y="4"/>
                  <a:pt x="1425" y="0"/>
                  <a:pt x="1432" y="3"/>
                </a:cubicBezTo>
                <a:cubicBezTo>
                  <a:pt x="1439" y="7"/>
                  <a:pt x="1443" y="15"/>
                  <a:pt x="1443" y="29"/>
                </a:cubicBezTo>
                <a:lnTo>
                  <a:pt x="1443" y="1214"/>
                </a:lnTo>
                <a:cubicBezTo>
                  <a:pt x="1443" y="1228"/>
                  <a:pt x="1439" y="1237"/>
                  <a:pt x="1432" y="1240"/>
                </a:cubicBezTo>
                <a:cubicBezTo>
                  <a:pt x="1425" y="1243"/>
                  <a:pt x="1417" y="1240"/>
                  <a:pt x="1406" y="1230"/>
                </a:cubicBezTo>
                <a:lnTo>
                  <a:pt x="835" y="658"/>
                </a:lnTo>
                <a:cubicBezTo>
                  <a:pt x="830" y="653"/>
                  <a:pt x="827" y="648"/>
                  <a:pt x="824" y="643"/>
                </a:cubicBezTo>
                <a:lnTo>
                  <a:pt x="824" y="1214"/>
                </a:lnTo>
                <a:cubicBezTo>
                  <a:pt x="824" y="1228"/>
                  <a:pt x="821" y="1237"/>
                  <a:pt x="814" y="1240"/>
                </a:cubicBezTo>
                <a:cubicBezTo>
                  <a:pt x="807" y="1243"/>
                  <a:pt x="798" y="1240"/>
                  <a:pt x="788" y="1230"/>
                </a:cubicBezTo>
                <a:lnTo>
                  <a:pt x="217" y="658"/>
                </a:lnTo>
                <a:cubicBezTo>
                  <a:pt x="212" y="653"/>
                  <a:pt x="208" y="648"/>
                  <a:pt x="206" y="643"/>
                </a:cubicBezTo>
                <a:lnTo>
                  <a:pt x="206" y="1188"/>
                </a:lnTo>
                <a:cubicBezTo>
                  <a:pt x="206" y="1202"/>
                  <a:pt x="201" y="1214"/>
                  <a:pt x="191" y="1225"/>
                </a:cubicBezTo>
                <a:cubicBezTo>
                  <a:pt x="181" y="1235"/>
                  <a:pt x="169" y="1240"/>
                  <a:pt x="155" y="1240"/>
                </a:cubicBezTo>
                <a:lnTo>
                  <a:pt x="52" y="1240"/>
                </a:lnTo>
                <a:cubicBezTo>
                  <a:pt x="38" y="1240"/>
                  <a:pt x="26" y="1235"/>
                  <a:pt x="15" y="1225"/>
                </a:cubicBezTo>
                <a:cubicBezTo>
                  <a:pt x="5" y="1214"/>
                  <a:pt x="0" y="1202"/>
                  <a:pt x="0" y="1188"/>
                </a:cubicBezTo>
                <a:lnTo>
                  <a:pt x="0" y="55"/>
                </a:lnTo>
                <a:cubicBezTo>
                  <a:pt x="0" y="41"/>
                  <a:pt x="5" y="29"/>
                  <a:pt x="15" y="19"/>
                </a:cubicBezTo>
                <a:cubicBezTo>
                  <a:pt x="26" y="9"/>
                  <a:pt x="38" y="3"/>
                  <a:pt x="52" y="3"/>
                </a:cubicBezTo>
                <a:lnTo>
                  <a:pt x="155" y="3"/>
                </a:lnTo>
                <a:cubicBezTo>
                  <a:pt x="169" y="3"/>
                  <a:pt x="181" y="9"/>
                  <a:pt x="191" y="19"/>
                </a:cubicBezTo>
                <a:cubicBezTo>
                  <a:pt x="201" y="29"/>
                  <a:pt x="206" y="41"/>
                  <a:pt x="206" y="55"/>
                </a:cubicBezTo>
                <a:lnTo>
                  <a:pt x="206" y="601"/>
                </a:lnTo>
                <a:cubicBezTo>
                  <a:pt x="208" y="595"/>
                  <a:pt x="212" y="590"/>
                  <a:pt x="217" y="585"/>
                </a:cubicBezTo>
                <a:lnTo>
                  <a:pt x="788" y="14"/>
                </a:lnTo>
                <a:cubicBezTo>
                  <a:pt x="798" y="4"/>
                  <a:pt x="807" y="0"/>
                  <a:pt x="814" y="3"/>
                </a:cubicBezTo>
                <a:cubicBezTo>
                  <a:pt x="821" y="7"/>
                  <a:pt x="824" y="15"/>
                  <a:pt x="824" y="29"/>
                </a:cubicBezTo>
                <a:lnTo>
                  <a:pt x="824" y="601"/>
                </a:lnTo>
                <a:cubicBezTo>
                  <a:pt x="827" y="595"/>
                  <a:pt x="830" y="590"/>
                  <a:pt x="835" y="585"/>
                </a:cubicBezTo>
                <a:lnTo>
                  <a:pt x="1406" y="1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3" name="Backward Icon"/>
          <p:cNvSpPr>
            <a:spLocks noChangeAspect="1"/>
          </p:cNvSpPr>
          <p:nvPr/>
        </p:nvSpPr>
        <p:spPr bwMode="auto">
          <a:xfrm>
            <a:off x="9466167" y="2151411"/>
            <a:ext cx="268288" cy="268288"/>
          </a:xfrm>
          <a:custGeom>
            <a:avLst/>
            <a:gdLst>
              <a:gd name="T0" fmla="*/ 1205 w 1241"/>
              <a:gd name="T1" fmla="*/ 14 h 1243"/>
              <a:gd name="T2" fmla="*/ 1231 w 1241"/>
              <a:gd name="T3" fmla="*/ 3 h 1243"/>
              <a:gd name="T4" fmla="*/ 1241 w 1241"/>
              <a:gd name="T5" fmla="*/ 29 h 1243"/>
              <a:gd name="T6" fmla="*/ 1241 w 1241"/>
              <a:gd name="T7" fmla="*/ 1214 h 1243"/>
              <a:gd name="T8" fmla="*/ 1231 w 1241"/>
              <a:gd name="T9" fmla="*/ 1240 h 1243"/>
              <a:gd name="T10" fmla="*/ 1205 w 1241"/>
              <a:gd name="T11" fmla="*/ 1230 h 1243"/>
              <a:gd name="T12" fmla="*/ 633 w 1241"/>
              <a:gd name="T13" fmla="*/ 658 h 1243"/>
              <a:gd name="T14" fmla="*/ 623 w 1241"/>
              <a:gd name="T15" fmla="*/ 643 h 1243"/>
              <a:gd name="T16" fmla="*/ 623 w 1241"/>
              <a:gd name="T17" fmla="*/ 1214 h 1243"/>
              <a:gd name="T18" fmla="*/ 612 w 1241"/>
              <a:gd name="T19" fmla="*/ 1240 h 1243"/>
              <a:gd name="T20" fmla="*/ 587 w 1241"/>
              <a:gd name="T21" fmla="*/ 1230 h 1243"/>
              <a:gd name="T22" fmla="*/ 15 w 1241"/>
              <a:gd name="T23" fmla="*/ 658 h 1243"/>
              <a:gd name="T24" fmla="*/ 0 w 1241"/>
              <a:gd name="T25" fmla="*/ 622 h 1243"/>
              <a:gd name="T26" fmla="*/ 15 w 1241"/>
              <a:gd name="T27" fmla="*/ 586 h 1243"/>
              <a:gd name="T28" fmla="*/ 587 w 1241"/>
              <a:gd name="T29" fmla="*/ 14 h 1243"/>
              <a:gd name="T30" fmla="*/ 612 w 1241"/>
              <a:gd name="T31" fmla="*/ 3 h 1243"/>
              <a:gd name="T32" fmla="*/ 623 w 1241"/>
              <a:gd name="T33" fmla="*/ 29 h 1243"/>
              <a:gd name="T34" fmla="*/ 623 w 1241"/>
              <a:gd name="T35" fmla="*/ 601 h 1243"/>
              <a:gd name="T36" fmla="*/ 633 w 1241"/>
              <a:gd name="T37" fmla="*/ 586 h 1243"/>
              <a:gd name="T38" fmla="*/ 1205 w 1241"/>
              <a:gd name="T39" fmla="*/ 14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1" h="1243">
                <a:moveTo>
                  <a:pt x="1205" y="14"/>
                </a:moveTo>
                <a:cubicBezTo>
                  <a:pt x="1215" y="4"/>
                  <a:pt x="1224" y="0"/>
                  <a:pt x="1231" y="3"/>
                </a:cubicBezTo>
                <a:cubicBezTo>
                  <a:pt x="1238" y="7"/>
                  <a:pt x="1241" y="15"/>
                  <a:pt x="1241" y="29"/>
                </a:cubicBezTo>
                <a:lnTo>
                  <a:pt x="1241" y="1214"/>
                </a:lnTo>
                <a:cubicBezTo>
                  <a:pt x="1241" y="1228"/>
                  <a:pt x="1238" y="1237"/>
                  <a:pt x="1231" y="1240"/>
                </a:cubicBezTo>
                <a:cubicBezTo>
                  <a:pt x="1224" y="1243"/>
                  <a:pt x="1215" y="1240"/>
                  <a:pt x="1205" y="1230"/>
                </a:cubicBezTo>
                <a:lnTo>
                  <a:pt x="633" y="658"/>
                </a:lnTo>
                <a:cubicBezTo>
                  <a:pt x="629" y="653"/>
                  <a:pt x="626" y="648"/>
                  <a:pt x="623" y="643"/>
                </a:cubicBezTo>
                <a:lnTo>
                  <a:pt x="623" y="1214"/>
                </a:lnTo>
                <a:cubicBezTo>
                  <a:pt x="623" y="1228"/>
                  <a:pt x="619" y="1237"/>
                  <a:pt x="612" y="1240"/>
                </a:cubicBezTo>
                <a:cubicBezTo>
                  <a:pt x="605" y="1243"/>
                  <a:pt x="597" y="1240"/>
                  <a:pt x="587" y="1230"/>
                </a:cubicBezTo>
                <a:lnTo>
                  <a:pt x="15" y="658"/>
                </a:lnTo>
                <a:cubicBezTo>
                  <a:pt x="5" y="648"/>
                  <a:pt x="0" y="636"/>
                  <a:pt x="0" y="622"/>
                </a:cubicBezTo>
                <a:cubicBezTo>
                  <a:pt x="0" y="608"/>
                  <a:pt x="5" y="596"/>
                  <a:pt x="15" y="586"/>
                </a:cubicBezTo>
                <a:lnTo>
                  <a:pt x="587" y="14"/>
                </a:lnTo>
                <a:cubicBezTo>
                  <a:pt x="597" y="4"/>
                  <a:pt x="605" y="0"/>
                  <a:pt x="612" y="3"/>
                </a:cubicBezTo>
                <a:cubicBezTo>
                  <a:pt x="619" y="7"/>
                  <a:pt x="623" y="15"/>
                  <a:pt x="623" y="29"/>
                </a:cubicBezTo>
                <a:lnTo>
                  <a:pt x="623" y="601"/>
                </a:lnTo>
                <a:cubicBezTo>
                  <a:pt x="626" y="595"/>
                  <a:pt x="629" y="590"/>
                  <a:pt x="633" y="586"/>
                </a:cubicBezTo>
                <a:lnTo>
                  <a:pt x="1205" y="1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4" name="Play Icon"/>
          <p:cNvSpPr>
            <a:spLocks noChangeAspect="1"/>
          </p:cNvSpPr>
          <p:nvPr/>
        </p:nvSpPr>
        <p:spPr bwMode="auto">
          <a:xfrm>
            <a:off x="9935696" y="2149824"/>
            <a:ext cx="244475" cy="271463"/>
          </a:xfrm>
          <a:custGeom>
            <a:avLst/>
            <a:gdLst>
              <a:gd name="T0" fmla="*/ 1114 w 1133"/>
              <a:gd name="T1" fmla="*/ 652 h 1254"/>
              <a:gd name="T2" fmla="*/ 45 w 1133"/>
              <a:gd name="T3" fmla="*/ 1246 h 1254"/>
              <a:gd name="T4" fmla="*/ 13 w 1133"/>
              <a:gd name="T5" fmla="*/ 1248 h 1254"/>
              <a:gd name="T6" fmla="*/ 0 w 1133"/>
              <a:gd name="T7" fmla="*/ 1219 h 1254"/>
              <a:gd name="T8" fmla="*/ 0 w 1133"/>
              <a:gd name="T9" fmla="*/ 34 h 1254"/>
              <a:gd name="T10" fmla="*/ 13 w 1133"/>
              <a:gd name="T11" fmla="*/ 5 h 1254"/>
              <a:gd name="T12" fmla="*/ 45 w 1133"/>
              <a:gd name="T13" fmla="*/ 8 h 1254"/>
              <a:gd name="T14" fmla="*/ 1114 w 1133"/>
              <a:gd name="T15" fmla="*/ 602 h 1254"/>
              <a:gd name="T16" fmla="*/ 1133 w 1133"/>
              <a:gd name="T17" fmla="*/ 627 h 1254"/>
              <a:gd name="T18" fmla="*/ 1114 w 1133"/>
              <a:gd name="T19" fmla="*/ 652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3" h="1254">
                <a:moveTo>
                  <a:pt x="1114" y="652"/>
                </a:moveTo>
                <a:lnTo>
                  <a:pt x="45" y="1246"/>
                </a:lnTo>
                <a:cubicBezTo>
                  <a:pt x="33" y="1253"/>
                  <a:pt x="22" y="1254"/>
                  <a:pt x="13" y="1248"/>
                </a:cubicBezTo>
                <a:cubicBezTo>
                  <a:pt x="4" y="1243"/>
                  <a:pt x="0" y="1233"/>
                  <a:pt x="0" y="1219"/>
                </a:cubicBezTo>
                <a:lnTo>
                  <a:pt x="0" y="34"/>
                </a:lnTo>
                <a:cubicBezTo>
                  <a:pt x="0" y="20"/>
                  <a:pt x="4" y="11"/>
                  <a:pt x="13" y="5"/>
                </a:cubicBezTo>
                <a:cubicBezTo>
                  <a:pt x="22" y="0"/>
                  <a:pt x="33" y="1"/>
                  <a:pt x="45" y="8"/>
                </a:cubicBezTo>
                <a:lnTo>
                  <a:pt x="1114" y="602"/>
                </a:lnTo>
                <a:cubicBezTo>
                  <a:pt x="1126" y="609"/>
                  <a:pt x="1133" y="617"/>
                  <a:pt x="1133" y="627"/>
                </a:cubicBezTo>
                <a:cubicBezTo>
                  <a:pt x="1133" y="636"/>
                  <a:pt x="1126" y="645"/>
                  <a:pt x="1114" y="6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5" name="Pause Icon"/>
          <p:cNvSpPr>
            <a:spLocks noChangeAspect="1" noEditPoints="1"/>
          </p:cNvSpPr>
          <p:nvPr/>
        </p:nvSpPr>
        <p:spPr bwMode="auto">
          <a:xfrm>
            <a:off x="10329817" y="2151411"/>
            <a:ext cx="266700" cy="268288"/>
          </a:xfrm>
          <a:custGeom>
            <a:avLst/>
            <a:gdLst>
              <a:gd name="T0" fmla="*/ 1236 w 1236"/>
              <a:gd name="T1" fmla="*/ 52 h 1237"/>
              <a:gd name="T2" fmla="*/ 1236 w 1236"/>
              <a:gd name="T3" fmla="*/ 1186 h 1237"/>
              <a:gd name="T4" fmla="*/ 1221 w 1236"/>
              <a:gd name="T5" fmla="*/ 1222 h 1237"/>
              <a:gd name="T6" fmla="*/ 1185 w 1236"/>
              <a:gd name="T7" fmla="*/ 1237 h 1237"/>
              <a:gd name="T8" fmla="*/ 773 w 1236"/>
              <a:gd name="T9" fmla="*/ 1237 h 1237"/>
              <a:gd name="T10" fmla="*/ 736 w 1236"/>
              <a:gd name="T11" fmla="*/ 1222 h 1237"/>
              <a:gd name="T12" fmla="*/ 721 w 1236"/>
              <a:gd name="T13" fmla="*/ 1186 h 1237"/>
              <a:gd name="T14" fmla="*/ 721 w 1236"/>
              <a:gd name="T15" fmla="*/ 52 h 1237"/>
              <a:gd name="T16" fmla="*/ 736 w 1236"/>
              <a:gd name="T17" fmla="*/ 16 h 1237"/>
              <a:gd name="T18" fmla="*/ 773 w 1236"/>
              <a:gd name="T19" fmla="*/ 0 h 1237"/>
              <a:gd name="T20" fmla="*/ 1185 w 1236"/>
              <a:gd name="T21" fmla="*/ 0 h 1237"/>
              <a:gd name="T22" fmla="*/ 1221 w 1236"/>
              <a:gd name="T23" fmla="*/ 16 h 1237"/>
              <a:gd name="T24" fmla="*/ 1236 w 1236"/>
              <a:gd name="T25" fmla="*/ 52 h 1237"/>
              <a:gd name="T26" fmla="*/ 515 w 1236"/>
              <a:gd name="T27" fmla="*/ 52 h 1237"/>
              <a:gd name="T28" fmla="*/ 515 w 1236"/>
              <a:gd name="T29" fmla="*/ 1186 h 1237"/>
              <a:gd name="T30" fmla="*/ 500 w 1236"/>
              <a:gd name="T31" fmla="*/ 1222 h 1237"/>
              <a:gd name="T32" fmla="*/ 463 w 1236"/>
              <a:gd name="T33" fmla="*/ 1237 h 1237"/>
              <a:gd name="T34" fmla="*/ 51 w 1236"/>
              <a:gd name="T35" fmla="*/ 1237 h 1237"/>
              <a:gd name="T36" fmla="*/ 15 w 1236"/>
              <a:gd name="T37" fmla="*/ 1222 h 1237"/>
              <a:gd name="T38" fmla="*/ 0 w 1236"/>
              <a:gd name="T39" fmla="*/ 1186 h 1237"/>
              <a:gd name="T40" fmla="*/ 0 w 1236"/>
              <a:gd name="T41" fmla="*/ 52 h 1237"/>
              <a:gd name="T42" fmla="*/ 15 w 1236"/>
              <a:gd name="T43" fmla="*/ 16 h 1237"/>
              <a:gd name="T44" fmla="*/ 51 w 1236"/>
              <a:gd name="T45" fmla="*/ 0 h 1237"/>
              <a:gd name="T46" fmla="*/ 463 w 1236"/>
              <a:gd name="T47" fmla="*/ 0 h 1237"/>
              <a:gd name="T48" fmla="*/ 500 w 1236"/>
              <a:gd name="T49" fmla="*/ 16 h 1237"/>
              <a:gd name="T50" fmla="*/ 515 w 1236"/>
              <a:gd name="T51" fmla="*/ 52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36" h="1237">
                <a:moveTo>
                  <a:pt x="1236" y="52"/>
                </a:moveTo>
                <a:lnTo>
                  <a:pt x="1236" y="1186"/>
                </a:lnTo>
                <a:cubicBezTo>
                  <a:pt x="1236" y="1199"/>
                  <a:pt x="1231" y="1212"/>
                  <a:pt x="1221" y="1222"/>
                </a:cubicBezTo>
                <a:cubicBezTo>
                  <a:pt x="1211" y="1232"/>
                  <a:pt x="1199" y="1237"/>
                  <a:pt x="1185" y="1237"/>
                </a:cubicBezTo>
                <a:lnTo>
                  <a:pt x="773" y="1237"/>
                </a:lnTo>
                <a:cubicBezTo>
                  <a:pt x="759" y="1237"/>
                  <a:pt x="747" y="1232"/>
                  <a:pt x="736" y="1222"/>
                </a:cubicBezTo>
                <a:cubicBezTo>
                  <a:pt x="726" y="1212"/>
                  <a:pt x="721" y="1199"/>
                  <a:pt x="721" y="1186"/>
                </a:cubicBezTo>
                <a:lnTo>
                  <a:pt x="721" y="52"/>
                </a:lnTo>
                <a:cubicBezTo>
                  <a:pt x="721" y="38"/>
                  <a:pt x="726" y="26"/>
                  <a:pt x="736" y="16"/>
                </a:cubicBezTo>
                <a:cubicBezTo>
                  <a:pt x="747" y="6"/>
                  <a:pt x="759" y="0"/>
                  <a:pt x="773" y="0"/>
                </a:cubicBezTo>
                <a:lnTo>
                  <a:pt x="1185" y="0"/>
                </a:lnTo>
                <a:cubicBezTo>
                  <a:pt x="1199" y="0"/>
                  <a:pt x="1211" y="6"/>
                  <a:pt x="1221" y="16"/>
                </a:cubicBezTo>
                <a:cubicBezTo>
                  <a:pt x="1231" y="26"/>
                  <a:pt x="1236" y="38"/>
                  <a:pt x="1236" y="52"/>
                </a:cubicBezTo>
                <a:close/>
                <a:moveTo>
                  <a:pt x="515" y="52"/>
                </a:moveTo>
                <a:lnTo>
                  <a:pt x="515" y="1186"/>
                </a:lnTo>
                <a:cubicBezTo>
                  <a:pt x="515" y="1199"/>
                  <a:pt x="510" y="1212"/>
                  <a:pt x="500" y="1222"/>
                </a:cubicBezTo>
                <a:cubicBezTo>
                  <a:pt x="489" y="1232"/>
                  <a:pt x="477" y="1237"/>
                  <a:pt x="463" y="1237"/>
                </a:cubicBezTo>
                <a:lnTo>
                  <a:pt x="51" y="1237"/>
                </a:lnTo>
                <a:cubicBezTo>
                  <a:pt x="37" y="1237"/>
                  <a:pt x="25" y="1232"/>
                  <a:pt x="15" y="1222"/>
                </a:cubicBezTo>
                <a:cubicBezTo>
                  <a:pt x="5" y="1212"/>
                  <a:pt x="0" y="1199"/>
                  <a:pt x="0" y="1186"/>
                </a:cubicBezTo>
                <a:lnTo>
                  <a:pt x="0" y="52"/>
                </a:lnTo>
                <a:cubicBezTo>
                  <a:pt x="0" y="38"/>
                  <a:pt x="5" y="26"/>
                  <a:pt x="15" y="16"/>
                </a:cubicBezTo>
                <a:cubicBezTo>
                  <a:pt x="25" y="6"/>
                  <a:pt x="37" y="0"/>
                  <a:pt x="51" y="0"/>
                </a:cubicBezTo>
                <a:lnTo>
                  <a:pt x="463" y="0"/>
                </a:lnTo>
                <a:cubicBezTo>
                  <a:pt x="477" y="0"/>
                  <a:pt x="489" y="6"/>
                  <a:pt x="500" y="16"/>
                </a:cubicBezTo>
                <a:cubicBezTo>
                  <a:pt x="510" y="26"/>
                  <a:pt x="515" y="38"/>
                  <a:pt x="515"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6" name="Stop Icon"/>
          <p:cNvSpPr>
            <a:spLocks noChangeAspect="1"/>
          </p:cNvSpPr>
          <p:nvPr/>
        </p:nvSpPr>
        <p:spPr bwMode="auto">
          <a:xfrm>
            <a:off x="10780294" y="2151411"/>
            <a:ext cx="266700" cy="268288"/>
          </a:xfrm>
          <a:custGeom>
            <a:avLst/>
            <a:gdLst>
              <a:gd name="T0" fmla="*/ 1236 w 1236"/>
              <a:gd name="T1" fmla="*/ 52 h 1237"/>
              <a:gd name="T2" fmla="*/ 1236 w 1236"/>
              <a:gd name="T3" fmla="*/ 1186 h 1237"/>
              <a:gd name="T4" fmla="*/ 1221 w 1236"/>
              <a:gd name="T5" fmla="*/ 1222 h 1237"/>
              <a:gd name="T6" fmla="*/ 1185 w 1236"/>
              <a:gd name="T7" fmla="*/ 1237 h 1237"/>
              <a:gd name="T8" fmla="*/ 51 w 1236"/>
              <a:gd name="T9" fmla="*/ 1237 h 1237"/>
              <a:gd name="T10" fmla="*/ 15 w 1236"/>
              <a:gd name="T11" fmla="*/ 1222 h 1237"/>
              <a:gd name="T12" fmla="*/ 0 w 1236"/>
              <a:gd name="T13" fmla="*/ 1186 h 1237"/>
              <a:gd name="T14" fmla="*/ 0 w 1236"/>
              <a:gd name="T15" fmla="*/ 52 h 1237"/>
              <a:gd name="T16" fmla="*/ 15 w 1236"/>
              <a:gd name="T17" fmla="*/ 16 h 1237"/>
              <a:gd name="T18" fmla="*/ 51 w 1236"/>
              <a:gd name="T19" fmla="*/ 0 h 1237"/>
              <a:gd name="T20" fmla="*/ 1185 w 1236"/>
              <a:gd name="T21" fmla="*/ 0 h 1237"/>
              <a:gd name="T22" fmla="*/ 1221 w 1236"/>
              <a:gd name="T23" fmla="*/ 16 h 1237"/>
              <a:gd name="T24" fmla="*/ 1236 w 1236"/>
              <a:gd name="T25" fmla="*/ 52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6" h="1237">
                <a:moveTo>
                  <a:pt x="1236" y="52"/>
                </a:moveTo>
                <a:lnTo>
                  <a:pt x="1236" y="1186"/>
                </a:lnTo>
                <a:cubicBezTo>
                  <a:pt x="1236" y="1199"/>
                  <a:pt x="1231" y="1212"/>
                  <a:pt x="1221" y="1222"/>
                </a:cubicBezTo>
                <a:cubicBezTo>
                  <a:pt x="1211" y="1232"/>
                  <a:pt x="1199" y="1237"/>
                  <a:pt x="1185" y="1237"/>
                </a:cubicBezTo>
                <a:lnTo>
                  <a:pt x="51" y="1237"/>
                </a:lnTo>
                <a:cubicBezTo>
                  <a:pt x="37" y="1237"/>
                  <a:pt x="25" y="1232"/>
                  <a:pt x="15" y="1222"/>
                </a:cubicBezTo>
                <a:cubicBezTo>
                  <a:pt x="5" y="1212"/>
                  <a:pt x="0" y="1199"/>
                  <a:pt x="0" y="1186"/>
                </a:cubicBezTo>
                <a:lnTo>
                  <a:pt x="0" y="52"/>
                </a:lnTo>
                <a:cubicBezTo>
                  <a:pt x="0" y="38"/>
                  <a:pt x="5" y="26"/>
                  <a:pt x="15" y="16"/>
                </a:cubicBezTo>
                <a:cubicBezTo>
                  <a:pt x="25" y="6"/>
                  <a:pt x="37" y="0"/>
                  <a:pt x="51" y="0"/>
                </a:cubicBezTo>
                <a:lnTo>
                  <a:pt x="1185" y="0"/>
                </a:lnTo>
                <a:cubicBezTo>
                  <a:pt x="1199" y="0"/>
                  <a:pt x="1211" y="6"/>
                  <a:pt x="1221" y="16"/>
                </a:cubicBezTo>
                <a:cubicBezTo>
                  <a:pt x="1231" y="26"/>
                  <a:pt x="1236" y="38"/>
                  <a:pt x="1236"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7" name="Forward Icon"/>
          <p:cNvSpPr>
            <a:spLocks noChangeAspect="1"/>
          </p:cNvSpPr>
          <p:nvPr/>
        </p:nvSpPr>
        <p:spPr bwMode="auto">
          <a:xfrm>
            <a:off x="11236328" y="2151411"/>
            <a:ext cx="268288" cy="268288"/>
          </a:xfrm>
          <a:custGeom>
            <a:avLst/>
            <a:gdLst>
              <a:gd name="T0" fmla="*/ 36 w 1241"/>
              <a:gd name="T1" fmla="*/ 1230 h 1243"/>
              <a:gd name="T2" fmla="*/ 10 w 1241"/>
              <a:gd name="T3" fmla="*/ 1240 h 1243"/>
              <a:gd name="T4" fmla="*/ 0 w 1241"/>
              <a:gd name="T5" fmla="*/ 1214 h 1243"/>
              <a:gd name="T6" fmla="*/ 0 w 1241"/>
              <a:gd name="T7" fmla="*/ 29 h 1243"/>
              <a:gd name="T8" fmla="*/ 10 w 1241"/>
              <a:gd name="T9" fmla="*/ 3 h 1243"/>
              <a:gd name="T10" fmla="*/ 36 w 1241"/>
              <a:gd name="T11" fmla="*/ 14 h 1243"/>
              <a:gd name="T12" fmla="*/ 608 w 1241"/>
              <a:gd name="T13" fmla="*/ 586 h 1243"/>
              <a:gd name="T14" fmla="*/ 618 w 1241"/>
              <a:gd name="T15" fmla="*/ 601 h 1243"/>
              <a:gd name="T16" fmla="*/ 618 w 1241"/>
              <a:gd name="T17" fmla="*/ 29 h 1243"/>
              <a:gd name="T18" fmla="*/ 629 w 1241"/>
              <a:gd name="T19" fmla="*/ 3 h 1243"/>
              <a:gd name="T20" fmla="*/ 654 w 1241"/>
              <a:gd name="T21" fmla="*/ 14 h 1243"/>
              <a:gd name="T22" fmla="*/ 1226 w 1241"/>
              <a:gd name="T23" fmla="*/ 586 h 1243"/>
              <a:gd name="T24" fmla="*/ 1241 w 1241"/>
              <a:gd name="T25" fmla="*/ 622 h 1243"/>
              <a:gd name="T26" fmla="*/ 1226 w 1241"/>
              <a:gd name="T27" fmla="*/ 658 h 1243"/>
              <a:gd name="T28" fmla="*/ 654 w 1241"/>
              <a:gd name="T29" fmla="*/ 1230 h 1243"/>
              <a:gd name="T30" fmla="*/ 629 w 1241"/>
              <a:gd name="T31" fmla="*/ 1240 h 1243"/>
              <a:gd name="T32" fmla="*/ 618 w 1241"/>
              <a:gd name="T33" fmla="*/ 1214 h 1243"/>
              <a:gd name="T34" fmla="*/ 618 w 1241"/>
              <a:gd name="T35" fmla="*/ 643 h 1243"/>
              <a:gd name="T36" fmla="*/ 608 w 1241"/>
              <a:gd name="T37" fmla="*/ 658 h 1243"/>
              <a:gd name="T38" fmla="*/ 36 w 1241"/>
              <a:gd name="T39" fmla="*/ 1230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1" h="1243">
                <a:moveTo>
                  <a:pt x="36" y="1230"/>
                </a:moveTo>
                <a:cubicBezTo>
                  <a:pt x="26" y="1240"/>
                  <a:pt x="17" y="1243"/>
                  <a:pt x="10" y="1240"/>
                </a:cubicBezTo>
                <a:cubicBezTo>
                  <a:pt x="3" y="1237"/>
                  <a:pt x="0" y="1228"/>
                  <a:pt x="0" y="1214"/>
                </a:cubicBezTo>
                <a:lnTo>
                  <a:pt x="0" y="29"/>
                </a:lnTo>
                <a:cubicBezTo>
                  <a:pt x="0" y="15"/>
                  <a:pt x="3" y="7"/>
                  <a:pt x="10" y="3"/>
                </a:cubicBezTo>
                <a:cubicBezTo>
                  <a:pt x="17" y="0"/>
                  <a:pt x="26" y="4"/>
                  <a:pt x="36" y="14"/>
                </a:cubicBezTo>
                <a:lnTo>
                  <a:pt x="608" y="586"/>
                </a:lnTo>
                <a:cubicBezTo>
                  <a:pt x="612" y="590"/>
                  <a:pt x="616" y="595"/>
                  <a:pt x="618" y="601"/>
                </a:cubicBezTo>
                <a:lnTo>
                  <a:pt x="618" y="29"/>
                </a:lnTo>
                <a:cubicBezTo>
                  <a:pt x="618" y="15"/>
                  <a:pt x="622" y="7"/>
                  <a:pt x="629" y="3"/>
                </a:cubicBezTo>
                <a:cubicBezTo>
                  <a:pt x="636" y="0"/>
                  <a:pt x="644" y="4"/>
                  <a:pt x="654" y="14"/>
                </a:cubicBezTo>
                <a:lnTo>
                  <a:pt x="1226" y="586"/>
                </a:lnTo>
                <a:cubicBezTo>
                  <a:pt x="1236" y="596"/>
                  <a:pt x="1241" y="608"/>
                  <a:pt x="1241" y="622"/>
                </a:cubicBezTo>
                <a:cubicBezTo>
                  <a:pt x="1241" y="636"/>
                  <a:pt x="1236" y="648"/>
                  <a:pt x="1226" y="658"/>
                </a:cubicBezTo>
                <a:lnTo>
                  <a:pt x="654" y="1230"/>
                </a:lnTo>
                <a:cubicBezTo>
                  <a:pt x="644" y="1240"/>
                  <a:pt x="636" y="1243"/>
                  <a:pt x="629" y="1240"/>
                </a:cubicBezTo>
                <a:cubicBezTo>
                  <a:pt x="622" y="1237"/>
                  <a:pt x="618" y="1228"/>
                  <a:pt x="618" y="1214"/>
                </a:cubicBezTo>
                <a:lnTo>
                  <a:pt x="618" y="643"/>
                </a:lnTo>
                <a:cubicBezTo>
                  <a:pt x="616" y="648"/>
                  <a:pt x="612" y="653"/>
                  <a:pt x="608" y="658"/>
                </a:cubicBezTo>
                <a:lnTo>
                  <a:pt x="36" y="123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8" name="Fast Forward Icon"/>
          <p:cNvSpPr>
            <a:spLocks noChangeAspect="1"/>
          </p:cNvSpPr>
          <p:nvPr/>
        </p:nvSpPr>
        <p:spPr bwMode="auto">
          <a:xfrm>
            <a:off x="578850" y="2656378"/>
            <a:ext cx="311150" cy="268288"/>
          </a:xfrm>
          <a:custGeom>
            <a:avLst/>
            <a:gdLst>
              <a:gd name="T0" fmla="*/ 36 w 1443"/>
              <a:gd name="T1" fmla="*/ 1230 h 1243"/>
              <a:gd name="T2" fmla="*/ 11 w 1443"/>
              <a:gd name="T3" fmla="*/ 1240 h 1243"/>
              <a:gd name="T4" fmla="*/ 0 w 1443"/>
              <a:gd name="T5" fmla="*/ 1214 h 1243"/>
              <a:gd name="T6" fmla="*/ 0 w 1443"/>
              <a:gd name="T7" fmla="*/ 29 h 1243"/>
              <a:gd name="T8" fmla="*/ 11 w 1443"/>
              <a:gd name="T9" fmla="*/ 3 h 1243"/>
              <a:gd name="T10" fmla="*/ 36 w 1443"/>
              <a:gd name="T11" fmla="*/ 14 h 1243"/>
              <a:gd name="T12" fmla="*/ 608 w 1443"/>
              <a:gd name="T13" fmla="*/ 586 h 1243"/>
              <a:gd name="T14" fmla="*/ 618 w 1443"/>
              <a:gd name="T15" fmla="*/ 601 h 1243"/>
              <a:gd name="T16" fmla="*/ 618 w 1443"/>
              <a:gd name="T17" fmla="*/ 29 h 1243"/>
              <a:gd name="T18" fmla="*/ 629 w 1443"/>
              <a:gd name="T19" fmla="*/ 3 h 1243"/>
              <a:gd name="T20" fmla="*/ 655 w 1443"/>
              <a:gd name="T21" fmla="*/ 14 h 1243"/>
              <a:gd name="T22" fmla="*/ 1226 w 1443"/>
              <a:gd name="T23" fmla="*/ 586 h 1243"/>
              <a:gd name="T24" fmla="*/ 1237 w 1443"/>
              <a:gd name="T25" fmla="*/ 601 h 1243"/>
              <a:gd name="T26" fmla="*/ 1237 w 1443"/>
              <a:gd name="T27" fmla="*/ 55 h 1243"/>
              <a:gd name="T28" fmla="*/ 1252 w 1443"/>
              <a:gd name="T29" fmla="*/ 19 h 1243"/>
              <a:gd name="T30" fmla="*/ 1288 w 1443"/>
              <a:gd name="T31" fmla="*/ 3 h 1243"/>
              <a:gd name="T32" fmla="*/ 1391 w 1443"/>
              <a:gd name="T33" fmla="*/ 3 h 1243"/>
              <a:gd name="T34" fmla="*/ 1427 w 1443"/>
              <a:gd name="T35" fmla="*/ 19 h 1243"/>
              <a:gd name="T36" fmla="*/ 1443 w 1443"/>
              <a:gd name="T37" fmla="*/ 55 h 1243"/>
              <a:gd name="T38" fmla="*/ 1443 w 1443"/>
              <a:gd name="T39" fmla="*/ 1189 h 1243"/>
              <a:gd name="T40" fmla="*/ 1427 w 1443"/>
              <a:gd name="T41" fmla="*/ 1225 h 1243"/>
              <a:gd name="T42" fmla="*/ 1391 w 1443"/>
              <a:gd name="T43" fmla="*/ 1240 h 1243"/>
              <a:gd name="T44" fmla="*/ 1288 w 1443"/>
              <a:gd name="T45" fmla="*/ 1240 h 1243"/>
              <a:gd name="T46" fmla="*/ 1252 w 1443"/>
              <a:gd name="T47" fmla="*/ 1225 h 1243"/>
              <a:gd name="T48" fmla="*/ 1237 w 1443"/>
              <a:gd name="T49" fmla="*/ 1189 h 1243"/>
              <a:gd name="T50" fmla="*/ 1237 w 1443"/>
              <a:gd name="T51" fmla="*/ 643 h 1243"/>
              <a:gd name="T52" fmla="*/ 1226 w 1443"/>
              <a:gd name="T53" fmla="*/ 658 h 1243"/>
              <a:gd name="T54" fmla="*/ 655 w 1443"/>
              <a:gd name="T55" fmla="*/ 1230 h 1243"/>
              <a:gd name="T56" fmla="*/ 629 w 1443"/>
              <a:gd name="T57" fmla="*/ 1240 h 1243"/>
              <a:gd name="T58" fmla="*/ 618 w 1443"/>
              <a:gd name="T59" fmla="*/ 1214 h 1243"/>
              <a:gd name="T60" fmla="*/ 618 w 1443"/>
              <a:gd name="T61" fmla="*/ 643 h 1243"/>
              <a:gd name="T62" fmla="*/ 608 w 1443"/>
              <a:gd name="T63" fmla="*/ 658 h 1243"/>
              <a:gd name="T64" fmla="*/ 36 w 1443"/>
              <a:gd name="T65" fmla="*/ 1230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3" h="1243">
                <a:moveTo>
                  <a:pt x="36" y="1230"/>
                </a:moveTo>
                <a:cubicBezTo>
                  <a:pt x="26" y="1240"/>
                  <a:pt x="18" y="1243"/>
                  <a:pt x="11" y="1240"/>
                </a:cubicBezTo>
                <a:cubicBezTo>
                  <a:pt x="4" y="1237"/>
                  <a:pt x="0" y="1228"/>
                  <a:pt x="0" y="1214"/>
                </a:cubicBezTo>
                <a:lnTo>
                  <a:pt x="0" y="29"/>
                </a:lnTo>
                <a:cubicBezTo>
                  <a:pt x="0" y="15"/>
                  <a:pt x="4" y="7"/>
                  <a:pt x="11" y="3"/>
                </a:cubicBezTo>
                <a:cubicBezTo>
                  <a:pt x="18" y="0"/>
                  <a:pt x="26" y="4"/>
                  <a:pt x="36" y="14"/>
                </a:cubicBezTo>
                <a:lnTo>
                  <a:pt x="608" y="586"/>
                </a:lnTo>
                <a:cubicBezTo>
                  <a:pt x="612" y="590"/>
                  <a:pt x="616" y="595"/>
                  <a:pt x="618" y="601"/>
                </a:cubicBezTo>
                <a:lnTo>
                  <a:pt x="618" y="29"/>
                </a:lnTo>
                <a:cubicBezTo>
                  <a:pt x="618" y="15"/>
                  <a:pt x="622" y="7"/>
                  <a:pt x="629" y="3"/>
                </a:cubicBezTo>
                <a:cubicBezTo>
                  <a:pt x="636" y="0"/>
                  <a:pt x="644" y="4"/>
                  <a:pt x="655" y="14"/>
                </a:cubicBezTo>
                <a:lnTo>
                  <a:pt x="1226" y="586"/>
                </a:lnTo>
                <a:cubicBezTo>
                  <a:pt x="1230" y="590"/>
                  <a:pt x="1234" y="595"/>
                  <a:pt x="1237" y="601"/>
                </a:cubicBezTo>
                <a:lnTo>
                  <a:pt x="1237" y="55"/>
                </a:lnTo>
                <a:cubicBezTo>
                  <a:pt x="1237" y="41"/>
                  <a:pt x="1242" y="29"/>
                  <a:pt x="1252" y="19"/>
                </a:cubicBezTo>
                <a:cubicBezTo>
                  <a:pt x="1262" y="9"/>
                  <a:pt x="1274" y="3"/>
                  <a:pt x="1288" y="3"/>
                </a:cubicBezTo>
                <a:lnTo>
                  <a:pt x="1391" y="3"/>
                </a:lnTo>
                <a:cubicBezTo>
                  <a:pt x="1405" y="3"/>
                  <a:pt x="1417" y="9"/>
                  <a:pt x="1427" y="19"/>
                </a:cubicBezTo>
                <a:cubicBezTo>
                  <a:pt x="1438" y="29"/>
                  <a:pt x="1443" y="41"/>
                  <a:pt x="1443" y="55"/>
                </a:cubicBezTo>
                <a:lnTo>
                  <a:pt x="1443" y="1189"/>
                </a:lnTo>
                <a:cubicBezTo>
                  <a:pt x="1443" y="1202"/>
                  <a:pt x="1438" y="1215"/>
                  <a:pt x="1427" y="1225"/>
                </a:cubicBezTo>
                <a:cubicBezTo>
                  <a:pt x="1417" y="1235"/>
                  <a:pt x="1405" y="1240"/>
                  <a:pt x="1391" y="1240"/>
                </a:cubicBezTo>
                <a:lnTo>
                  <a:pt x="1288" y="1240"/>
                </a:lnTo>
                <a:cubicBezTo>
                  <a:pt x="1274" y="1240"/>
                  <a:pt x="1262" y="1235"/>
                  <a:pt x="1252" y="1225"/>
                </a:cubicBezTo>
                <a:cubicBezTo>
                  <a:pt x="1242" y="1215"/>
                  <a:pt x="1237" y="1202"/>
                  <a:pt x="1237" y="1189"/>
                </a:cubicBezTo>
                <a:lnTo>
                  <a:pt x="1237" y="643"/>
                </a:lnTo>
                <a:cubicBezTo>
                  <a:pt x="1234" y="648"/>
                  <a:pt x="1230" y="653"/>
                  <a:pt x="1226" y="658"/>
                </a:cubicBezTo>
                <a:lnTo>
                  <a:pt x="655" y="1230"/>
                </a:lnTo>
                <a:cubicBezTo>
                  <a:pt x="644" y="1240"/>
                  <a:pt x="636" y="1243"/>
                  <a:pt x="629" y="1240"/>
                </a:cubicBezTo>
                <a:cubicBezTo>
                  <a:pt x="622" y="1237"/>
                  <a:pt x="618" y="1228"/>
                  <a:pt x="618" y="1214"/>
                </a:cubicBezTo>
                <a:lnTo>
                  <a:pt x="618" y="643"/>
                </a:lnTo>
                <a:cubicBezTo>
                  <a:pt x="616" y="648"/>
                  <a:pt x="612" y="653"/>
                  <a:pt x="608" y="658"/>
                </a:cubicBezTo>
                <a:lnTo>
                  <a:pt x="36" y="123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9" name="Step Forward Icon"/>
          <p:cNvSpPr>
            <a:spLocks noChangeAspect="1"/>
          </p:cNvSpPr>
          <p:nvPr/>
        </p:nvSpPr>
        <p:spPr bwMode="auto">
          <a:xfrm>
            <a:off x="1089653" y="2656378"/>
            <a:ext cx="179388" cy="268288"/>
          </a:xfrm>
          <a:custGeom>
            <a:avLst/>
            <a:gdLst>
              <a:gd name="T0" fmla="*/ 36 w 824"/>
              <a:gd name="T1" fmla="*/ 1230 h 1243"/>
              <a:gd name="T2" fmla="*/ 10 w 824"/>
              <a:gd name="T3" fmla="*/ 1240 h 1243"/>
              <a:gd name="T4" fmla="*/ 0 w 824"/>
              <a:gd name="T5" fmla="*/ 1214 h 1243"/>
              <a:gd name="T6" fmla="*/ 0 w 824"/>
              <a:gd name="T7" fmla="*/ 29 h 1243"/>
              <a:gd name="T8" fmla="*/ 10 w 824"/>
              <a:gd name="T9" fmla="*/ 3 h 1243"/>
              <a:gd name="T10" fmla="*/ 36 w 824"/>
              <a:gd name="T11" fmla="*/ 14 h 1243"/>
              <a:gd name="T12" fmla="*/ 608 w 824"/>
              <a:gd name="T13" fmla="*/ 586 h 1243"/>
              <a:gd name="T14" fmla="*/ 618 w 824"/>
              <a:gd name="T15" fmla="*/ 601 h 1243"/>
              <a:gd name="T16" fmla="*/ 618 w 824"/>
              <a:gd name="T17" fmla="*/ 55 h 1243"/>
              <a:gd name="T18" fmla="*/ 634 w 824"/>
              <a:gd name="T19" fmla="*/ 19 h 1243"/>
              <a:gd name="T20" fmla="*/ 670 w 824"/>
              <a:gd name="T21" fmla="*/ 3 h 1243"/>
              <a:gd name="T22" fmla="*/ 773 w 824"/>
              <a:gd name="T23" fmla="*/ 3 h 1243"/>
              <a:gd name="T24" fmla="*/ 809 w 824"/>
              <a:gd name="T25" fmla="*/ 19 h 1243"/>
              <a:gd name="T26" fmla="*/ 824 w 824"/>
              <a:gd name="T27" fmla="*/ 55 h 1243"/>
              <a:gd name="T28" fmla="*/ 824 w 824"/>
              <a:gd name="T29" fmla="*/ 1189 h 1243"/>
              <a:gd name="T30" fmla="*/ 809 w 824"/>
              <a:gd name="T31" fmla="*/ 1225 h 1243"/>
              <a:gd name="T32" fmla="*/ 773 w 824"/>
              <a:gd name="T33" fmla="*/ 1240 h 1243"/>
              <a:gd name="T34" fmla="*/ 670 w 824"/>
              <a:gd name="T35" fmla="*/ 1240 h 1243"/>
              <a:gd name="T36" fmla="*/ 634 w 824"/>
              <a:gd name="T37" fmla="*/ 1225 h 1243"/>
              <a:gd name="T38" fmla="*/ 618 w 824"/>
              <a:gd name="T39" fmla="*/ 1189 h 1243"/>
              <a:gd name="T40" fmla="*/ 618 w 824"/>
              <a:gd name="T41" fmla="*/ 643 h 1243"/>
              <a:gd name="T42" fmla="*/ 608 w 824"/>
              <a:gd name="T43" fmla="*/ 658 h 1243"/>
              <a:gd name="T44" fmla="*/ 36 w 824"/>
              <a:gd name="T45" fmla="*/ 1230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4" h="1243">
                <a:moveTo>
                  <a:pt x="36" y="1230"/>
                </a:moveTo>
                <a:cubicBezTo>
                  <a:pt x="26" y="1240"/>
                  <a:pt x="17" y="1243"/>
                  <a:pt x="10" y="1240"/>
                </a:cubicBezTo>
                <a:cubicBezTo>
                  <a:pt x="4" y="1237"/>
                  <a:pt x="0" y="1228"/>
                  <a:pt x="0" y="1214"/>
                </a:cubicBezTo>
                <a:lnTo>
                  <a:pt x="0" y="29"/>
                </a:lnTo>
                <a:cubicBezTo>
                  <a:pt x="0" y="15"/>
                  <a:pt x="4" y="7"/>
                  <a:pt x="10" y="3"/>
                </a:cubicBezTo>
                <a:cubicBezTo>
                  <a:pt x="17" y="0"/>
                  <a:pt x="26" y="4"/>
                  <a:pt x="36" y="14"/>
                </a:cubicBezTo>
                <a:lnTo>
                  <a:pt x="608" y="586"/>
                </a:lnTo>
                <a:cubicBezTo>
                  <a:pt x="612" y="590"/>
                  <a:pt x="616" y="595"/>
                  <a:pt x="618" y="601"/>
                </a:cubicBezTo>
                <a:lnTo>
                  <a:pt x="618" y="55"/>
                </a:lnTo>
                <a:cubicBezTo>
                  <a:pt x="618" y="41"/>
                  <a:pt x="623" y="29"/>
                  <a:pt x="634" y="19"/>
                </a:cubicBezTo>
                <a:cubicBezTo>
                  <a:pt x="644" y="9"/>
                  <a:pt x="656" y="3"/>
                  <a:pt x="670" y="3"/>
                </a:cubicBezTo>
                <a:lnTo>
                  <a:pt x="773" y="3"/>
                </a:lnTo>
                <a:cubicBezTo>
                  <a:pt x="787" y="3"/>
                  <a:pt x="799" y="9"/>
                  <a:pt x="809" y="19"/>
                </a:cubicBezTo>
                <a:cubicBezTo>
                  <a:pt x="819" y="29"/>
                  <a:pt x="824" y="41"/>
                  <a:pt x="824" y="55"/>
                </a:cubicBezTo>
                <a:lnTo>
                  <a:pt x="824" y="1189"/>
                </a:lnTo>
                <a:cubicBezTo>
                  <a:pt x="824" y="1202"/>
                  <a:pt x="819" y="1215"/>
                  <a:pt x="809" y="1225"/>
                </a:cubicBezTo>
                <a:cubicBezTo>
                  <a:pt x="799" y="1235"/>
                  <a:pt x="787" y="1240"/>
                  <a:pt x="773" y="1240"/>
                </a:cubicBezTo>
                <a:lnTo>
                  <a:pt x="670" y="1240"/>
                </a:lnTo>
                <a:cubicBezTo>
                  <a:pt x="656" y="1240"/>
                  <a:pt x="644" y="1235"/>
                  <a:pt x="634" y="1225"/>
                </a:cubicBezTo>
                <a:cubicBezTo>
                  <a:pt x="623" y="1215"/>
                  <a:pt x="618" y="1202"/>
                  <a:pt x="618" y="1189"/>
                </a:cubicBezTo>
                <a:lnTo>
                  <a:pt x="618" y="643"/>
                </a:lnTo>
                <a:cubicBezTo>
                  <a:pt x="616" y="648"/>
                  <a:pt x="612" y="653"/>
                  <a:pt x="608" y="658"/>
                </a:cubicBezTo>
                <a:lnTo>
                  <a:pt x="36" y="123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0" name="Eject Icon"/>
          <p:cNvSpPr>
            <a:spLocks noChangeAspect="1" noEditPoints="1"/>
          </p:cNvSpPr>
          <p:nvPr/>
        </p:nvSpPr>
        <p:spPr bwMode="auto">
          <a:xfrm>
            <a:off x="1479013" y="2678603"/>
            <a:ext cx="269875" cy="223838"/>
          </a:xfrm>
          <a:custGeom>
            <a:avLst/>
            <a:gdLst>
              <a:gd name="T0" fmla="*/ 13 w 1243"/>
              <a:gd name="T1" fmla="*/ 587 h 1035"/>
              <a:gd name="T2" fmla="*/ 585 w 1243"/>
              <a:gd name="T3" fmla="*/ 15 h 1035"/>
              <a:gd name="T4" fmla="*/ 621 w 1243"/>
              <a:gd name="T5" fmla="*/ 0 h 1035"/>
              <a:gd name="T6" fmla="*/ 657 w 1243"/>
              <a:gd name="T7" fmla="*/ 15 h 1035"/>
              <a:gd name="T8" fmla="*/ 1229 w 1243"/>
              <a:gd name="T9" fmla="*/ 587 h 1035"/>
              <a:gd name="T10" fmla="*/ 1239 w 1243"/>
              <a:gd name="T11" fmla="*/ 613 h 1035"/>
              <a:gd name="T12" fmla="*/ 1214 w 1243"/>
              <a:gd name="T13" fmla="*/ 623 h 1035"/>
              <a:gd name="T14" fmla="*/ 29 w 1243"/>
              <a:gd name="T15" fmla="*/ 623 h 1035"/>
              <a:gd name="T16" fmla="*/ 3 w 1243"/>
              <a:gd name="T17" fmla="*/ 613 h 1035"/>
              <a:gd name="T18" fmla="*/ 13 w 1243"/>
              <a:gd name="T19" fmla="*/ 587 h 1035"/>
              <a:gd name="T20" fmla="*/ 1188 w 1243"/>
              <a:gd name="T21" fmla="*/ 1035 h 1035"/>
              <a:gd name="T22" fmla="*/ 54 w 1243"/>
              <a:gd name="T23" fmla="*/ 1035 h 1035"/>
              <a:gd name="T24" fmla="*/ 18 w 1243"/>
              <a:gd name="T25" fmla="*/ 1020 h 1035"/>
              <a:gd name="T26" fmla="*/ 3 w 1243"/>
              <a:gd name="T27" fmla="*/ 984 h 1035"/>
              <a:gd name="T28" fmla="*/ 3 w 1243"/>
              <a:gd name="T29" fmla="*/ 778 h 1035"/>
              <a:gd name="T30" fmla="*/ 18 w 1243"/>
              <a:gd name="T31" fmla="*/ 742 h 1035"/>
              <a:gd name="T32" fmla="*/ 54 w 1243"/>
              <a:gd name="T33" fmla="*/ 726 h 1035"/>
              <a:gd name="T34" fmla="*/ 1188 w 1243"/>
              <a:gd name="T35" fmla="*/ 726 h 1035"/>
              <a:gd name="T36" fmla="*/ 1224 w 1243"/>
              <a:gd name="T37" fmla="*/ 742 h 1035"/>
              <a:gd name="T38" fmla="*/ 1239 w 1243"/>
              <a:gd name="T39" fmla="*/ 778 h 1035"/>
              <a:gd name="T40" fmla="*/ 1239 w 1243"/>
              <a:gd name="T41" fmla="*/ 984 h 1035"/>
              <a:gd name="T42" fmla="*/ 1224 w 1243"/>
              <a:gd name="T43" fmla="*/ 1020 h 1035"/>
              <a:gd name="T44" fmla="*/ 1188 w 1243"/>
              <a:gd name="T45" fmla="*/ 1035 h 1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43" h="1035">
                <a:moveTo>
                  <a:pt x="13" y="587"/>
                </a:moveTo>
                <a:lnTo>
                  <a:pt x="585" y="15"/>
                </a:lnTo>
                <a:cubicBezTo>
                  <a:pt x="595" y="5"/>
                  <a:pt x="607" y="0"/>
                  <a:pt x="621" y="0"/>
                </a:cubicBezTo>
                <a:cubicBezTo>
                  <a:pt x="635" y="0"/>
                  <a:pt x="647" y="5"/>
                  <a:pt x="657" y="15"/>
                </a:cubicBezTo>
                <a:lnTo>
                  <a:pt x="1229" y="587"/>
                </a:lnTo>
                <a:cubicBezTo>
                  <a:pt x="1239" y="597"/>
                  <a:pt x="1243" y="606"/>
                  <a:pt x="1239" y="613"/>
                </a:cubicBezTo>
                <a:cubicBezTo>
                  <a:pt x="1236" y="620"/>
                  <a:pt x="1228" y="623"/>
                  <a:pt x="1214" y="623"/>
                </a:cubicBezTo>
                <a:lnTo>
                  <a:pt x="29" y="623"/>
                </a:lnTo>
                <a:cubicBezTo>
                  <a:pt x="15" y="623"/>
                  <a:pt x="6" y="620"/>
                  <a:pt x="3" y="613"/>
                </a:cubicBezTo>
                <a:cubicBezTo>
                  <a:pt x="0" y="606"/>
                  <a:pt x="3" y="597"/>
                  <a:pt x="13" y="587"/>
                </a:cubicBezTo>
                <a:close/>
                <a:moveTo>
                  <a:pt x="1188" y="1035"/>
                </a:moveTo>
                <a:lnTo>
                  <a:pt x="54" y="1035"/>
                </a:lnTo>
                <a:cubicBezTo>
                  <a:pt x="40" y="1035"/>
                  <a:pt x="28" y="1030"/>
                  <a:pt x="18" y="1020"/>
                </a:cubicBezTo>
                <a:cubicBezTo>
                  <a:pt x="8" y="1010"/>
                  <a:pt x="3" y="998"/>
                  <a:pt x="3" y="984"/>
                </a:cubicBezTo>
                <a:lnTo>
                  <a:pt x="3" y="778"/>
                </a:lnTo>
                <a:cubicBezTo>
                  <a:pt x="3" y="764"/>
                  <a:pt x="8" y="752"/>
                  <a:pt x="18" y="742"/>
                </a:cubicBezTo>
                <a:cubicBezTo>
                  <a:pt x="28" y="731"/>
                  <a:pt x="40" y="726"/>
                  <a:pt x="54" y="726"/>
                </a:cubicBezTo>
                <a:lnTo>
                  <a:pt x="1188" y="726"/>
                </a:lnTo>
                <a:cubicBezTo>
                  <a:pt x="1202" y="726"/>
                  <a:pt x="1214" y="731"/>
                  <a:pt x="1224" y="742"/>
                </a:cubicBezTo>
                <a:cubicBezTo>
                  <a:pt x="1234" y="752"/>
                  <a:pt x="1239" y="764"/>
                  <a:pt x="1239" y="778"/>
                </a:cubicBezTo>
                <a:lnTo>
                  <a:pt x="1239" y="984"/>
                </a:lnTo>
                <a:cubicBezTo>
                  <a:pt x="1239" y="998"/>
                  <a:pt x="1234" y="1010"/>
                  <a:pt x="1224" y="1020"/>
                </a:cubicBezTo>
                <a:cubicBezTo>
                  <a:pt x="1214" y="1030"/>
                  <a:pt x="1202" y="1035"/>
                  <a:pt x="1188" y="103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1" name="Chevron Left Icon"/>
          <p:cNvSpPr>
            <a:spLocks noChangeAspect="1"/>
          </p:cNvSpPr>
          <p:nvPr/>
        </p:nvSpPr>
        <p:spPr bwMode="auto">
          <a:xfrm>
            <a:off x="1963622" y="2654791"/>
            <a:ext cx="169863" cy="271463"/>
          </a:xfrm>
          <a:custGeom>
            <a:avLst/>
            <a:gdLst>
              <a:gd name="T0" fmla="*/ 554 w 790"/>
              <a:gd name="T1" fmla="*/ 1224 h 1253"/>
              <a:gd name="T2" fmla="*/ 29 w 790"/>
              <a:gd name="T3" fmla="*/ 700 h 1253"/>
              <a:gd name="T4" fmla="*/ 0 w 790"/>
              <a:gd name="T5" fmla="*/ 627 h 1253"/>
              <a:gd name="T6" fmla="*/ 29 w 790"/>
              <a:gd name="T7" fmla="*/ 554 h 1253"/>
              <a:gd name="T8" fmla="*/ 554 w 790"/>
              <a:gd name="T9" fmla="*/ 30 h 1253"/>
              <a:gd name="T10" fmla="*/ 627 w 790"/>
              <a:gd name="T11" fmla="*/ 0 h 1253"/>
              <a:gd name="T12" fmla="*/ 700 w 790"/>
              <a:gd name="T13" fmla="*/ 30 h 1253"/>
              <a:gd name="T14" fmla="*/ 760 w 790"/>
              <a:gd name="T15" fmla="*/ 90 h 1253"/>
              <a:gd name="T16" fmla="*/ 790 w 790"/>
              <a:gd name="T17" fmla="*/ 163 h 1253"/>
              <a:gd name="T18" fmla="*/ 760 w 790"/>
              <a:gd name="T19" fmla="*/ 236 h 1253"/>
              <a:gd name="T20" fmla="*/ 369 w 790"/>
              <a:gd name="T21" fmla="*/ 627 h 1253"/>
              <a:gd name="T22" fmla="*/ 760 w 790"/>
              <a:gd name="T23" fmla="*/ 1018 h 1253"/>
              <a:gd name="T24" fmla="*/ 790 w 790"/>
              <a:gd name="T25" fmla="*/ 1091 h 1253"/>
              <a:gd name="T26" fmla="*/ 760 w 790"/>
              <a:gd name="T27" fmla="*/ 1163 h 1253"/>
              <a:gd name="T28" fmla="*/ 700 w 790"/>
              <a:gd name="T29" fmla="*/ 1224 h 1253"/>
              <a:gd name="T30" fmla="*/ 627 w 790"/>
              <a:gd name="T31" fmla="*/ 1253 h 1253"/>
              <a:gd name="T32" fmla="*/ 554 w 790"/>
              <a:gd name="T33" fmla="*/ 1224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90" h="1253">
                <a:moveTo>
                  <a:pt x="554" y="1224"/>
                </a:moveTo>
                <a:lnTo>
                  <a:pt x="29" y="700"/>
                </a:lnTo>
                <a:cubicBezTo>
                  <a:pt x="9" y="680"/>
                  <a:pt x="0" y="655"/>
                  <a:pt x="0" y="627"/>
                </a:cubicBezTo>
                <a:cubicBezTo>
                  <a:pt x="0" y="598"/>
                  <a:pt x="9" y="574"/>
                  <a:pt x="29" y="554"/>
                </a:cubicBezTo>
                <a:lnTo>
                  <a:pt x="554" y="30"/>
                </a:lnTo>
                <a:cubicBezTo>
                  <a:pt x="574" y="10"/>
                  <a:pt x="598" y="0"/>
                  <a:pt x="627" y="0"/>
                </a:cubicBezTo>
                <a:cubicBezTo>
                  <a:pt x="656" y="0"/>
                  <a:pt x="680" y="10"/>
                  <a:pt x="700" y="30"/>
                </a:cubicBezTo>
                <a:lnTo>
                  <a:pt x="760" y="90"/>
                </a:lnTo>
                <a:cubicBezTo>
                  <a:pt x="780" y="110"/>
                  <a:pt x="790" y="134"/>
                  <a:pt x="790" y="163"/>
                </a:cubicBezTo>
                <a:cubicBezTo>
                  <a:pt x="790" y="192"/>
                  <a:pt x="780" y="216"/>
                  <a:pt x="760" y="236"/>
                </a:cubicBezTo>
                <a:lnTo>
                  <a:pt x="369" y="627"/>
                </a:lnTo>
                <a:lnTo>
                  <a:pt x="760" y="1018"/>
                </a:lnTo>
                <a:cubicBezTo>
                  <a:pt x="780" y="1038"/>
                  <a:pt x="790" y="1062"/>
                  <a:pt x="790" y="1091"/>
                </a:cubicBezTo>
                <a:cubicBezTo>
                  <a:pt x="790" y="1119"/>
                  <a:pt x="780" y="1143"/>
                  <a:pt x="760" y="1163"/>
                </a:cubicBezTo>
                <a:lnTo>
                  <a:pt x="700" y="1224"/>
                </a:lnTo>
                <a:cubicBezTo>
                  <a:pt x="680" y="1244"/>
                  <a:pt x="656" y="1253"/>
                  <a:pt x="627" y="1253"/>
                </a:cubicBezTo>
                <a:cubicBezTo>
                  <a:pt x="598" y="1253"/>
                  <a:pt x="574" y="1244"/>
                  <a:pt x="554" y="122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2" name="Chevron Right Icon"/>
          <p:cNvSpPr>
            <a:spLocks noChangeAspect="1"/>
          </p:cNvSpPr>
          <p:nvPr/>
        </p:nvSpPr>
        <p:spPr bwMode="auto">
          <a:xfrm>
            <a:off x="2397431" y="2654791"/>
            <a:ext cx="171450" cy="271463"/>
          </a:xfrm>
          <a:custGeom>
            <a:avLst/>
            <a:gdLst>
              <a:gd name="T0" fmla="*/ 791 w 791"/>
              <a:gd name="T1" fmla="*/ 627 h 1254"/>
              <a:gd name="T2" fmla="*/ 761 w 791"/>
              <a:gd name="T3" fmla="*/ 700 h 1254"/>
              <a:gd name="T4" fmla="*/ 236 w 791"/>
              <a:gd name="T5" fmla="*/ 1224 h 1254"/>
              <a:gd name="T6" fmla="*/ 164 w 791"/>
              <a:gd name="T7" fmla="*/ 1254 h 1254"/>
              <a:gd name="T8" fmla="*/ 91 w 791"/>
              <a:gd name="T9" fmla="*/ 1224 h 1254"/>
              <a:gd name="T10" fmla="*/ 30 w 791"/>
              <a:gd name="T11" fmla="*/ 1164 h 1254"/>
              <a:gd name="T12" fmla="*/ 0 w 791"/>
              <a:gd name="T13" fmla="*/ 1090 h 1254"/>
              <a:gd name="T14" fmla="*/ 30 w 791"/>
              <a:gd name="T15" fmla="*/ 1018 h 1254"/>
              <a:gd name="T16" fmla="*/ 421 w 791"/>
              <a:gd name="T17" fmla="*/ 627 h 1254"/>
              <a:gd name="T18" fmla="*/ 30 w 791"/>
              <a:gd name="T19" fmla="*/ 236 h 1254"/>
              <a:gd name="T20" fmla="*/ 0 w 791"/>
              <a:gd name="T21" fmla="*/ 163 h 1254"/>
              <a:gd name="T22" fmla="*/ 30 w 791"/>
              <a:gd name="T23" fmla="*/ 91 h 1254"/>
              <a:gd name="T24" fmla="*/ 91 w 791"/>
              <a:gd name="T25" fmla="*/ 30 h 1254"/>
              <a:gd name="T26" fmla="*/ 164 w 791"/>
              <a:gd name="T27" fmla="*/ 0 h 1254"/>
              <a:gd name="T28" fmla="*/ 236 w 791"/>
              <a:gd name="T29" fmla="*/ 30 h 1254"/>
              <a:gd name="T30" fmla="*/ 761 w 791"/>
              <a:gd name="T31" fmla="*/ 554 h 1254"/>
              <a:gd name="T32" fmla="*/ 791 w 791"/>
              <a:gd name="T33" fmla="*/ 627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91" h="1254">
                <a:moveTo>
                  <a:pt x="791" y="627"/>
                </a:moveTo>
                <a:cubicBezTo>
                  <a:pt x="791" y="655"/>
                  <a:pt x="781" y="679"/>
                  <a:pt x="761" y="700"/>
                </a:cubicBezTo>
                <a:lnTo>
                  <a:pt x="236" y="1224"/>
                </a:lnTo>
                <a:cubicBezTo>
                  <a:pt x="216" y="1244"/>
                  <a:pt x="192" y="1254"/>
                  <a:pt x="164" y="1254"/>
                </a:cubicBezTo>
                <a:cubicBezTo>
                  <a:pt x="135" y="1254"/>
                  <a:pt x="111" y="1244"/>
                  <a:pt x="91" y="1224"/>
                </a:cubicBezTo>
                <a:lnTo>
                  <a:pt x="30" y="1164"/>
                </a:lnTo>
                <a:cubicBezTo>
                  <a:pt x="10" y="1143"/>
                  <a:pt x="0" y="1118"/>
                  <a:pt x="0" y="1090"/>
                </a:cubicBezTo>
                <a:cubicBezTo>
                  <a:pt x="0" y="1062"/>
                  <a:pt x="10" y="1038"/>
                  <a:pt x="30" y="1018"/>
                </a:cubicBezTo>
                <a:lnTo>
                  <a:pt x="421" y="627"/>
                </a:lnTo>
                <a:lnTo>
                  <a:pt x="30" y="236"/>
                </a:lnTo>
                <a:cubicBezTo>
                  <a:pt x="10" y="215"/>
                  <a:pt x="0" y="191"/>
                  <a:pt x="0" y="163"/>
                </a:cubicBezTo>
                <a:cubicBezTo>
                  <a:pt x="0" y="135"/>
                  <a:pt x="10" y="110"/>
                  <a:pt x="30" y="91"/>
                </a:cubicBezTo>
                <a:lnTo>
                  <a:pt x="91" y="30"/>
                </a:lnTo>
                <a:cubicBezTo>
                  <a:pt x="111" y="10"/>
                  <a:pt x="135" y="0"/>
                  <a:pt x="164" y="0"/>
                </a:cubicBezTo>
                <a:cubicBezTo>
                  <a:pt x="193" y="0"/>
                  <a:pt x="217" y="10"/>
                  <a:pt x="236" y="30"/>
                </a:cubicBezTo>
                <a:lnTo>
                  <a:pt x="761" y="554"/>
                </a:lnTo>
                <a:cubicBezTo>
                  <a:pt x="781" y="574"/>
                  <a:pt x="791" y="598"/>
                  <a:pt x="791" y="6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3" name="Plus Sign Icon"/>
          <p:cNvSpPr>
            <a:spLocks noChangeAspect="1" noEditPoints="1"/>
          </p:cNvSpPr>
          <p:nvPr/>
        </p:nvSpPr>
        <p:spPr bwMode="auto">
          <a:xfrm>
            <a:off x="2783615" y="2656378"/>
            <a:ext cx="268288" cy="268288"/>
          </a:xfrm>
          <a:custGeom>
            <a:avLst/>
            <a:gdLst>
              <a:gd name="T0" fmla="*/ 979 w 1237"/>
              <a:gd name="T1" fmla="*/ 670 h 1237"/>
              <a:gd name="T2" fmla="*/ 979 w 1237"/>
              <a:gd name="T3" fmla="*/ 567 h 1237"/>
              <a:gd name="T4" fmla="*/ 964 w 1237"/>
              <a:gd name="T5" fmla="*/ 531 h 1237"/>
              <a:gd name="T6" fmla="*/ 928 w 1237"/>
              <a:gd name="T7" fmla="*/ 516 h 1237"/>
              <a:gd name="T8" fmla="*/ 721 w 1237"/>
              <a:gd name="T9" fmla="*/ 516 h 1237"/>
              <a:gd name="T10" fmla="*/ 721 w 1237"/>
              <a:gd name="T11" fmla="*/ 310 h 1237"/>
              <a:gd name="T12" fmla="*/ 706 w 1237"/>
              <a:gd name="T13" fmla="*/ 273 h 1237"/>
              <a:gd name="T14" fmla="*/ 670 w 1237"/>
              <a:gd name="T15" fmla="*/ 258 h 1237"/>
              <a:gd name="T16" fmla="*/ 567 w 1237"/>
              <a:gd name="T17" fmla="*/ 258 h 1237"/>
              <a:gd name="T18" fmla="*/ 531 w 1237"/>
              <a:gd name="T19" fmla="*/ 273 h 1237"/>
              <a:gd name="T20" fmla="*/ 515 w 1237"/>
              <a:gd name="T21" fmla="*/ 310 h 1237"/>
              <a:gd name="T22" fmla="*/ 515 w 1237"/>
              <a:gd name="T23" fmla="*/ 516 h 1237"/>
              <a:gd name="T24" fmla="*/ 309 w 1237"/>
              <a:gd name="T25" fmla="*/ 516 h 1237"/>
              <a:gd name="T26" fmla="*/ 273 w 1237"/>
              <a:gd name="T27" fmla="*/ 531 h 1237"/>
              <a:gd name="T28" fmla="*/ 258 w 1237"/>
              <a:gd name="T29" fmla="*/ 567 h 1237"/>
              <a:gd name="T30" fmla="*/ 258 w 1237"/>
              <a:gd name="T31" fmla="*/ 670 h 1237"/>
              <a:gd name="T32" fmla="*/ 273 w 1237"/>
              <a:gd name="T33" fmla="*/ 707 h 1237"/>
              <a:gd name="T34" fmla="*/ 309 w 1237"/>
              <a:gd name="T35" fmla="*/ 722 h 1237"/>
              <a:gd name="T36" fmla="*/ 515 w 1237"/>
              <a:gd name="T37" fmla="*/ 722 h 1237"/>
              <a:gd name="T38" fmla="*/ 515 w 1237"/>
              <a:gd name="T39" fmla="*/ 928 h 1237"/>
              <a:gd name="T40" fmla="*/ 531 w 1237"/>
              <a:gd name="T41" fmla="*/ 964 h 1237"/>
              <a:gd name="T42" fmla="*/ 567 w 1237"/>
              <a:gd name="T43" fmla="*/ 979 h 1237"/>
              <a:gd name="T44" fmla="*/ 670 w 1237"/>
              <a:gd name="T45" fmla="*/ 979 h 1237"/>
              <a:gd name="T46" fmla="*/ 706 w 1237"/>
              <a:gd name="T47" fmla="*/ 964 h 1237"/>
              <a:gd name="T48" fmla="*/ 721 w 1237"/>
              <a:gd name="T49" fmla="*/ 928 h 1237"/>
              <a:gd name="T50" fmla="*/ 721 w 1237"/>
              <a:gd name="T51" fmla="*/ 722 h 1237"/>
              <a:gd name="T52" fmla="*/ 928 w 1237"/>
              <a:gd name="T53" fmla="*/ 722 h 1237"/>
              <a:gd name="T54" fmla="*/ 964 w 1237"/>
              <a:gd name="T55" fmla="*/ 707 h 1237"/>
              <a:gd name="T56" fmla="*/ 979 w 1237"/>
              <a:gd name="T57" fmla="*/ 670 h 1237"/>
              <a:gd name="T58" fmla="*/ 1237 w 1237"/>
              <a:gd name="T59" fmla="*/ 619 h 1237"/>
              <a:gd name="T60" fmla="*/ 1154 w 1237"/>
              <a:gd name="T61" fmla="*/ 929 h 1237"/>
              <a:gd name="T62" fmla="*/ 929 w 1237"/>
              <a:gd name="T63" fmla="*/ 1154 h 1237"/>
              <a:gd name="T64" fmla="*/ 618 w 1237"/>
              <a:gd name="T65" fmla="*/ 1237 h 1237"/>
              <a:gd name="T66" fmla="*/ 308 w 1237"/>
              <a:gd name="T67" fmla="*/ 1154 h 1237"/>
              <a:gd name="T68" fmla="*/ 83 w 1237"/>
              <a:gd name="T69" fmla="*/ 929 h 1237"/>
              <a:gd name="T70" fmla="*/ 0 w 1237"/>
              <a:gd name="T71" fmla="*/ 619 h 1237"/>
              <a:gd name="T72" fmla="*/ 83 w 1237"/>
              <a:gd name="T73" fmla="*/ 308 h 1237"/>
              <a:gd name="T74" fmla="*/ 308 w 1237"/>
              <a:gd name="T75" fmla="*/ 83 h 1237"/>
              <a:gd name="T76" fmla="*/ 618 w 1237"/>
              <a:gd name="T77" fmla="*/ 0 h 1237"/>
              <a:gd name="T78" fmla="*/ 929 w 1237"/>
              <a:gd name="T79" fmla="*/ 83 h 1237"/>
              <a:gd name="T80" fmla="*/ 1154 w 1237"/>
              <a:gd name="T81" fmla="*/ 308 h 1237"/>
              <a:gd name="T82" fmla="*/ 1237 w 1237"/>
              <a:gd name="T83"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7" h="1237">
                <a:moveTo>
                  <a:pt x="979" y="670"/>
                </a:moveTo>
                <a:lnTo>
                  <a:pt x="979" y="567"/>
                </a:lnTo>
                <a:cubicBezTo>
                  <a:pt x="979" y="553"/>
                  <a:pt x="974" y="541"/>
                  <a:pt x="964" y="531"/>
                </a:cubicBezTo>
                <a:cubicBezTo>
                  <a:pt x="954" y="521"/>
                  <a:pt x="942" y="516"/>
                  <a:pt x="928" y="516"/>
                </a:cubicBezTo>
                <a:lnTo>
                  <a:pt x="721" y="516"/>
                </a:lnTo>
                <a:lnTo>
                  <a:pt x="721" y="310"/>
                </a:lnTo>
                <a:cubicBezTo>
                  <a:pt x="721" y="296"/>
                  <a:pt x="716" y="284"/>
                  <a:pt x="706" y="273"/>
                </a:cubicBezTo>
                <a:cubicBezTo>
                  <a:pt x="696" y="263"/>
                  <a:pt x="684" y="258"/>
                  <a:pt x="670" y="258"/>
                </a:cubicBezTo>
                <a:lnTo>
                  <a:pt x="567" y="258"/>
                </a:lnTo>
                <a:cubicBezTo>
                  <a:pt x="553" y="258"/>
                  <a:pt x="541" y="263"/>
                  <a:pt x="531" y="273"/>
                </a:cubicBezTo>
                <a:cubicBezTo>
                  <a:pt x="520" y="284"/>
                  <a:pt x="515" y="296"/>
                  <a:pt x="515" y="310"/>
                </a:cubicBezTo>
                <a:lnTo>
                  <a:pt x="515" y="516"/>
                </a:lnTo>
                <a:lnTo>
                  <a:pt x="309" y="516"/>
                </a:lnTo>
                <a:cubicBezTo>
                  <a:pt x="295" y="516"/>
                  <a:pt x="283" y="521"/>
                  <a:pt x="273" y="531"/>
                </a:cubicBezTo>
                <a:cubicBezTo>
                  <a:pt x="263" y="541"/>
                  <a:pt x="258" y="553"/>
                  <a:pt x="258" y="567"/>
                </a:cubicBezTo>
                <a:lnTo>
                  <a:pt x="258" y="670"/>
                </a:lnTo>
                <a:cubicBezTo>
                  <a:pt x="258" y="684"/>
                  <a:pt x="263" y="696"/>
                  <a:pt x="273" y="707"/>
                </a:cubicBezTo>
                <a:cubicBezTo>
                  <a:pt x="283" y="717"/>
                  <a:pt x="295" y="722"/>
                  <a:pt x="309" y="722"/>
                </a:cubicBezTo>
                <a:lnTo>
                  <a:pt x="515" y="722"/>
                </a:lnTo>
                <a:lnTo>
                  <a:pt x="515" y="928"/>
                </a:lnTo>
                <a:cubicBezTo>
                  <a:pt x="515" y="942"/>
                  <a:pt x="520" y="954"/>
                  <a:pt x="531" y="964"/>
                </a:cubicBezTo>
                <a:cubicBezTo>
                  <a:pt x="541" y="974"/>
                  <a:pt x="553" y="979"/>
                  <a:pt x="567" y="979"/>
                </a:cubicBezTo>
                <a:lnTo>
                  <a:pt x="670" y="979"/>
                </a:lnTo>
                <a:cubicBezTo>
                  <a:pt x="684" y="979"/>
                  <a:pt x="696" y="974"/>
                  <a:pt x="706" y="964"/>
                </a:cubicBezTo>
                <a:cubicBezTo>
                  <a:pt x="716" y="954"/>
                  <a:pt x="721" y="942"/>
                  <a:pt x="721" y="928"/>
                </a:cubicBezTo>
                <a:lnTo>
                  <a:pt x="721" y="722"/>
                </a:lnTo>
                <a:lnTo>
                  <a:pt x="928" y="722"/>
                </a:lnTo>
                <a:cubicBezTo>
                  <a:pt x="942" y="722"/>
                  <a:pt x="954" y="717"/>
                  <a:pt x="964" y="707"/>
                </a:cubicBezTo>
                <a:cubicBezTo>
                  <a:pt x="974" y="696"/>
                  <a:pt x="979" y="684"/>
                  <a:pt x="979" y="670"/>
                </a:cubicBezTo>
                <a:close/>
                <a:moveTo>
                  <a:pt x="1237" y="619"/>
                </a:moveTo>
                <a:cubicBezTo>
                  <a:pt x="1237" y="731"/>
                  <a:pt x="1209" y="834"/>
                  <a:pt x="1154" y="929"/>
                </a:cubicBezTo>
                <a:cubicBezTo>
                  <a:pt x="1099" y="1024"/>
                  <a:pt x="1024" y="1099"/>
                  <a:pt x="929" y="1154"/>
                </a:cubicBezTo>
                <a:cubicBezTo>
                  <a:pt x="834" y="1209"/>
                  <a:pt x="731" y="1237"/>
                  <a:pt x="618" y="1237"/>
                </a:cubicBezTo>
                <a:cubicBezTo>
                  <a:pt x="506" y="1237"/>
                  <a:pt x="403" y="1209"/>
                  <a:pt x="308" y="1154"/>
                </a:cubicBezTo>
                <a:cubicBezTo>
                  <a:pt x="213" y="1099"/>
                  <a:pt x="138" y="1024"/>
                  <a:pt x="83" y="929"/>
                </a:cubicBezTo>
                <a:cubicBezTo>
                  <a:pt x="28" y="834"/>
                  <a:pt x="0" y="731"/>
                  <a:pt x="0" y="619"/>
                </a:cubicBezTo>
                <a:cubicBezTo>
                  <a:pt x="0" y="507"/>
                  <a:pt x="28" y="403"/>
                  <a:pt x="83" y="308"/>
                </a:cubicBezTo>
                <a:cubicBezTo>
                  <a:pt x="138" y="214"/>
                  <a:pt x="213" y="139"/>
                  <a:pt x="308" y="83"/>
                </a:cubicBezTo>
                <a:cubicBezTo>
                  <a:pt x="403" y="28"/>
                  <a:pt x="506" y="0"/>
                  <a:pt x="618" y="0"/>
                </a:cubicBezTo>
                <a:cubicBezTo>
                  <a:pt x="731" y="0"/>
                  <a:pt x="834" y="28"/>
                  <a:pt x="929" y="83"/>
                </a:cubicBezTo>
                <a:cubicBezTo>
                  <a:pt x="1024" y="139"/>
                  <a:pt x="1099" y="214"/>
                  <a:pt x="1154" y="308"/>
                </a:cubicBezTo>
                <a:cubicBezTo>
                  <a:pt x="1209" y="403"/>
                  <a:pt x="1237" y="507"/>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4" name="Minus Sign Icon"/>
          <p:cNvSpPr>
            <a:spLocks noChangeAspect="1" noEditPoints="1"/>
          </p:cNvSpPr>
          <p:nvPr/>
        </p:nvSpPr>
        <p:spPr bwMode="auto">
          <a:xfrm>
            <a:off x="3219805" y="2656378"/>
            <a:ext cx="266700" cy="268288"/>
          </a:xfrm>
          <a:custGeom>
            <a:avLst/>
            <a:gdLst>
              <a:gd name="T0" fmla="*/ 979 w 1236"/>
              <a:gd name="T1" fmla="*/ 670 h 1237"/>
              <a:gd name="T2" fmla="*/ 979 w 1236"/>
              <a:gd name="T3" fmla="*/ 567 h 1237"/>
              <a:gd name="T4" fmla="*/ 964 w 1236"/>
              <a:gd name="T5" fmla="*/ 531 h 1237"/>
              <a:gd name="T6" fmla="*/ 927 w 1236"/>
              <a:gd name="T7" fmla="*/ 516 h 1237"/>
              <a:gd name="T8" fmla="*/ 309 w 1236"/>
              <a:gd name="T9" fmla="*/ 516 h 1237"/>
              <a:gd name="T10" fmla="*/ 273 w 1236"/>
              <a:gd name="T11" fmla="*/ 531 h 1237"/>
              <a:gd name="T12" fmla="*/ 258 w 1236"/>
              <a:gd name="T13" fmla="*/ 567 h 1237"/>
              <a:gd name="T14" fmla="*/ 258 w 1236"/>
              <a:gd name="T15" fmla="*/ 670 h 1237"/>
              <a:gd name="T16" fmla="*/ 273 w 1236"/>
              <a:gd name="T17" fmla="*/ 707 h 1237"/>
              <a:gd name="T18" fmla="*/ 309 w 1236"/>
              <a:gd name="T19" fmla="*/ 722 h 1237"/>
              <a:gd name="T20" fmla="*/ 927 w 1236"/>
              <a:gd name="T21" fmla="*/ 722 h 1237"/>
              <a:gd name="T22" fmla="*/ 964 w 1236"/>
              <a:gd name="T23" fmla="*/ 707 h 1237"/>
              <a:gd name="T24" fmla="*/ 979 w 1236"/>
              <a:gd name="T25" fmla="*/ 670 h 1237"/>
              <a:gd name="T26" fmla="*/ 1236 w 1236"/>
              <a:gd name="T27" fmla="*/ 619 h 1237"/>
              <a:gd name="T28" fmla="*/ 1154 w 1236"/>
              <a:gd name="T29" fmla="*/ 929 h 1237"/>
              <a:gd name="T30" fmla="*/ 929 w 1236"/>
              <a:gd name="T31" fmla="*/ 1154 h 1237"/>
              <a:gd name="T32" fmla="*/ 618 w 1236"/>
              <a:gd name="T33" fmla="*/ 1237 h 1237"/>
              <a:gd name="T34" fmla="*/ 308 w 1236"/>
              <a:gd name="T35" fmla="*/ 1154 h 1237"/>
              <a:gd name="T36" fmla="*/ 83 w 1236"/>
              <a:gd name="T37" fmla="*/ 929 h 1237"/>
              <a:gd name="T38" fmla="*/ 0 w 1236"/>
              <a:gd name="T39" fmla="*/ 619 h 1237"/>
              <a:gd name="T40" fmla="*/ 83 w 1236"/>
              <a:gd name="T41" fmla="*/ 308 h 1237"/>
              <a:gd name="T42" fmla="*/ 308 w 1236"/>
              <a:gd name="T43" fmla="*/ 83 h 1237"/>
              <a:gd name="T44" fmla="*/ 618 w 1236"/>
              <a:gd name="T45" fmla="*/ 0 h 1237"/>
              <a:gd name="T46" fmla="*/ 929 w 1236"/>
              <a:gd name="T47" fmla="*/ 83 h 1237"/>
              <a:gd name="T48" fmla="*/ 1154 w 1236"/>
              <a:gd name="T49" fmla="*/ 308 h 1237"/>
              <a:gd name="T50" fmla="*/ 1236 w 1236"/>
              <a:gd name="T51"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36" h="1237">
                <a:moveTo>
                  <a:pt x="979" y="670"/>
                </a:moveTo>
                <a:lnTo>
                  <a:pt x="979" y="567"/>
                </a:lnTo>
                <a:cubicBezTo>
                  <a:pt x="979" y="553"/>
                  <a:pt x="974" y="541"/>
                  <a:pt x="964" y="531"/>
                </a:cubicBezTo>
                <a:cubicBezTo>
                  <a:pt x="953" y="521"/>
                  <a:pt x="941" y="516"/>
                  <a:pt x="927" y="516"/>
                </a:cubicBezTo>
                <a:lnTo>
                  <a:pt x="309" y="516"/>
                </a:lnTo>
                <a:cubicBezTo>
                  <a:pt x="295" y="516"/>
                  <a:pt x="283" y="521"/>
                  <a:pt x="273" y="531"/>
                </a:cubicBezTo>
                <a:cubicBezTo>
                  <a:pt x="263" y="541"/>
                  <a:pt x="258" y="553"/>
                  <a:pt x="258" y="567"/>
                </a:cubicBezTo>
                <a:lnTo>
                  <a:pt x="258" y="670"/>
                </a:lnTo>
                <a:cubicBezTo>
                  <a:pt x="258" y="684"/>
                  <a:pt x="263" y="696"/>
                  <a:pt x="273" y="707"/>
                </a:cubicBezTo>
                <a:cubicBezTo>
                  <a:pt x="283" y="717"/>
                  <a:pt x="295" y="722"/>
                  <a:pt x="309" y="722"/>
                </a:cubicBezTo>
                <a:lnTo>
                  <a:pt x="927" y="722"/>
                </a:lnTo>
                <a:cubicBezTo>
                  <a:pt x="941" y="722"/>
                  <a:pt x="953" y="717"/>
                  <a:pt x="964" y="707"/>
                </a:cubicBezTo>
                <a:cubicBezTo>
                  <a:pt x="974" y="696"/>
                  <a:pt x="979" y="684"/>
                  <a:pt x="979" y="670"/>
                </a:cubicBezTo>
                <a:close/>
                <a:moveTo>
                  <a:pt x="1236" y="619"/>
                </a:moveTo>
                <a:cubicBezTo>
                  <a:pt x="1236" y="731"/>
                  <a:pt x="1209" y="834"/>
                  <a:pt x="1154" y="929"/>
                </a:cubicBezTo>
                <a:cubicBezTo>
                  <a:pt x="1098" y="1024"/>
                  <a:pt x="1023" y="1099"/>
                  <a:pt x="929" y="1154"/>
                </a:cubicBezTo>
                <a:cubicBezTo>
                  <a:pt x="834" y="1209"/>
                  <a:pt x="730" y="1237"/>
                  <a:pt x="618" y="1237"/>
                </a:cubicBezTo>
                <a:cubicBezTo>
                  <a:pt x="506" y="1237"/>
                  <a:pt x="403" y="1209"/>
                  <a:pt x="308" y="1154"/>
                </a:cubicBezTo>
                <a:cubicBezTo>
                  <a:pt x="213" y="1099"/>
                  <a:pt x="138" y="1024"/>
                  <a:pt x="83" y="929"/>
                </a:cubicBezTo>
                <a:cubicBezTo>
                  <a:pt x="28" y="834"/>
                  <a:pt x="0" y="731"/>
                  <a:pt x="0" y="619"/>
                </a:cubicBezTo>
                <a:cubicBezTo>
                  <a:pt x="0" y="507"/>
                  <a:pt x="28" y="403"/>
                  <a:pt x="83" y="308"/>
                </a:cubicBezTo>
                <a:cubicBezTo>
                  <a:pt x="138" y="214"/>
                  <a:pt x="213" y="139"/>
                  <a:pt x="308" y="83"/>
                </a:cubicBezTo>
                <a:cubicBezTo>
                  <a:pt x="403" y="28"/>
                  <a:pt x="506" y="0"/>
                  <a:pt x="618" y="0"/>
                </a:cubicBezTo>
                <a:cubicBezTo>
                  <a:pt x="730" y="0"/>
                  <a:pt x="834" y="28"/>
                  <a:pt x="929" y="83"/>
                </a:cubicBezTo>
                <a:cubicBezTo>
                  <a:pt x="1023" y="139"/>
                  <a:pt x="1098" y="214"/>
                  <a:pt x="1154" y="308"/>
                </a:cubicBezTo>
                <a:cubicBezTo>
                  <a:pt x="1209"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5" name="Remove Sign Icon"/>
          <p:cNvSpPr>
            <a:spLocks noChangeAspect="1" noEditPoints="1"/>
          </p:cNvSpPr>
          <p:nvPr/>
        </p:nvSpPr>
        <p:spPr bwMode="auto">
          <a:xfrm>
            <a:off x="3653614" y="2656378"/>
            <a:ext cx="268288" cy="268288"/>
          </a:xfrm>
          <a:custGeom>
            <a:avLst/>
            <a:gdLst>
              <a:gd name="T0" fmla="*/ 925 w 1236"/>
              <a:gd name="T1" fmla="*/ 801 h 1237"/>
              <a:gd name="T2" fmla="*/ 909 w 1236"/>
              <a:gd name="T3" fmla="*/ 764 h 1237"/>
              <a:gd name="T4" fmla="*/ 764 w 1236"/>
              <a:gd name="T5" fmla="*/ 619 h 1237"/>
              <a:gd name="T6" fmla="*/ 909 w 1236"/>
              <a:gd name="T7" fmla="*/ 473 h 1237"/>
              <a:gd name="T8" fmla="*/ 925 w 1236"/>
              <a:gd name="T9" fmla="*/ 437 h 1237"/>
              <a:gd name="T10" fmla="*/ 909 w 1236"/>
              <a:gd name="T11" fmla="*/ 400 h 1237"/>
              <a:gd name="T12" fmla="*/ 837 w 1236"/>
              <a:gd name="T13" fmla="*/ 327 h 1237"/>
              <a:gd name="T14" fmla="*/ 800 w 1236"/>
              <a:gd name="T15" fmla="*/ 312 h 1237"/>
              <a:gd name="T16" fmla="*/ 764 w 1236"/>
              <a:gd name="T17" fmla="*/ 327 h 1237"/>
              <a:gd name="T18" fmla="*/ 618 w 1236"/>
              <a:gd name="T19" fmla="*/ 473 h 1237"/>
              <a:gd name="T20" fmla="*/ 472 w 1236"/>
              <a:gd name="T21" fmla="*/ 327 h 1237"/>
              <a:gd name="T22" fmla="*/ 436 w 1236"/>
              <a:gd name="T23" fmla="*/ 312 h 1237"/>
              <a:gd name="T24" fmla="*/ 399 w 1236"/>
              <a:gd name="T25" fmla="*/ 327 h 1237"/>
              <a:gd name="T26" fmla="*/ 327 w 1236"/>
              <a:gd name="T27" fmla="*/ 400 h 1237"/>
              <a:gd name="T28" fmla="*/ 311 w 1236"/>
              <a:gd name="T29" fmla="*/ 437 h 1237"/>
              <a:gd name="T30" fmla="*/ 327 w 1236"/>
              <a:gd name="T31" fmla="*/ 473 h 1237"/>
              <a:gd name="T32" fmla="*/ 472 w 1236"/>
              <a:gd name="T33" fmla="*/ 619 h 1237"/>
              <a:gd name="T34" fmla="*/ 327 w 1236"/>
              <a:gd name="T35" fmla="*/ 764 h 1237"/>
              <a:gd name="T36" fmla="*/ 311 w 1236"/>
              <a:gd name="T37" fmla="*/ 801 h 1237"/>
              <a:gd name="T38" fmla="*/ 327 w 1236"/>
              <a:gd name="T39" fmla="*/ 838 h 1237"/>
              <a:gd name="T40" fmla="*/ 399 w 1236"/>
              <a:gd name="T41" fmla="*/ 910 h 1237"/>
              <a:gd name="T42" fmla="*/ 436 w 1236"/>
              <a:gd name="T43" fmla="*/ 925 h 1237"/>
              <a:gd name="T44" fmla="*/ 472 w 1236"/>
              <a:gd name="T45" fmla="*/ 910 h 1237"/>
              <a:gd name="T46" fmla="*/ 618 w 1236"/>
              <a:gd name="T47" fmla="*/ 764 h 1237"/>
              <a:gd name="T48" fmla="*/ 764 w 1236"/>
              <a:gd name="T49" fmla="*/ 910 h 1237"/>
              <a:gd name="T50" fmla="*/ 800 w 1236"/>
              <a:gd name="T51" fmla="*/ 925 h 1237"/>
              <a:gd name="T52" fmla="*/ 837 w 1236"/>
              <a:gd name="T53" fmla="*/ 910 h 1237"/>
              <a:gd name="T54" fmla="*/ 909 w 1236"/>
              <a:gd name="T55" fmla="*/ 838 h 1237"/>
              <a:gd name="T56" fmla="*/ 925 w 1236"/>
              <a:gd name="T57" fmla="*/ 801 h 1237"/>
              <a:gd name="T58" fmla="*/ 1236 w 1236"/>
              <a:gd name="T59" fmla="*/ 619 h 1237"/>
              <a:gd name="T60" fmla="*/ 1153 w 1236"/>
              <a:gd name="T61" fmla="*/ 929 h 1237"/>
              <a:gd name="T62" fmla="*/ 928 w 1236"/>
              <a:gd name="T63" fmla="*/ 1154 h 1237"/>
              <a:gd name="T64" fmla="*/ 618 w 1236"/>
              <a:gd name="T65" fmla="*/ 1237 h 1237"/>
              <a:gd name="T66" fmla="*/ 308 w 1236"/>
              <a:gd name="T67" fmla="*/ 1154 h 1237"/>
              <a:gd name="T68" fmla="*/ 83 w 1236"/>
              <a:gd name="T69" fmla="*/ 929 h 1237"/>
              <a:gd name="T70" fmla="*/ 0 w 1236"/>
              <a:gd name="T71" fmla="*/ 619 h 1237"/>
              <a:gd name="T72" fmla="*/ 83 w 1236"/>
              <a:gd name="T73" fmla="*/ 308 h 1237"/>
              <a:gd name="T74" fmla="*/ 308 w 1236"/>
              <a:gd name="T75" fmla="*/ 83 h 1237"/>
              <a:gd name="T76" fmla="*/ 618 w 1236"/>
              <a:gd name="T77" fmla="*/ 0 h 1237"/>
              <a:gd name="T78" fmla="*/ 928 w 1236"/>
              <a:gd name="T79" fmla="*/ 83 h 1237"/>
              <a:gd name="T80" fmla="*/ 1153 w 1236"/>
              <a:gd name="T81" fmla="*/ 308 h 1237"/>
              <a:gd name="T82" fmla="*/ 1236 w 1236"/>
              <a:gd name="T83"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6" h="1237">
                <a:moveTo>
                  <a:pt x="925" y="801"/>
                </a:moveTo>
                <a:cubicBezTo>
                  <a:pt x="925" y="787"/>
                  <a:pt x="920" y="775"/>
                  <a:pt x="909" y="764"/>
                </a:cubicBezTo>
                <a:lnTo>
                  <a:pt x="764" y="619"/>
                </a:lnTo>
                <a:lnTo>
                  <a:pt x="909" y="473"/>
                </a:lnTo>
                <a:cubicBezTo>
                  <a:pt x="920" y="463"/>
                  <a:pt x="925" y="451"/>
                  <a:pt x="925" y="437"/>
                </a:cubicBezTo>
                <a:cubicBezTo>
                  <a:pt x="925" y="422"/>
                  <a:pt x="920" y="410"/>
                  <a:pt x="909" y="400"/>
                </a:cubicBezTo>
                <a:lnTo>
                  <a:pt x="837" y="327"/>
                </a:lnTo>
                <a:cubicBezTo>
                  <a:pt x="827" y="317"/>
                  <a:pt x="814" y="312"/>
                  <a:pt x="800" y="312"/>
                </a:cubicBezTo>
                <a:cubicBezTo>
                  <a:pt x="786" y="312"/>
                  <a:pt x="774" y="317"/>
                  <a:pt x="764" y="327"/>
                </a:cubicBezTo>
                <a:lnTo>
                  <a:pt x="618" y="473"/>
                </a:lnTo>
                <a:lnTo>
                  <a:pt x="472" y="327"/>
                </a:lnTo>
                <a:cubicBezTo>
                  <a:pt x="462" y="317"/>
                  <a:pt x="450" y="312"/>
                  <a:pt x="436" y="312"/>
                </a:cubicBezTo>
                <a:cubicBezTo>
                  <a:pt x="422" y="312"/>
                  <a:pt x="409" y="317"/>
                  <a:pt x="399" y="327"/>
                </a:cubicBezTo>
                <a:lnTo>
                  <a:pt x="327" y="400"/>
                </a:lnTo>
                <a:cubicBezTo>
                  <a:pt x="316" y="410"/>
                  <a:pt x="311" y="422"/>
                  <a:pt x="311" y="437"/>
                </a:cubicBezTo>
                <a:cubicBezTo>
                  <a:pt x="311" y="451"/>
                  <a:pt x="316" y="463"/>
                  <a:pt x="327" y="473"/>
                </a:cubicBezTo>
                <a:lnTo>
                  <a:pt x="472" y="619"/>
                </a:lnTo>
                <a:lnTo>
                  <a:pt x="327" y="764"/>
                </a:lnTo>
                <a:cubicBezTo>
                  <a:pt x="316" y="775"/>
                  <a:pt x="311" y="787"/>
                  <a:pt x="311" y="801"/>
                </a:cubicBezTo>
                <a:cubicBezTo>
                  <a:pt x="311" y="815"/>
                  <a:pt x="316" y="828"/>
                  <a:pt x="327" y="838"/>
                </a:cubicBezTo>
                <a:lnTo>
                  <a:pt x="399" y="910"/>
                </a:lnTo>
                <a:cubicBezTo>
                  <a:pt x="409" y="920"/>
                  <a:pt x="422" y="925"/>
                  <a:pt x="436" y="925"/>
                </a:cubicBezTo>
                <a:cubicBezTo>
                  <a:pt x="450" y="925"/>
                  <a:pt x="462" y="920"/>
                  <a:pt x="472" y="910"/>
                </a:cubicBezTo>
                <a:lnTo>
                  <a:pt x="618" y="764"/>
                </a:lnTo>
                <a:lnTo>
                  <a:pt x="764" y="910"/>
                </a:lnTo>
                <a:cubicBezTo>
                  <a:pt x="774" y="920"/>
                  <a:pt x="786" y="925"/>
                  <a:pt x="800" y="925"/>
                </a:cubicBezTo>
                <a:cubicBezTo>
                  <a:pt x="814" y="925"/>
                  <a:pt x="827" y="920"/>
                  <a:pt x="837" y="910"/>
                </a:cubicBezTo>
                <a:lnTo>
                  <a:pt x="909" y="838"/>
                </a:lnTo>
                <a:cubicBezTo>
                  <a:pt x="920" y="828"/>
                  <a:pt x="925" y="815"/>
                  <a:pt x="925" y="801"/>
                </a:cubicBezTo>
                <a:close/>
                <a:moveTo>
                  <a:pt x="1236" y="619"/>
                </a:moveTo>
                <a:cubicBezTo>
                  <a:pt x="1236" y="731"/>
                  <a:pt x="1209" y="834"/>
                  <a:pt x="1153" y="929"/>
                </a:cubicBezTo>
                <a:cubicBezTo>
                  <a:pt x="1098" y="1024"/>
                  <a:pt x="1023" y="1099"/>
                  <a:pt x="928" y="1154"/>
                </a:cubicBezTo>
                <a:cubicBezTo>
                  <a:pt x="834" y="1209"/>
                  <a:pt x="730" y="1237"/>
                  <a:pt x="618" y="1237"/>
                </a:cubicBezTo>
                <a:cubicBezTo>
                  <a:pt x="506" y="1237"/>
                  <a:pt x="402" y="1209"/>
                  <a:pt x="308" y="1154"/>
                </a:cubicBezTo>
                <a:cubicBezTo>
                  <a:pt x="213" y="1099"/>
                  <a:pt x="138" y="1024"/>
                  <a:pt x="83" y="929"/>
                </a:cubicBezTo>
                <a:cubicBezTo>
                  <a:pt x="27" y="834"/>
                  <a:pt x="0" y="731"/>
                  <a:pt x="0" y="619"/>
                </a:cubicBezTo>
                <a:cubicBezTo>
                  <a:pt x="0" y="507"/>
                  <a:pt x="27" y="403"/>
                  <a:pt x="83" y="308"/>
                </a:cubicBezTo>
                <a:cubicBezTo>
                  <a:pt x="138" y="214"/>
                  <a:pt x="213" y="139"/>
                  <a:pt x="308" y="83"/>
                </a:cubicBezTo>
                <a:cubicBezTo>
                  <a:pt x="402" y="28"/>
                  <a:pt x="506" y="0"/>
                  <a:pt x="618" y="0"/>
                </a:cubicBezTo>
                <a:cubicBezTo>
                  <a:pt x="730" y="0"/>
                  <a:pt x="834" y="28"/>
                  <a:pt x="928" y="83"/>
                </a:cubicBezTo>
                <a:cubicBezTo>
                  <a:pt x="1023" y="139"/>
                  <a:pt x="1098" y="214"/>
                  <a:pt x="1153" y="308"/>
                </a:cubicBezTo>
                <a:cubicBezTo>
                  <a:pt x="1209"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6" name="Ok Sign Icon"/>
          <p:cNvSpPr>
            <a:spLocks noChangeAspect="1" noEditPoints="1"/>
          </p:cNvSpPr>
          <p:nvPr/>
        </p:nvSpPr>
        <p:spPr bwMode="auto">
          <a:xfrm>
            <a:off x="4099329" y="2656378"/>
            <a:ext cx="266700" cy="268288"/>
          </a:xfrm>
          <a:custGeom>
            <a:avLst/>
            <a:gdLst>
              <a:gd name="T0" fmla="*/ 1033 w 1236"/>
              <a:gd name="T1" fmla="*/ 488 h 1237"/>
              <a:gd name="T2" fmla="*/ 1019 w 1236"/>
              <a:gd name="T3" fmla="*/ 451 h 1237"/>
              <a:gd name="T4" fmla="*/ 945 w 1236"/>
              <a:gd name="T5" fmla="*/ 379 h 1237"/>
              <a:gd name="T6" fmla="*/ 909 w 1236"/>
              <a:gd name="T7" fmla="*/ 364 h 1237"/>
              <a:gd name="T8" fmla="*/ 873 w 1236"/>
              <a:gd name="T9" fmla="*/ 379 h 1237"/>
              <a:gd name="T10" fmla="*/ 545 w 1236"/>
              <a:gd name="T11" fmla="*/ 707 h 1237"/>
              <a:gd name="T12" fmla="*/ 363 w 1236"/>
              <a:gd name="T13" fmla="*/ 525 h 1237"/>
              <a:gd name="T14" fmla="*/ 326 w 1236"/>
              <a:gd name="T15" fmla="*/ 509 h 1237"/>
              <a:gd name="T16" fmla="*/ 290 w 1236"/>
              <a:gd name="T17" fmla="*/ 525 h 1237"/>
              <a:gd name="T18" fmla="*/ 217 w 1236"/>
              <a:gd name="T19" fmla="*/ 597 h 1237"/>
              <a:gd name="T20" fmla="*/ 202 w 1236"/>
              <a:gd name="T21" fmla="*/ 634 h 1237"/>
              <a:gd name="T22" fmla="*/ 217 w 1236"/>
              <a:gd name="T23" fmla="*/ 670 h 1237"/>
              <a:gd name="T24" fmla="*/ 508 w 1236"/>
              <a:gd name="T25" fmla="*/ 962 h 1237"/>
              <a:gd name="T26" fmla="*/ 545 w 1236"/>
              <a:gd name="T27" fmla="*/ 977 h 1237"/>
              <a:gd name="T28" fmla="*/ 582 w 1236"/>
              <a:gd name="T29" fmla="*/ 962 h 1237"/>
              <a:gd name="T30" fmla="*/ 1019 w 1236"/>
              <a:gd name="T31" fmla="*/ 525 h 1237"/>
              <a:gd name="T32" fmla="*/ 1033 w 1236"/>
              <a:gd name="T33" fmla="*/ 488 h 1237"/>
              <a:gd name="T34" fmla="*/ 1236 w 1236"/>
              <a:gd name="T35" fmla="*/ 619 h 1237"/>
              <a:gd name="T36" fmla="*/ 1153 w 1236"/>
              <a:gd name="T37" fmla="*/ 929 h 1237"/>
              <a:gd name="T38" fmla="*/ 928 w 1236"/>
              <a:gd name="T39" fmla="*/ 1154 h 1237"/>
              <a:gd name="T40" fmla="*/ 618 w 1236"/>
              <a:gd name="T41" fmla="*/ 1237 h 1237"/>
              <a:gd name="T42" fmla="*/ 307 w 1236"/>
              <a:gd name="T43" fmla="*/ 1154 h 1237"/>
              <a:gd name="T44" fmla="*/ 82 w 1236"/>
              <a:gd name="T45" fmla="*/ 929 h 1237"/>
              <a:gd name="T46" fmla="*/ 0 w 1236"/>
              <a:gd name="T47" fmla="*/ 619 h 1237"/>
              <a:gd name="T48" fmla="*/ 82 w 1236"/>
              <a:gd name="T49" fmla="*/ 308 h 1237"/>
              <a:gd name="T50" fmla="*/ 307 w 1236"/>
              <a:gd name="T51" fmla="*/ 83 h 1237"/>
              <a:gd name="T52" fmla="*/ 618 w 1236"/>
              <a:gd name="T53" fmla="*/ 0 h 1237"/>
              <a:gd name="T54" fmla="*/ 928 w 1236"/>
              <a:gd name="T55" fmla="*/ 83 h 1237"/>
              <a:gd name="T56" fmla="*/ 1153 w 1236"/>
              <a:gd name="T57" fmla="*/ 308 h 1237"/>
              <a:gd name="T58" fmla="*/ 1236 w 1236"/>
              <a:gd name="T59"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6" h="1237">
                <a:moveTo>
                  <a:pt x="1033" y="488"/>
                </a:moveTo>
                <a:cubicBezTo>
                  <a:pt x="1033" y="473"/>
                  <a:pt x="1028" y="461"/>
                  <a:pt x="1019" y="451"/>
                </a:cubicBezTo>
                <a:lnTo>
                  <a:pt x="945" y="379"/>
                </a:lnTo>
                <a:cubicBezTo>
                  <a:pt x="935" y="369"/>
                  <a:pt x="923" y="364"/>
                  <a:pt x="909" y="364"/>
                </a:cubicBezTo>
                <a:cubicBezTo>
                  <a:pt x="895" y="364"/>
                  <a:pt x="883" y="369"/>
                  <a:pt x="873" y="379"/>
                </a:cubicBezTo>
                <a:lnTo>
                  <a:pt x="545" y="707"/>
                </a:lnTo>
                <a:lnTo>
                  <a:pt x="363" y="525"/>
                </a:lnTo>
                <a:cubicBezTo>
                  <a:pt x="352" y="514"/>
                  <a:pt x="340" y="509"/>
                  <a:pt x="326" y="509"/>
                </a:cubicBezTo>
                <a:cubicBezTo>
                  <a:pt x="312" y="509"/>
                  <a:pt x="300" y="514"/>
                  <a:pt x="290" y="525"/>
                </a:cubicBezTo>
                <a:lnTo>
                  <a:pt x="217" y="597"/>
                </a:lnTo>
                <a:cubicBezTo>
                  <a:pt x="207" y="607"/>
                  <a:pt x="202" y="619"/>
                  <a:pt x="202" y="634"/>
                </a:cubicBezTo>
                <a:cubicBezTo>
                  <a:pt x="202" y="649"/>
                  <a:pt x="207" y="661"/>
                  <a:pt x="217" y="670"/>
                </a:cubicBezTo>
                <a:lnTo>
                  <a:pt x="508" y="962"/>
                </a:lnTo>
                <a:cubicBezTo>
                  <a:pt x="519" y="972"/>
                  <a:pt x="531" y="977"/>
                  <a:pt x="545" y="977"/>
                </a:cubicBezTo>
                <a:cubicBezTo>
                  <a:pt x="559" y="977"/>
                  <a:pt x="571" y="972"/>
                  <a:pt x="582" y="962"/>
                </a:cubicBezTo>
                <a:lnTo>
                  <a:pt x="1019" y="525"/>
                </a:lnTo>
                <a:cubicBezTo>
                  <a:pt x="1028" y="515"/>
                  <a:pt x="1033" y="503"/>
                  <a:pt x="1033" y="488"/>
                </a:cubicBezTo>
                <a:close/>
                <a:moveTo>
                  <a:pt x="1236" y="619"/>
                </a:moveTo>
                <a:cubicBezTo>
                  <a:pt x="1236" y="731"/>
                  <a:pt x="1208" y="834"/>
                  <a:pt x="1153" y="929"/>
                </a:cubicBezTo>
                <a:cubicBezTo>
                  <a:pt x="1098" y="1024"/>
                  <a:pt x="1023" y="1099"/>
                  <a:pt x="928" y="1154"/>
                </a:cubicBezTo>
                <a:cubicBezTo>
                  <a:pt x="833" y="1209"/>
                  <a:pt x="730" y="1237"/>
                  <a:pt x="618" y="1237"/>
                </a:cubicBezTo>
                <a:cubicBezTo>
                  <a:pt x="506" y="1237"/>
                  <a:pt x="402" y="1209"/>
                  <a:pt x="307" y="1154"/>
                </a:cubicBezTo>
                <a:cubicBezTo>
                  <a:pt x="213" y="1099"/>
                  <a:pt x="138" y="1024"/>
                  <a:pt x="82" y="929"/>
                </a:cubicBezTo>
                <a:cubicBezTo>
                  <a:pt x="27" y="834"/>
                  <a:pt x="0" y="731"/>
                  <a:pt x="0" y="619"/>
                </a:cubicBezTo>
                <a:cubicBezTo>
                  <a:pt x="0" y="507"/>
                  <a:pt x="27" y="403"/>
                  <a:pt x="82" y="308"/>
                </a:cubicBezTo>
                <a:cubicBezTo>
                  <a:pt x="138" y="214"/>
                  <a:pt x="213" y="139"/>
                  <a:pt x="307" y="83"/>
                </a:cubicBezTo>
                <a:cubicBezTo>
                  <a:pt x="402" y="28"/>
                  <a:pt x="506" y="0"/>
                  <a:pt x="618" y="0"/>
                </a:cubicBezTo>
                <a:cubicBezTo>
                  <a:pt x="730" y="0"/>
                  <a:pt x="833" y="28"/>
                  <a:pt x="928" y="83"/>
                </a:cubicBezTo>
                <a:cubicBezTo>
                  <a:pt x="1023" y="139"/>
                  <a:pt x="1098" y="214"/>
                  <a:pt x="1153" y="308"/>
                </a:cubicBezTo>
                <a:cubicBezTo>
                  <a:pt x="1208"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7" name="Question Sign Icon"/>
          <p:cNvSpPr>
            <a:spLocks noChangeAspect="1" noEditPoints="1"/>
          </p:cNvSpPr>
          <p:nvPr/>
        </p:nvSpPr>
        <p:spPr bwMode="auto">
          <a:xfrm>
            <a:off x="4554569" y="2656378"/>
            <a:ext cx="268288" cy="268288"/>
          </a:xfrm>
          <a:custGeom>
            <a:avLst/>
            <a:gdLst>
              <a:gd name="T0" fmla="*/ 722 w 1237"/>
              <a:gd name="T1" fmla="*/ 851 h 1237"/>
              <a:gd name="T2" fmla="*/ 696 w 1237"/>
              <a:gd name="T3" fmla="*/ 825 h 1237"/>
              <a:gd name="T4" fmla="*/ 523 w 1237"/>
              <a:gd name="T5" fmla="*/ 832 h 1237"/>
              <a:gd name="T6" fmla="*/ 516 w 1237"/>
              <a:gd name="T7" fmla="*/ 1005 h 1237"/>
              <a:gd name="T8" fmla="*/ 541 w 1237"/>
              <a:gd name="T9" fmla="*/ 1031 h 1237"/>
              <a:gd name="T10" fmla="*/ 714 w 1237"/>
              <a:gd name="T11" fmla="*/ 1023 h 1237"/>
              <a:gd name="T12" fmla="*/ 928 w 1237"/>
              <a:gd name="T13" fmla="*/ 464 h 1237"/>
              <a:gd name="T14" fmla="*/ 764 w 1237"/>
              <a:gd name="T15" fmla="*/ 236 h 1237"/>
              <a:gd name="T16" fmla="*/ 473 w 1237"/>
              <a:gd name="T17" fmla="*/ 236 h 1237"/>
              <a:gd name="T18" fmla="*/ 309 w 1237"/>
              <a:gd name="T19" fmla="*/ 464 h 1237"/>
              <a:gd name="T20" fmla="*/ 309 w 1237"/>
              <a:gd name="T21" fmla="*/ 483 h 1237"/>
              <a:gd name="T22" fmla="*/ 313 w 1237"/>
              <a:gd name="T23" fmla="*/ 502 h 1237"/>
              <a:gd name="T24" fmla="*/ 324 w 1237"/>
              <a:gd name="T25" fmla="*/ 514 h 1237"/>
              <a:gd name="T26" fmla="*/ 490 w 1237"/>
              <a:gd name="T27" fmla="*/ 516 h 1237"/>
              <a:gd name="T28" fmla="*/ 515 w 1237"/>
              <a:gd name="T29" fmla="*/ 490 h 1237"/>
              <a:gd name="T30" fmla="*/ 565 w 1237"/>
              <a:gd name="T31" fmla="*/ 428 h 1237"/>
              <a:gd name="T32" fmla="*/ 685 w 1237"/>
              <a:gd name="T33" fmla="*/ 430 h 1237"/>
              <a:gd name="T34" fmla="*/ 699 w 1237"/>
              <a:gd name="T35" fmla="*/ 523 h 1237"/>
              <a:gd name="T36" fmla="*/ 588 w 1237"/>
              <a:gd name="T37" fmla="*/ 592 h 1237"/>
              <a:gd name="T38" fmla="*/ 515 w 1237"/>
              <a:gd name="T39" fmla="*/ 722 h 1237"/>
              <a:gd name="T40" fmla="*/ 515 w 1237"/>
              <a:gd name="T41" fmla="*/ 741 h 1237"/>
              <a:gd name="T42" fmla="*/ 519 w 1237"/>
              <a:gd name="T43" fmla="*/ 760 h 1237"/>
              <a:gd name="T44" fmla="*/ 531 w 1237"/>
              <a:gd name="T45" fmla="*/ 772 h 1237"/>
              <a:gd name="T46" fmla="*/ 696 w 1237"/>
              <a:gd name="T47" fmla="*/ 774 h 1237"/>
              <a:gd name="T48" fmla="*/ 722 w 1237"/>
              <a:gd name="T49" fmla="*/ 745 h 1237"/>
              <a:gd name="T50" fmla="*/ 763 w 1237"/>
              <a:gd name="T51" fmla="*/ 693 h 1237"/>
              <a:gd name="T52" fmla="*/ 898 w 1237"/>
              <a:gd name="T53" fmla="*/ 575 h 1237"/>
              <a:gd name="T54" fmla="*/ 1237 w 1237"/>
              <a:gd name="T55" fmla="*/ 619 h 1237"/>
              <a:gd name="T56" fmla="*/ 929 w 1237"/>
              <a:gd name="T57" fmla="*/ 1154 h 1237"/>
              <a:gd name="T58" fmla="*/ 308 w 1237"/>
              <a:gd name="T59" fmla="*/ 1154 h 1237"/>
              <a:gd name="T60" fmla="*/ 0 w 1237"/>
              <a:gd name="T61" fmla="*/ 619 h 1237"/>
              <a:gd name="T62" fmla="*/ 308 w 1237"/>
              <a:gd name="T63" fmla="*/ 83 h 1237"/>
              <a:gd name="T64" fmla="*/ 929 w 1237"/>
              <a:gd name="T65" fmla="*/ 83 h 1237"/>
              <a:gd name="T66" fmla="*/ 1237 w 1237"/>
              <a:gd name="T67"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37" h="1237">
                <a:moveTo>
                  <a:pt x="722" y="1005"/>
                </a:moveTo>
                <a:lnTo>
                  <a:pt x="722" y="851"/>
                </a:lnTo>
                <a:cubicBezTo>
                  <a:pt x="722" y="844"/>
                  <a:pt x="719" y="838"/>
                  <a:pt x="714" y="832"/>
                </a:cubicBezTo>
                <a:cubicBezTo>
                  <a:pt x="709" y="827"/>
                  <a:pt x="703" y="825"/>
                  <a:pt x="696" y="825"/>
                </a:cubicBezTo>
                <a:lnTo>
                  <a:pt x="541" y="825"/>
                </a:lnTo>
                <a:cubicBezTo>
                  <a:pt x="534" y="825"/>
                  <a:pt x="528" y="827"/>
                  <a:pt x="523" y="832"/>
                </a:cubicBezTo>
                <a:cubicBezTo>
                  <a:pt x="518" y="838"/>
                  <a:pt x="516" y="844"/>
                  <a:pt x="516" y="851"/>
                </a:cubicBezTo>
                <a:lnTo>
                  <a:pt x="516" y="1005"/>
                </a:lnTo>
                <a:cubicBezTo>
                  <a:pt x="516" y="1012"/>
                  <a:pt x="518" y="1018"/>
                  <a:pt x="523" y="1023"/>
                </a:cubicBezTo>
                <a:cubicBezTo>
                  <a:pt x="528" y="1028"/>
                  <a:pt x="534" y="1031"/>
                  <a:pt x="541" y="1031"/>
                </a:cubicBezTo>
                <a:lnTo>
                  <a:pt x="696" y="1031"/>
                </a:lnTo>
                <a:cubicBezTo>
                  <a:pt x="703" y="1031"/>
                  <a:pt x="709" y="1028"/>
                  <a:pt x="714" y="1023"/>
                </a:cubicBezTo>
                <a:cubicBezTo>
                  <a:pt x="719" y="1018"/>
                  <a:pt x="722" y="1012"/>
                  <a:pt x="722" y="1005"/>
                </a:cubicBezTo>
                <a:close/>
                <a:moveTo>
                  <a:pt x="928" y="464"/>
                </a:moveTo>
                <a:cubicBezTo>
                  <a:pt x="928" y="412"/>
                  <a:pt x="912" y="366"/>
                  <a:pt x="881" y="326"/>
                </a:cubicBezTo>
                <a:cubicBezTo>
                  <a:pt x="849" y="285"/>
                  <a:pt x="810" y="256"/>
                  <a:pt x="764" y="236"/>
                </a:cubicBezTo>
                <a:cubicBezTo>
                  <a:pt x="718" y="216"/>
                  <a:pt x="670" y="207"/>
                  <a:pt x="619" y="207"/>
                </a:cubicBezTo>
                <a:cubicBezTo>
                  <a:pt x="568" y="207"/>
                  <a:pt x="519" y="216"/>
                  <a:pt x="473" y="236"/>
                </a:cubicBezTo>
                <a:cubicBezTo>
                  <a:pt x="427" y="256"/>
                  <a:pt x="388" y="285"/>
                  <a:pt x="357" y="326"/>
                </a:cubicBezTo>
                <a:cubicBezTo>
                  <a:pt x="325" y="366"/>
                  <a:pt x="309" y="412"/>
                  <a:pt x="309" y="464"/>
                </a:cubicBezTo>
                <a:lnTo>
                  <a:pt x="309" y="473"/>
                </a:lnTo>
                <a:lnTo>
                  <a:pt x="309" y="483"/>
                </a:lnTo>
                <a:lnTo>
                  <a:pt x="310" y="493"/>
                </a:lnTo>
                <a:cubicBezTo>
                  <a:pt x="311" y="499"/>
                  <a:pt x="312" y="502"/>
                  <a:pt x="313" y="502"/>
                </a:cubicBezTo>
                <a:cubicBezTo>
                  <a:pt x="314" y="502"/>
                  <a:pt x="315" y="504"/>
                  <a:pt x="317" y="508"/>
                </a:cubicBezTo>
                <a:cubicBezTo>
                  <a:pt x="319" y="513"/>
                  <a:pt x="321" y="515"/>
                  <a:pt x="324" y="514"/>
                </a:cubicBezTo>
                <a:cubicBezTo>
                  <a:pt x="327" y="514"/>
                  <a:pt x="331" y="514"/>
                  <a:pt x="335" y="516"/>
                </a:cubicBezTo>
                <a:lnTo>
                  <a:pt x="490" y="516"/>
                </a:lnTo>
                <a:cubicBezTo>
                  <a:pt x="497" y="516"/>
                  <a:pt x="503" y="513"/>
                  <a:pt x="508" y="509"/>
                </a:cubicBezTo>
                <a:cubicBezTo>
                  <a:pt x="513" y="504"/>
                  <a:pt x="515" y="498"/>
                  <a:pt x="515" y="490"/>
                </a:cubicBezTo>
                <a:cubicBezTo>
                  <a:pt x="515" y="484"/>
                  <a:pt x="518" y="476"/>
                  <a:pt x="524" y="468"/>
                </a:cubicBezTo>
                <a:cubicBezTo>
                  <a:pt x="535" y="452"/>
                  <a:pt x="548" y="438"/>
                  <a:pt x="565" y="428"/>
                </a:cubicBezTo>
                <a:cubicBezTo>
                  <a:pt x="582" y="418"/>
                  <a:pt x="600" y="413"/>
                  <a:pt x="618" y="413"/>
                </a:cubicBezTo>
                <a:cubicBezTo>
                  <a:pt x="639" y="413"/>
                  <a:pt x="662" y="419"/>
                  <a:pt x="685" y="430"/>
                </a:cubicBezTo>
                <a:cubicBezTo>
                  <a:pt x="709" y="442"/>
                  <a:pt x="721" y="457"/>
                  <a:pt x="721" y="476"/>
                </a:cubicBezTo>
                <a:cubicBezTo>
                  <a:pt x="721" y="494"/>
                  <a:pt x="714" y="510"/>
                  <a:pt x="699" y="523"/>
                </a:cubicBezTo>
                <a:cubicBezTo>
                  <a:pt x="685" y="536"/>
                  <a:pt x="668" y="548"/>
                  <a:pt x="648" y="558"/>
                </a:cubicBezTo>
                <a:cubicBezTo>
                  <a:pt x="628" y="569"/>
                  <a:pt x="608" y="580"/>
                  <a:pt x="588" y="592"/>
                </a:cubicBezTo>
                <a:cubicBezTo>
                  <a:pt x="568" y="604"/>
                  <a:pt x="551" y="621"/>
                  <a:pt x="537" y="643"/>
                </a:cubicBezTo>
                <a:cubicBezTo>
                  <a:pt x="523" y="665"/>
                  <a:pt x="515" y="691"/>
                  <a:pt x="515" y="722"/>
                </a:cubicBezTo>
                <a:lnTo>
                  <a:pt x="515" y="731"/>
                </a:lnTo>
                <a:lnTo>
                  <a:pt x="515" y="741"/>
                </a:lnTo>
                <a:lnTo>
                  <a:pt x="516" y="750"/>
                </a:lnTo>
                <a:cubicBezTo>
                  <a:pt x="517" y="757"/>
                  <a:pt x="518" y="760"/>
                  <a:pt x="519" y="760"/>
                </a:cubicBezTo>
                <a:cubicBezTo>
                  <a:pt x="520" y="760"/>
                  <a:pt x="521" y="762"/>
                  <a:pt x="523" y="766"/>
                </a:cubicBezTo>
                <a:cubicBezTo>
                  <a:pt x="525" y="770"/>
                  <a:pt x="528" y="772"/>
                  <a:pt x="531" y="772"/>
                </a:cubicBezTo>
                <a:cubicBezTo>
                  <a:pt x="533" y="771"/>
                  <a:pt x="537" y="772"/>
                  <a:pt x="541" y="774"/>
                </a:cubicBezTo>
                <a:lnTo>
                  <a:pt x="696" y="774"/>
                </a:lnTo>
                <a:cubicBezTo>
                  <a:pt x="705" y="774"/>
                  <a:pt x="712" y="771"/>
                  <a:pt x="715" y="765"/>
                </a:cubicBezTo>
                <a:cubicBezTo>
                  <a:pt x="719" y="759"/>
                  <a:pt x="721" y="753"/>
                  <a:pt x="722" y="745"/>
                </a:cubicBezTo>
                <a:cubicBezTo>
                  <a:pt x="722" y="738"/>
                  <a:pt x="726" y="729"/>
                  <a:pt x="733" y="719"/>
                </a:cubicBezTo>
                <a:cubicBezTo>
                  <a:pt x="739" y="709"/>
                  <a:pt x="749" y="700"/>
                  <a:pt x="763" y="693"/>
                </a:cubicBezTo>
                <a:cubicBezTo>
                  <a:pt x="795" y="675"/>
                  <a:pt x="814" y="665"/>
                  <a:pt x="819" y="662"/>
                </a:cubicBezTo>
                <a:cubicBezTo>
                  <a:pt x="852" y="638"/>
                  <a:pt x="879" y="609"/>
                  <a:pt x="898" y="575"/>
                </a:cubicBezTo>
                <a:cubicBezTo>
                  <a:pt x="918" y="540"/>
                  <a:pt x="928" y="504"/>
                  <a:pt x="928" y="464"/>
                </a:cubicBezTo>
                <a:close/>
                <a:moveTo>
                  <a:pt x="1237" y="619"/>
                </a:moveTo>
                <a:cubicBezTo>
                  <a:pt x="1237" y="731"/>
                  <a:pt x="1209" y="834"/>
                  <a:pt x="1154" y="929"/>
                </a:cubicBezTo>
                <a:cubicBezTo>
                  <a:pt x="1099" y="1024"/>
                  <a:pt x="1024" y="1099"/>
                  <a:pt x="929" y="1154"/>
                </a:cubicBezTo>
                <a:cubicBezTo>
                  <a:pt x="834" y="1209"/>
                  <a:pt x="731" y="1237"/>
                  <a:pt x="619" y="1237"/>
                </a:cubicBezTo>
                <a:cubicBezTo>
                  <a:pt x="506" y="1237"/>
                  <a:pt x="403" y="1209"/>
                  <a:pt x="308" y="1154"/>
                </a:cubicBezTo>
                <a:cubicBezTo>
                  <a:pt x="214" y="1099"/>
                  <a:pt x="139" y="1024"/>
                  <a:pt x="83" y="929"/>
                </a:cubicBezTo>
                <a:cubicBezTo>
                  <a:pt x="28" y="834"/>
                  <a:pt x="0" y="731"/>
                  <a:pt x="0" y="619"/>
                </a:cubicBezTo>
                <a:cubicBezTo>
                  <a:pt x="0" y="507"/>
                  <a:pt x="28" y="403"/>
                  <a:pt x="83" y="308"/>
                </a:cubicBezTo>
                <a:cubicBezTo>
                  <a:pt x="139" y="214"/>
                  <a:pt x="214" y="139"/>
                  <a:pt x="308" y="83"/>
                </a:cubicBezTo>
                <a:cubicBezTo>
                  <a:pt x="403" y="28"/>
                  <a:pt x="506" y="0"/>
                  <a:pt x="619" y="0"/>
                </a:cubicBezTo>
                <a:cubicBezTo>
                  <a:pt x="731" y="0"/>
                  <a:pt x="834" y="28"/>
                  <a:pt x="929" y="83"/>
                </a:cubicBezTo>
                <a:cubicBezTo>
                  <a:pt x="1024" y="139"/>
                  <a:pt x="1099" y="214"/>
                  <a:pt x="1154" y="308"/>
                </a:cubicBezTo>
                <a:cubicBezTo>
                  <a:pt x="1209" y="403"/>
                  <a:pt x="1237" y="507"/>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8" name="Info Sign Icon"/>
          <p:cNvSpPr>
            <a:spLocks noChangeAspect="1" noEditPoints="1"/>
          </p:cNvSpPr>
          <p:nvPr/>
        </p:nvSpPr>
        <p:spPr bwMode="auto">
          <a:xfrm>
            <a:off x="5000285" y="2656378"/>
            <a:ext cx="266700" cy="268288"/>
          </a:xfrm>
          <a:custGeom>
            <a:avLst/>
            <a:gdLst>
              <a:gd name="T0" fmla="*/ 824 w 1237"/>
              <a:gd name="T1" fmla="*/ 1005 h 1237"/>
              <a:gd name="T2" fmla="*/ 824 w 1237"/>
              <a:gd name="T3" fmla="*/ 954 h 1237"/>
              <a:gd name="T4" fmla="*/ 817 w 1237"/>
              <a:gd name="T5" fmla="*/ 935 h 1237"/>
              <a:gd name="T6" fmla="*/ 799 w 1237"/>
              <a:gd name="T7" fmla="*/ 928 h 1237"/>
              <a:gd name="T8" fmla="*/ 721 w 1237"/>
              <a:gd name="T9" fmla="*/ 928 h 1237"/>
              <a:gd name="T10" fmla="*/ 721 w 1237"/>
              <a:gd name="T11" fmla="*/ 541 h 1237"/>
              <a:gd name="T12" fmla="*/ 714 w 1237"/>
              <a:gd name="T13" fmla="*/ 523 h 1237"/>
              <a:gd name="T14" fmla="*/ 696 w 1237"/>
              <a:gd name="T15" fmla="*/ 516 h 1237"/>
              <a:gd name="T16" fmla="*/ 438 w 1237"/>
              <a:gd name="T17" fmla="*/ 516 h 1237"/>
              <a:gd name="T18" fmla="*/ 420 w 1237"/>
              <a:gd name="T19" fmla="*/ 523 h 1237"/>
              <a:gd name="T20" fmla="*/ 412 w 1237"/>
              <a:gd name="T21" fmla="*/ 541 h 1237"/>
              <a:gd name="T22" fmla="*/ 412 w 1237"/>
              <a:gd name="T23" fmla="*/ 593 h 1237"/>
              <a:gd name="T24" fmla="*/ 420 w 1237"/>
              <a:gd name="T25" fmla="*/ 612 h 1237"/>
              <a:gd name="T26" fmla="*/ 438 w 1237"/>
              <a:gd name="T27" fmla="*/ 619 h 1237"/>
              <a:gd name="T28" fmla="*/ 515 w 1237"/>
              <a:gd name="T29" fmla="*/ 619 h 1237"/>
              <a:gd name="T30" fmla="*/ 515 w 1237"/>
              <a:gd name="T31" fmla="*/ 928 h 1237"/>
              <a:gd name="T32" fmla="*/ 438 w 1237"/>
              <a:gd name="T33" fmla="*/ 928 h 1237"/>
              <a:gd name="T34" fmla="*/ 420 w 1237"/>
              <a:gd name="T35" fmla="*/ 935 h 1237"/>
              <a:gd name="T36" fmla="*/ 412 w 1237"/>
              <a:gd name="T37" fmla="*/ 954 h 1237"/>
              <a:gd name="T38" fmla="*/ 412 w 1237"/>
              <a:gd name="T39" fmla="*/ 1005 h 1237"/>
              <a:gd name="T40" fmla="*/ 420 w 1237"/>
              <a:gd name="T41" fmla="*/ 1024 h 1237"/>
              <a:gd name="T42" fmla="*/ 438 w 1237"/>
              <a:gd name="T43" fmla="*/ 1031 h 1237"/>
              <a:gd name="T44" fmla="*/ 799 w 1237"/>
              <a:gd name="T45" fmla="*/ 1031 h 1237"/>
              <a:gd name="T46" fmla="*/ 817 w 1237"/>
              <a:gd name="T47" fmla="*/ 1024 h 1237"/>
              <a:gd name="T48" fmla="*/ 824 w 1237"/>
              <a:gd name="T49" fmla="*/ 1005 h 1237"/>
              <a:gd name="T50" fmla="*/ 721 w 1237"/>
              <a:gd name="T51" fmla="*/ 387 h 1237"/>
              <a:gd name="T52" fmla="*/ 721 w 1237"/>
              <a:gd name="T53" fmla="*/ 232 h 1237"/>
              <a:gd name="T54" fmla="*/ 714 w 1237"/>
              <a:gd name="T55" fmla="*/ 214 h 1237"/>
              <a:gd name="T56" fmla="*/ 696 w 1237"/>
              <a:gd name="T57" fmla="*/ 207 h 1237"/>
              <a:gd name="T58" fmla="*/ 541 w 1237"/>
              <a:gd name="T59" fmla="*/ 207 h 1237"/>
              <a:gd name="T60" fmla="*/ 523 w 1237"/>
              <a:gd name="T61" fmla="*/ 214 h 1237"/>
              <a:gd name="T62" fmla="*/ 515 w 1237"/>
              <a:gd name="T63" fmla="*/ 232 h 1237"/>
              <a:gd name="T64" fmla="*/ 515 w 1237"/>
              <a:gd name="T65" fmla="*/ 387 h 1237"/>
              <a:gd name="T66" fmla="*/ 523 w 1237"/>
              <a:gd name="T67" fmla="*/ 405 h 1237"/>
              <a:gd name="T68" fmla="*/ 541 w 1237"/>
              <a:gd name="T69" fmla="*/ 413 h 1237"/>
              <a:gd name="T70" fmla="*/ 696 w 1237"/>
              <a:gd name="T71" fmla="*/ 413 h 1237"/>
              <a:gd name="T72" fmla="*/ 714 w 1237"/>
              <a:gd name="T73" fmla="*/ 405 h 1237"/>
              <a:gd name="T74" fmla="*/ 721 w 1237"/>
              <a:gd name="T75" fmla="*/ 387 h 1237"/>
              <a:gd name="T76" fmla="*/ 1237 w 1237"/>
              <a:gd name="T77" fmla="*/ 619 h 1237"/>
              <a:gd name="T78" fmla="*/ 1154 w 1237"/>
              <a:gd name="T79" fmla="*/ 929 h 1237"/>
              <a:gd name="T80" fmla="*/ 929 w 1237"/>
              <a:gd name="T81" fmla="*/ 1154 h 1237"/>
              <a:gd name="T82" fmla="*/ 618 w 1237"/>
              <a:gd name="T83" fmla="*/ 1237 h 1237"/>
              <a:gd name="T84" fmla="*/ 308 w 1237"/>
              <a:gd name="T85" fmla="*/ 1154 h 1237"/>
              <a:gd name="T86" fmla="*/ 83 w 1237"/>
              <a:gd name="T87" fmla="*/ 929 h 1237"/>
              <a:gd name="T88" fmla="*/ 0 w 1237"/>
              <a:gd name="T89" fmla="*/ 619 h 1237"/>
              <a:gd name="T90" fmla="*/ 83 w 1237"/>
              <a:gd name="T91" fmla="*/ 308 h 1237"/>
              <a:gd name="T92" fmla="*/ 308 w 1237"/>
              <a:gd name="T93" fmla="*/ 83 h 1237"/>
              <a:gd name="T94" fmla="*/ 618 w 1237"/>
              <a:gd name="T95" fmla="*/ 0 h 1237"/>
              <a:gd name="T96" fmla="*/ 929 w 1237"/>
              <a:gd name="T97" fmla="*/ 83 h 1237"/>
              <a:gd name="T98" fmla="*/ 1154 w 1237"/>
              <a:gd name="T99" fmla="*/ 308 h 1237"/>
              <a:gd name="T100" fmla="*/ 1237 w 1237"/>
              <a:gd name="T101"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37" h="1237">
                <a:moveTo>
                  <a:pt x="824" y="1005"/>
                </a:moveTo>
                <a:lnTo>
                  <a:pt x="824" y="954"/>
                </a:lnTo>
                <a:cubicBezTo>
                  <a:pt x="824" y="946"/>
                  <a:pt x="822" y="940"/>
                  <a:pt x="817" y="935"/>
                </a:cubicBezTo>
                <a:cubicBezTo>
                  <a:pt x="812" y="930"/>
                  <a:pt x="806" y="928"/>
                  <a:pt x="799" y="928"/>
                </a:cubicBezTo>
                <a:lnTo>
                  <a:pt x="721" y="928"/>
                </a:lnTo>
                <a:lnTo>
                  <a:pt x="721" y="541"/>
                </a:lnTo>
                <a:cubicBezTo>
                  <a:pt x="721" y="534"/>
                  <a:pt x="719" y="528"/>
                  <a:pt x="714" y="523"/>
                </a:cubicBezTo>
                <a:cubicBezTo>
                  <a:pt x="709" y="518"/>
                  <a:pt x="703" y="516"/>
                  <a:pt x="696" y="516"/>
                </a:cubicBezTo>
                <a:lnTo>
                  <a:pt x="438" y="516"/>
                </a:lnTo>
                <a:cubicBezTo>
                  <a:pt x="431" y="516"/>
                  <a:pt x="424" y="518"/>
                  <a:pt x="420" y="523"/>
                </a:cubicBezTo>
                <a:cubicBezTo>
                  <a:pt x="415" y="528"/>
                  <a:pt x="412" y="534"/>
                  <a:pt x="412" y="541"/>
                </a:cubicBezTo>
                <a:lnTo>
                  <a:pt x="412" y="593"/>
                </a:lnTo>
                <a:cubicBezTo>
                  <a:pt x="412" y="600"/>
                  <a:pt x="415" y="607"/>
                  <a:pt x="420" y="612"/>
                </a:cubicBezTo>
                <a:cubicBezTo>
                  <a:pt x="424" y="616"/>
                  <a:pt x="431" y="619"/>
                  <a:pt x="438" y="619"/>
                </a:cubicBezTo>
                <a:lnTo>
                  <a:pt x="515" y="619"/>
                </a:lnTo>
                <a:lnTo>
                  <a:pt x="515" y="928"/>
                </a:lnTo>
                <a:lnTo>
                  <a:pt x="438" y="928"/>
                </a:lnTo>
                <a:cubicBezTo>
                  <a:pt x="431" y="928"/>
                  <a:pt x="424" y="930"/>
                  <a:pt x="420" y="935"/>
                </a:cubicBezTo>
                <a:cubicBezTo>
                  <a:pt x="415" y="940"/>
                  <a:pt x="412" y="946"/>
                  <a:pt x="412" y="954"/>
                </a:cubicBezTo>
                <a:lnTo>
                  <a:pt x="412" y="1005"/>
                </a:lnTo>
                <a:cubicBezTo>
                  <a:pt x="412" y="1013"/>
                  <a:pt x="415" y="1019"/>
                  <a:pt x="420" y="1024"/>
                </a:cubicBezTo>
                <a:cubicBezTo>
                  <a:pt x="424" y="1029"/>
                  <a:pt x="431" y="1031"/>
                  <a:pt x="438" y="1031"/>
                </a:cubicBezTo>
                <a:lnTo>
                  <a:pt x="799" y="1031"/>
                </a:lnTo>
                <a:cubicBezTo>
                  <a:pt x="806" y="1031"/>
                  <a:pt x="812" y="1029"/>
                  <a:pt x="817" y="1024"/>
                </a:cubicBezTo>
                <a:cubicBezTo>
                  <a:pt x="822" y="1019"/>
                  <a:pt x="824" y="1013"/>
                  <a:pt x="824" y="1005"/>
                </a:cubicBezTo>
                <a:close/>
                <a:moveTo>
                  <a:pt x="721" y="387"/>
                </a:moveTo>
                <a:lnTo>
                  <a:pt x="721" y="232"/>
                </a:lnTo>
                <a:cubicBezTo>
                  <a:pt x="721" y="225"/>
                  <a:pt x="719" y="219"/>
                  <a:pt x="714" y="214"/>
                </a:cubicBezTo>
                <a:cubicBezTo>
                  <a:pt x="709" y="209"/>
                  <a:pt x="703" y="207"/>
                  <a:pt x="696" y="207"/>
                </a:cubicBezTo>
                <a:lnTo>
                  <a:pt x="541" y="207"/>
                </a:lnTo>
                <a:cubicBezTo>
                  <a:pt x="534" y="207"/>
                  <a:pt x="527" y="209"/>
                  <a:pt x="523" y="214"/>
                </a:cubicBezTo>
                <a:cubicBezTo>
                  <a:pt x="518" y="219"/>
                  <a:pt x="515" y="225"/>
                  <a:pt x="515" y="232"/>
                </a:cubicBezTo>
                <a:lnTo>
                  <a:pt x="515" y="387"/>
                </a:lnTo>
                <a:cubicBezTo>
                  <a:pt x="515" y="394"/>
                  <a:pt x="518" y="401"/>
                  <a:pt x="523" y="405"/>
                </a:cubicBezTo>
                <a:cubicBezTo>
                  <a:pt x="527" y="410"/>
                  <a:pt x="534" y="413"/>
                  <a:pt x="541" y="413"/>
                </a:cubicBezTo>
                <a:lnTo>
                  <a:pt x="696" y="413"/>
                </a:lnTo>
                <a:cubicBezTo>
                  <a:pt x="703" y="413"/>
                  <a:pt x="709" y="410"/>
                  <a:pt x="714" y="405"/>
                </a:cubicBezTo>
                <a:cubicBezTo>
                  <a:pt x="719" y="401"/>
                  <a:pt x="721" y="394"/>
                  <a:pt x="721" y="387"/>
                </a:cubicBezTo>
                <a:close/>
                <a:moveTo>
                  <a:pt x="1237" y="619"/>
                </a:moveTo>
                <a:cubicBezTo>
                  <a:pt x="1237" y="731"/>
                  <a:pt x="1209" y="834"/>
                  <a:pt x="1154" y="929"/>
                </a:cubicBezTo>
                <a:cubicBezTo>
                  <a:pt x="1098" y="1024"/>
                  <a:pt x="1023" y="1099"/>
                  <a:pt x="929" y="1154"/>
                </a:cubicBezTo>
                <a:cubicBezTo>
                  <a:pt x="834" y="1209"/>
                  <a:pt x="731" y="1237"/>
                  <a:pt x="618" y="1237"/>
                </a:cubicBezTo>
                <a:cubicBezTo>
                  <a:pt x="506" y="1237"/>
                  <a:pt x="403" y="1209"/>
                  <a:pt x="308" y="1154"/>
                </a:cubicBezTo>
                <a:cubicBezTo>
                  <a:pt x="213" y="1099"/>
                  <a:pt x="138" y="1024"/>
                  <a:pt x="83" y="929"/>
                </a:cubicBezTo>
                <a:cubicBezTo>
                  <a:pt x="28" y="834"/>
                  <a:pt x="0" y="731"/>
                  <a:pt x="0" y="619"/>
                </a:cubicBezTo>
                <a:cubicBezTo>
                  <a:pt x="0" y="507"/>
                  <a:pt x="28" y="403"/>
                  <a:pt x="83" y="308"/>
                </a:cubicBezTo>
                <a:cubicBezTo>
                  <a:pt x="138" y="214"/>
                  <a:pt x="213" y="139"/>
                  <a:pt x="308" y="83"/>
                </a:cubicBezTo>
                <a:cubicBezTo>
                  <a:pt x="403" y="28"/>
                  <a:pt x="506" y="0"/>
                  <a:pt x="618" y="0"/>
                </a:cubicBezTo>
                <a:cubicBezTo>
                  <a:pt x="731" y="0"/>
                  <a:pt x="834" y="28"/>
                  <a:pt x="929" y="83"/>
                </a:cubicBezTo>
                <a:cubicBezTo>
                  <a:pt x="1023" y="139"/>
                  <a:pt x="1098" y="214"/>
                  <a:pt x="1154" y="308"/>
                </a:cubicBezTo>
                <a:cubicBezTo>
                  <a:pt x="1209" y="403"/>
                  <a:pt x="1237" y="507"/>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9" name="Screenshot Icon"/>
          <p:cNvSpPr>
            <a:spLocks noChangeAspect="1" noEditPoints="1"/>
          </p:cNvSpPr>
          <p:nvPr/>
        </p:nvSpPr>
        <p:spPr bwMode="auto">
          <a:xfrm>
            <a:off x="5446000" y="2657172"/>
            <a:ext cx="266700" cy="266700"/>
          </a:xfrm>
          <a:custGeom>
            <a:avLst/>
            <a:gdLst>
              <a:gd name="T0" fmla="*/ 876 w 1237"/>
              <a:gd name="T1" fmla="*/ 722 h 1237"/>
              <a:gd name="T2" fmla="*/ 825 w 1237"/>
              <a:gd name="T3" fmla="*/ 670 h 1237"/>
              <a:gd name="T4" fmla="*/ 840 w 1237"/>
              <a:gd name="T5" fmla="*/ 531 h 1237"/>
              <a:gd name="T6" fmla="*/ 964 w 1237"/>
              <a:gd name="T7" fmla="*/ 516 h 1237"/>
              <a:gd name="T8" fmla="*/ 721 w 1237"/>
              <a:gd name="T9" fmla="*/ 273 h 1237"/>
              <a:gd name="T10" fmla="*/ 706 w 1237"/>
              <a:gd name="T11" fmla="*/ 397 h 1237"/>
              <a:gd name="T12" fmla="*/ 567 w 1237"/>
              <a:gd name="T13" fmla="*/ 413 h 1237"/>
              <a:gd name="T14" fmla="*/ 515 w 1237"/>
              <a:gd name="T15" fmla="*/ 361 h 1237"/>
              <a:gd name="T16" fmla="*/ 364 w 1237"/>
              <a:gd name="T17" fmla="*/ 364 h 1237"/>
              <a:gd name="T18" fmla="*/ 361 w 1237"/>
              <a:gd name="T19" fmla="*/ 516 h 1237"/>
              <a:gd name="T20" fmla="*/ 412 w 1237"/>
              <a:gd name="T21" fmla="*/ 567 h 1237"/>
              <a:gd name="T22" fmla="*/ 397 w 1237"/>
              <a:gd name="T23" fmla="*/ 707 h 1237"/>
              <a:gd name="T24" fmla="*/ 273 w 1237"/>
              <a:gd name="T25" fmla="*/ 722 h 1237"/>
              <a:gd name="T26" fmla="*/ 515 w 1237"/>
              <a:gd name="T27" fmla="*/ 964 h 1237"/>
              <a:gd name="T28" fmla="*/ 531 w 1237"/>
              <a:gd name="T29" fmla="*/ 840 h 1237"/>
              <a:gd name="T30" fmla="*/ 670 w 1237"/>
              <a:gd name="T31" fmla="*/ 825 h 1237"/>
              <a:gd name="T32" fmla="*/ 721 w 1237"/>
              <a:gd name="T33" fmla="*/ 876 h 1237"/>
              <a:gd name="T34" fmla="*/ 873 w 1237"/>
              <a:gd name="T35" fmla="*/ 874 h 1237"/>
              <a:gd name="T36" fmla="*/ 1237 w 1237"/>
              <a:gd name="T37" fmla="*/ 567 h 1237"/>
              <a:gd name="T38" fmla="*/ 1221 w 1237"/>
              <a:gd name="T39" fmla="*/ 707 h 1237"/>
              <a:gd name="T40" fmla="*/ 1070 w 1237"/>
              <a:gd name="T41" fmla="*/ 722 h 1237"/>
              <a:gd name="T42" fmla="*/ 721 w 1237"/>
              <a:gd name="T43" fmla="*/ 1070 h 1237"/>
              <a:gd name="T44" fmla="*/ 706 w 1237"/>
              <a:gd name="T45" fmla="*/ 1222 h 1237"/>
              <a:gd name="T46" fmla="*/ 567 w 1237"/>
              <a:gd name="T47" fmla="*/ 1237 h 1237"/>
              <a:gd name="T48" fmla="*/ 515 w 1237"/>
              <a:gd name="T49" fmla="*/ 1186 h 1237"/>
              <a:gd name="T50" fmla="*/ 291 w 1237"/>
              <a:gd name="T51" fmla="*/ 946 h 1237"/>
              <a:gd name="T52" fmla="*/ 52 w 1237"/>
              <a:gd name="T53" fmla="*/ 722 h 1237"/>
              <a:gd name="T54" fmla="*/ 0 w 1237"/>
              <a:gd name="T55" fmla="*/ 670 h 1237"/>
              <a:gd name="T56" fmla="*/ 15 w 1237"/>
              <a:gd name="T57" fmla="*/ 531 h 1237"/>
              <a:gd name="T58" fmla="*/ 167 w 1237"/>
              <a:gd name="T59" fmla="*/ 516 h 1237"/>
              <a:gd name="T60" fmla="*/ 515 w 1237"/>
              <a:gd name="T61" fmla="*/ 167 h 1237"/>
              <a:gd name="T62" fmla="*/ 531 w 1237"/>
              <a:gd name="T63" fmla="*/ 16 h 1237"/>
              <a:gd name="T64" fmla="*/ 670 w 1237"/>
              <a:gd name="T65" fmla="*/ 0 h 1237"/>
              <a:gd name="T66" fmla="*/ 721 w 1237"/>
              <a:gd name="T67" fmla="*/ 52 h 1237"/>
              <a:gd name="T68" fmla="*/ 946 w 1237"/>
              <a:gd name="T69" fmla="*/ 291 h 1237"/>
              <a:gd name="T70" fmla="*/ 1185 w 1237"/>
              <a:gd name="T71" fmla="*/ 516 h 1237"/>
              <a:gd name="T72" fmla="*/ 1237 w 1237"/>
              <a:gd name="T73" fmla="*/ 567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7" h="1237">
                <a:moveTo>
                  <a:pt x="964" y="722"/>
                </a:moveTo>
                <a:lnTo>
                  <a:pt x="876" y="722"/>
                </a:lnTo>
                <a:cubicBezTo>
                  <a:pt x="862" y="722"/>
                  <a:pt x="850" y="717"/>
                  <a:pt x="840" y="707"/>
                </a:cubicBezTo>
                <a:cubicBezTo>
                  <a:pt x="830" y="696"/>
                  <a:pt x="825" y="684"/>
                  <a:pt x="825" y="670"/>
                </a:cubicBezTo>
                <a:lnTo>
                  <a:pt x="825" y="567"/>
                </a:lnTo>
                <a:cubicBezTo>
                  <a:pt x="825" y="553"/>
                  <a:pt x="830" y="541"/>
                  <a:pt x="840" y="531"/>
                </a:cubicBezTo>
                <a:cubicBezTo>
                  <a:pt x="850" y="521"/>
                  <a:pt x="862" y="516"/>
                  <a:pt x="876" y="516"/>
                </a:cubicBezTo>
                <a:lnTo>
                  <a:pt x="964" y="516"/>
                </a:lnTo>
                <a:cubicBezTo>
                  <a:pt x="947" y="458"/>
                  <a:pt x="916" y="407"/>
                  <a:pt x="873" y="364"/>
                </a:cubicBezTo>
                <a:cubicBezTo>
                  <a:pt x="830" y="321"/>
                  <a:pt x="779" y="291"/>
                  <a:pt x="721" y="273"/>
                </a:cubicBezTo>
                <a:lnTo>
                  <a:pt x="721" y="361"/>
                </a:lnTo>
                <a:cubicBezTo>
                  <a:pt x="721" y="375"/>
                  <a:pt x="716" y="387"/>
                  <a:pt x="706" y="397"/>
                </a:cubicBezTo>
                <a:cubicBezTo>
                  <a:pt x="696" y="408"/>
                  <a:pt x="684" y="413"/>
                  <a:pt x="670" y="413"/>
                </a:cubicBezTo>
                <a:lnTo>
                  <a:pt x="567" y="413"/>
                </a:lnTo>
                <a:cubicBezTo>
                  <a:pt x="553" y="413"/>
                  <a:pt x="541" y="408"/>
                  <a:pt x="531" y="397"/>
                </a:cubicBezTo>
                <a:cubicBezTo>
                  <a:pt x="520" y="387"/>
                  <a:pt x="515" y="375"/>
                  <a:pt x="515" y="361"/>
                </a:cubicBezTo>
                <a:lnTo>
                  <a:pt x="515" y="273"/>
                </a:lnTo>
                <a:cubicBezTo>
                  <a:pt x="457" y="291"/>
                  <a:pt x="407" y="321"/>
                  <a:pt x="364" y="364"/>
                </a:cubicBezTo>
                <a:cubicBezTo>
                  <a:pt x="320" y="407"/>
                  <a:pt x="290" y="458"/>
                  <a:pt x="273" y="516"/>
                </a:cubicBezTo>
                <a:lnTo>
                  <a:pt x="361" y="516"/>
                </a:lnTo>
                <a:cubicBezTo>
                  <a:pt x="375" y="516"/>
                  <a:pt x="387" y="521"/>
                  <a:pt x="397" y="531"/>
                </a:cubicBezTo>
                <a:cubicBezTo>
                  <a:pt x="407" y="541"/>
                  <a:pt x="412" y="553"/>
                  <a:pt x="412" y="567"/>
                </a:cubicBezTo>
                <a:lnTo>
                  <a:pt x="412" y="670"/>
                </a:lnTo>
                <a:cubicBezTo>
                  <a:pt x="412" y="684"/>
                  <a:pt x="407" y="696"/>
                  <a:pt x="397" y="707"/>
                </a:cubicBezTo>
                <a:cubicBezTo>
                  <a:pt x="387" y="717"/>
                  <a:pt x="375" y="722"/>
                  <a:pt x="361" y="722"/>
                </a:cubicBezTo>
                <a:lnTo>
                  <a:pt x="273" y="722"/>
                </a:lnTo>
                <a:cubicBezTo>
                  <a:pt x="290" y="780"/>
                  <a:pt x="320" y="830"/>
                  <a:pt x="364" y="874"/>
                </a:cubicBezTo>
                <a:cubicBezTo>
                  <a:pt x="407" y="917"/>
                  <a:pt x="457" y="947"/>
                  <a:pt x="515" y="964"/>
                </a:cubicBezTo>
                <a:lnTo>
                  <a:pt x="515" y="876"/>
                </a:lnTo>
                <a:cubicBezTo>
                  <a:pt x="515" y="862"/>
                  <a:pt x="520" y="850"/>
                  <a:pt x="531" y="840"/>
                </a:cubicBezTo>
                <a:cubicBezTo>
                  <a:pt x="541" y="830"/>
                  <a:pt x="553" y="825"/>
                  <a:pt x="567" y="825"/>
                </a:cubicBezTo>
                <a:lnTo>
                  <a:pt x="670" y="825"/>
                </a:lnTo>
                <a:cubicBezTo>
                  <a:pt x="684" y="825"/>
                  <a:pt x="696" y="830"/>
                  <a:pt x="706" y="840"/>
                </a:cubicBezTo>
                <a:cubicBezTo>
                  <a:pt x="716" y="850"/>
                  <a:pt x="721" y="862"/>
                  <a:pt x="721" y="876"/>
                </a:cubicBezTo>
                <a:lnTo>
                  <a:pt x="721" y="964"/>
                </a:lnTo>
                <a:cubicBezTo>
                  <a:pt x="779" y="947"/>
                  <a:pt x="830" y="917"/>
                  <a:pt x="873" y="874"/>
                </a:cubicBezTo>
                <a:cubicBezTo>
                  <a:pt x="916" y="830"/>
                  <a:pt x="947" y="780"/>
                  <a:pt x="964" y="722"/>
                </a:cubicBezTo>
                <a:close/>
                <a:moveTo>
                  <a:pt x="1237" y="567"/>
                </a:moveTo>
                <a:lnTo>
                  <a:pt x="1237" y="670"/>
                </a:lnTo>
                <a:cubicBezTo>
                  <a:pt x="1237" y="684"/>
                  <a:pt x="1232" y="696"/>
                  <a:pt x="1221" y="707"/>
                </a:cubicBezTo>
                <a:cubicBezTo>
                  <a:pt x="1211" y="717"/>
                  <a:pt x="1199" y="722"/>
                  <a:pt x="1185" y="722"/>
                </a:cubicBezTo>
                <a:lnTo>
                  <a:pt x="1070" y="722"/>
                </a:lnTo>
                <a:cubicBezTo>
                  <a:pt x="1050" y="808"/>
                  <a:pt x="1009" y="883"/>
                  <a:pt x="946" y="946"/>
                </a:cubicBezTo>
                <a:cubicBezTo>
                  <a:pt x="883" y="1009"/>
                  <a:pt x="808" y="1051"/>
                  <a:pt x="721" y="1070"/>
                </a:cubicBezTo>
                <a:lnTo>
                  <a:pt x="721" y="1186"/>
                </a:lnTo>
                <a:cubicBezTo>
                  <a:pt x="721" y="1200"/>
                  <a:pt x="716" y="1212"/>
                  <a:pt x="706" y="1222"/>
                </a:cubicBezTo>
                <a:cubicBezTo>
                  <a:pt x="696" y="1232"/>
                  <a:pt x="684" y="1237"/>
                  <a:pt x="670" y="1237"/>
                </a:cubicBezTo>
                <a:lnTo>
                  <a:pt x="567" y="1237"/>
                </a:lnTo>
                <a:cubicBezTo>
                  <a:pt x="553" y="1237"/>
                  <a:pt x="541" y="1232"/>
                  <a:pt x="531" y="1222"/>
                </a:cubicBezTo>
                <a:cubicBezTo>
                  <a:pt x="520" y="1212"/>
                  <a:pt x="515" y="1200"/>
                  <a:pt x="515" y="1186"/>
                </a:cubicBezTo>
                <a:lnTo>
                  <a:pt x="515" y="1070"/>
                </a:lnTo>
                <a:cubicBezTo>
                  <a:pt x="429" y="1051"/>
                  <a:pt x="354" y="1009"/>
                  <a:pt x="291" y="946"/>
                </a:cubicBezTo>
                <a:cubicBezTo>
                  <a:pt x="228" y="883"/>
                  <a:pt x="187" y="808"/>
                  <a:pt x="167" y="722"/>
                </a:cubicBezTo>
                <a:lnTo>
                  <a:pt x="52" y="722"/>
                </a:lnTo>
                <a:cubicBezTo>
                  <a:pt x="38" y="722"/>
                  <a:pt x="26" y="717"/>
                  <a:pt x="15" y="707"/>
                </a:cubicBezTo>
                <a:cubicBezTo>
                  <a:pt x="5" y="696"/>
                  <a:pt x="0" y="684"/>
                  <a:pt x="0" y="670"/>
                </a:cubicBezTo>
                <a:lnTo>
                  <a:pt x="0" y="567"/>
                </a:lnTo>
                <a:cubicBezTo>
                  <a:pt x="0" y="553"/>
                  <a:pt x="5" y="541"/>
                  <a:pt x="15" y="531"/>
                </a:cubicBezTo>
                <a:cubicBezTo>
                  <a:pt x="26" y="521"/>
                  <a:pt x="38" y="516"/>
                  <a:pt x="52" y="516"/>
                </a:cubicBezTo>
                <a:lnTo>
                  <a:pt x="167" y="516"/>
                </a:lnTo>
                <a:cubicBezTo>
                  <a:pt x="187" y="429"/>
                  <a:pt x="228" y="355"/>
                  <a:pt x="291" y="291"/>
                </a:cubicBezTo>
                <a:cubicBezTo>
                  <a:pt x="354" y="228"/>
                  <a:pt x="429" y="187"/>
                  <a:pt x="515" y="167"/>
                </a:cubicBezTo>
                <a:lnTo>
                  <a:pt x="515" y="52"/>
                </a:lnTo>
                <a:cubicBezTo>
                  <a:pt x="515" y="38"/>
                  <a:pt x="520" y="26"/>
                  <a:pt x="531" y="16"/>
                </a:cubicBezTo>
                <a:cubicBezTo>
                  <a:pt x="541" y="6"/>
                  <a:pt x="553" y="0"/>
                  <a:pt x="567" y="0"/>
                </a:cubicBezTo>
                <a:lnTo>
                  <a:pt x="670" y="0"/>
                </a:lnTo>
                <a:cubicBezTo>
                  <a:pt x="684" y="0"/>
                  <a:pt x="696" y="6"/>
                  <a:pt x="706" y="16"/>
                </a:cubicBezTo>
                <a:cubicBezTo>
                  <a:pt x="716" y="26"/>
                  <a:pt x="721" y="38"/>
                  <a:pt x="721" y="52"/>
                </a:cubicBezTo>
                <a:lnTo>
                  <a:pt x="721" y="167"/>
                </a:lnTo>
                <a:cubicBezTo>
                  <a:pt x="808" y="187"/>
                  <a:pt x="883" y="228"/>
                  <a:pt x="946" y="291"/>
                </a:cubicBezTo>
                <a:cubicBezTo>
                  <a:pt x="1009" y="355"/>
                  <a:pt x="1050" y="429"/>
                  <a:pt x="1070" y="516"/>
                </a:cubicBezTo>
                <a:lnTo>
                  <a:pt x="1185" y="516"/>
                </a:lnTo>
                <a:cubicBezTo>
                  <a:pt x="1199" y="516"/>
                  <a:pt x="1211" y="521"/>
                  <a:pt x="1221" y="531"/>
                </a:cubicBezTo>
                <a:cubicBezTo>
                  <a:pt x="1232" y="541"/>
                  <a:pt x="1237" y="553"/>
                  <a:pt x="1237" y="5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90" name="Remove Circle Icon"/>
          <p:cNvSpPr>
            <a:spLocks noChangeAspect="1" noEditPoints="1"/>
          </p:cNvSpPr>
          <p:nvPr/>
        </p:nvSpPr>
        <p:spPr bwMode="auto">
          <a:xfrm>
            <a:off x="5902827" y="2657172"/>
            <a:ext cx="266700" cy="266700"/>
          </a:xfrm>
          <a:custGeom>
            <a:avLst/>
            <a:gdLst>
              <a:gd name="T0" fmla="*/ 906 w 1237"/>
              <a:gd name="T1" fmla="*/ 773 h 1237"/>
              <a:gd name="T2" fmla="*/ 891 w 1237"/>
              <a:gd name="T3" fmla="*/ 810 h 1237"/>
              <a:gd name="T4" fmla="*/ 809 w 1237"/>
              <a:gd name="T5" fmla="*/ 892 h 1237"/>
              <a:gd name="T6" fmla="*/ 773 w 1237"/>
              <a:gd name="T7" fmla="*/ 906 h 1237"/>
              <a:gd name="T8" fmla="*/ 737 w 1237"/>
              <a:gd name="T9" fmla="*/ 892 h 1237"/>
              <a:gd name="T10" fmla="*/ 618 w 1237"/>
              <a:gd name="T11" fmla="*/ 773 h 1237"/>
              <a:gd name="T12" fmla="*/ 500 w 1237"/>
              <a:gd name="T13" fmla="*/ 892 h 1237"/>
              <a:gd name="T14" fmla="*/ 464 w 1237"/>
              <a:gd name="T15" fmla="*/ 906 h 1237"/>
              <a:gd name="T16" fmla="*/ 427 w 1237"/>
              <a:gd name="T17" fmla="*/ 892 h 1237"/>
              <a:gd name="T18" fmla="*/ 345 w 1237"/>
              <a:gd name="T19" fmla="*/ 810 h 1237"/>
              <a:gd name="T20" fmla="*/ 331 w 1237"/>
              <a:gd name="T21" fmla="*/ 773 h 1237"/>
              <a:gd name="T22" fmla="*/ 345 w 1237"/>
              <a:gd name="T23" fmla="*/ 737 h 1237"/>
              <a:gd name="T24" fmla="*/ 464 w 1237"/>
              <a:gd name="T25" fmla="*/ 619 h 1237"/>
              <a:gd name="T26" fmla="*/ 345 w 1237"/>
              <a:gd name="T27" fmla="*/ 500 h 1237"/>
              <a:gd name="T28" fmla="*/ 331 w 1237"/>
              <a:gd name="T29" fmla="*/ 464 h 1237"/>
              <a:gd name="T30" fmla="*/ 345 w 1237"/>
              <a:gd name="T31" fmla="*/ 428 h 1237"/>
              <a:gd name="T32" fmla="*/ 427 w 1237"/>
              <a:gd name="T33" fmla="*/ 346 h 1237"/>
              <a:gd name="T34" fmla="*/ 464 w 1237"/>
              <a:gd name="T35" fmla="*/ 331 h 1237"/>
              <a:gd name="T36" fmla="*/ 500 w 1237"/>
              <a:gd name="T37" fmla="*/ 346 h 1237"/>
              <a:gd name="T38" fmla="*/ 618 w 1237"/>
              <a:gd name="T39" fmla="*/ 464 h 1237"/>
              <a:gd name="T40" fmla="*/ 737 w 1237"/>
              <a:gd name="T41" fmla="*/ 346 h 1237"/>
              <a:gd name="T42" fmla="*/ 773 w 1237"/>
              <a:gd name="T43" fmla="*/ 331 h 1237"/>
              <a:gd name="T44" fmla="*/ 809 w 1237"/>
              <a:gd name="T45" fmla="*/ 346 h 1237"/>
              <a:gd name="T46" fmla="*/ 891 w 1237"/>
              <a:gd name="T47" fmla="*/ 428 h 1237"/>
              <a:gd name="T48" fmla="*/ 906 w 1237"/>
              <a:gd name="T49" fmla="*/ 464 h 1237"/>
              <a:gd name="T50" fmla="*/ 891 w 1237"/>
              <a:gd name="T51" fmla="*/ 500 h 1237"/>
              <a:gd name="T52" fmla="*/ 773 w 1237"/>
              <a:gd name="T53" fmla="*/ 619 h 1237"/>
              <a:gd name="T54" fmla="*/ 891 w 1237"/>
              <a:gd name="T55" fmla="*/ 737 h 1237"/>
              <a:gd name="T56" fmla="*/ 906 w 1237"/>
              <a:gd name="T57" fmla="*/ 773 h 1237"/>
              <a:gd name="T58" fmla="*/ 1030 w 1237"/>
              <a:gd name="T59" fmla="*/ 619 h 1237"/>
              <a:gd name="T60" fmla="*/ 998 w 1237"/>
              <a:gd name="T61" fmla="*/ 459 h 1237"/>
              <a:gd name="T62" fmla="*/ 910 w 1237"/>
              <a:gd name="T63" fmla="*/ 327 h 1237"/>
              <a:gd name="T64" fmla="*/ 778 w 1237"/>
              <a:gd name="T65" fmla="*/ 239 h 1237"/>
              <a:gd name="T66" fmla="*/ 618 w 1237"/>
              <a:gd name="T67" fmla="*/ 207 h 1237"/>
              <a:gd name="T68" fmla="*/ 458 w 1237"/>
              <a:gd name="T69" fmla="*/ 239 h 1237"/>
              <a:gd name="T70" fmla="*/ 327 w 1237"/>
              <a:gd name="T71" fmla="*/ 327 h 1237"/>
              <a:gd name="T72" fmla="*/ 239 w 1237"/>
              <a:gd name="T73" fmla="*/ 459 h 1237"/>
              <a:gd name="T74" fmla="*/ 206 w 1237"/>
              <a:gd name="T75" fmla="*/ 619 h 1237"/>
              <a:gd name="T76" fmla="*/ 239 w 1237"/>
              <a:gd name="T77" fmla="*/ 779 h 1237"/>
              <a:gd name="T78" fmla="*/ 327 w 1237"/>
              <a:gd name="T79" fmla="*/ 910 h 1237"/>
              <a:gd name="T80" fmla="*/ 458 w 1237"/>
              <a:gd name="T81" fmla="*/ 998 h 1237"/>
              <a:gd name="T82" fmla="*/ 618 w 1237"/>
              <a:gd name="T83" fmla="*/ 1031 h 1237"/>
              <a:gd name="T84" fmla="*/ 778 w 1237"/>
              <a:gd name="T85" fmla="*/ 998 h 1237"/>
              <a:gd name="T86" fmla="*/ 910 w 1237"/>
              <a:gd name="T87" fmla="*/ 910 h 1237"/>
              <a:gd name="T88" fmla="*/ 998 w 1237"/>
              <a:gd name="T89" fmla="*/ 779 h 1237"/>
              <a:gd name="T90" fmla="*/ 1030 w 1237"/>
              <a:gd name="T91" fmla="*/ 619 h 1237"/>
              <a:gd name="T92" fmla="*/ 1237 w 1237"/>
              <a:gd name="T93" fmla="*/ 619 h 1237"/>
              <a:gd name="T94" fmla="*/ 1154 w 1237"/>
              <a:gd name="T95" fmla="*/ 929 h 1237"/>
              <a:gd name="T96" fmla="*/ 929 w 1237"/>
              <a:gd name="T97" fmla="*/ 1154 h 1237"/>
              <a:gd name="T98" fmla="*/ 618 w 1237"/>
              <a:gd name="T99" fmla="*/ 1237 h 1237"/>
              <a:gd name="T100" fmla="*/ 308 w 1237"/>
              <a:gd name="T101" fmla="*/ 1154 h 1237"/>
              <a:gd name="T102" fmla="*/ 83 w 1237"/>
              <a:gd name="T103" fmla="*/ 929 h 1237"/>
              <a:gd name="T104" fmla="*/ 0 w 1237"/>
              <a:gd name="T105" fmla="*/ 619 h 1237"/>
              <a:gd name="T106" fmla="*/ 83 w 1237"/>
              <a:gd name="T107" fmla="*/ 308 h 1237"/>
              <a:gd name="T108" fmla="*/ 308 w 1237"/>
              <a:gd name="T109" fmla="*/ 83 h 1237"/>
              <a:gd name="T110" fmla="*/ 618 w 1237"/>
              <a:gd name="T111" fmla="*/ 0 h 1237"/>
              <a:gd name="T112" fmla="*/ 929 w 1237"/>
              <a:gd name="T113" fmla="*/ 83 h 1237"/>
              <a:gd name="T114" fmla="*/ 1154 w 1237"/>
              <a:gd name="T115" fmla="*/ 308 h 1237"/>
              <a:gd name="T116" fmla="*/ 1237 w 1237"/>
              <a:gd name="T117"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7" h="1237">
                <a:moveTo>
                  <a:pt x="906" y="773"/>
                </a:moveTo>
                <a:cubicBezTo>
                  <a:pt x="906" y="788"/>
                  <a:pt x="901" y="800"/>
                  <a:pt x="891" y="810"/>
                </a:cubicBezTo>
                <a:lnTo>
                  <a:pt x="809" y="892"/>
                </a:lnTo>
                <a:cubicBezTo>
                  <a:pt x="799" y="901"/>
                  <a:pt x="787" y="906"/>
                  <a:pt x="773" y="906"/>
                </a:cubicBezTo>
                <a:cubicBezTo>
                  <a:pt x="758" y="906"/>
                  <a:pt x="746" y="901"/>
                  <a:pt x="737" y="892"/>
                </a:cubicBezTo>
                <a:lnTo>
                  <a:pt x="618" y="773"/>
                </a:lnTo>
                <a:lnTo>
                  <a:pt x="500" y="892"/>
                </a:lnTo>
                <a:cubicBezTo>
                  <a:pt x="490" y="901"/>
                  <a:pt x="478" y="906"/>
                  <a:pt x="464" y="906"/>
                </a:cubicBezTo>
                <a:cubicBezTo>
                  <a:pt x="449" y="906"/>
                  <a:pt x="437" y="901"/>
                  <a:pt x="427" y="892"/>
                </a:cubicBezTo>
                <a:lnTo>
                  <a:pt x="345" y="810"/>
                </a:lnTo>
                <a:cubicBezTo>
                  <a:pt x="336" y="800"/>
                  <a:pt x="331" y="788"/>
                  <a:pt x="331" y="773"/>
                </a:cubicBezTo>
                <a:cubicBezTo>
                  <a:pt x="331" y="759"/>
                  <a:pt x="336" y="747"/>
                  <a:pt x="345" y="737"/>
                </a:cubicBezTo>
                <a:lnTo>
                  <a:pt x="464" y="619"/>
                </a:lnTo>
                <a:lnTo>
                  <a:pt x="345" y="500"/>
                </a:lnTo>
                <a:cubicBezTo>
                  <a:pt x="336" y="491"/>
                  <a:pt x="331" y="479"/>
                  <a:pt x="331" y="464"/>
                </a:cubicBezTo>
                <a:cubicBezTo>
                  <a:pt x="331" y="450"/>
                  <a:pt x="336" y="438"/>
                  <a:pt x="345" y="428"/>
                </a:cubicBezTo>
                <a:lnTo>
                  <a:pt x="427" y="346"/>
                </a:lnTo>
                <a:cubicBezTo>
                  <a:pt x="437" y="336"/>
                  <a:pt x="449" y="331"/>
                  <a:pt x="464" y="331"/>
                </a:cubicBezTo>
                <a:cubicBezTo>
                  <a:pt x="478" y="331"/>
                  <a:pt x="490" y="336"/>
                  <a:pt x="500" y="346"/>
                </a:cubicBezTo>
                <a:lnTo>
                  <a:pt x="618" y="464"/>
                </a:lnTo>
                <a:lnTo>
                  <a:pt x="737" y="346"/>
                </a:lnTo>
                <a:cubicBezTo>
                  <a:pt x="746" y="336"/>
                  <a:pt x="758" y="331"/>
                  <a:pt x="773" y="331"/>
                </a:cubicBezTo>
                <a:cubicBezTo>
                  <a:pt x="787" y="331"/>
                  <a:pt x="799" y="336"/>
                  <a:pt x="809" y="346"/>
                </a:cubicBezTo>
                <a:lnTo>
                  <a:pt x="891" y="428"/>
                </a:lnTo>
                <a:cubicBezTo>
                  <a:pt x="901" y="438"/>
                  <a:pt x="906" y="450"/>
                  <a:pt x="906" y="464"/>
                </a:cubicBezTo>
                <a:cubicBezTo>
                  <a:pt x="906" y="479"/>
                  <a:pt x="901" y="491"/>
                  <a:pt x="891" y="500"/>
                </a:cubicBezTo>
                <a:lnTo>
                  <a:pt x="773" y="619"/>
                </a:lnTo>
                <a:lnTo>
                  <a:pt x="891" y="737"/>
                </a:lnTo>
                <a:cubicBezTo>
                  <a:pt x="901" y="747"/>
                  <a:pt x="906" y="759"/>
                  <a:pt x="906" y="773"/>
                </a:cubicBezTo>
                <a:close/>
                <a:moveTo>
                  <a:pt x="1030" y="619"/>
                </a:moveTo>
                <a:cubicBezTo>
                  <a:pt x="1030" y="563"/>
                  <a:pt x="1020" y="510"/>
                  <a:pt x="998" y="459"/>
                </a:cubicBezTo>
                <a:cubicBezTo>
                  <a:pt x="976" y="408"/>
                  <a:pt x="947" y="364"/>
                  <a:pt x="910" y="327"/>
                </a:cubicBezTo>
                <a:cubicBezTo>
                  <a:pt x="873" y="290"/>
                  <a:pt x="829" y="261"/>
                  <a:pt x="778" y="239"/>
                </a:cubicBezTo>
                <a:cubicBezTo>
                  <a:pt x="727" y="217"/>
                  <a:pt x="674" y="207"/>
                  <a:pt x="618" y="207"/>
                </a:cubicBezTo>
                <a:cubicBezTo>
                  <a:pt x="562" y="207"/>
                  <a:pt x="509" y="217"/>
                  <a:pt x="458" y="239"/>
                </a:cubicBezTo>
                <a:cubicBezTo>
                  <a:pt x="408" y="261"/>
                  <a:pt x="364" y="290"/>
                  <a:pt x="327" y="327"/>
                </a:cubicBezTo>
                <a:cubicBezTo>
                  <a:pt x="290" y="364"/>
                  <a:pt x="260" y="408"/>
                  <a:pt x="239" y="459"/>
                </a:cubicBezTo>
                <a:cubicBezTo>
                  <a:pt x="217" y="510"/>
                  <a:pt x="206" y="563"/>
                  <a:pt x="206" y="619"/>
                </a:cubicBezTo>
                <a:cubicBezTo>
                  <a:pt x="206" y="675"/>
                  <a:pt x="217" y="728"/>
                  <a:pt x="239" y="779"/>
                </a:cubicBezTo>
                <a:cubicBezTo>
                  <a:pt x="260" y="829"/>
                  <a:pt x="290" y="873"/>
                  <a:pt x="327" y="910"/>
                </a:cubicBezTo>
                <a:cubicBezTo>
                  <a:pt x="364" y="947"/>
                  <a:pt x="408" y="977"/>
                  <a:pt x="458" y="998"/>
                </a:cubicBezTo>
                <a:cubicBezTo>
                  <a:pt x="509" y="1020"/>
                  <a:pt x="562" y="1031"/>
                  <a:pt x="618" y="1031"/>
                </a:cubicBezTo>
                <a:cubicBezTo>
                  <a:pt x="674" y="1031"/>
                  <a:pt x="727" y="1020"/>
                  <a:pt x="778" y="998"/>
                </a:cubicBezTo>
                <a:cubicBezTo>
                  <a:pt x="829" y="977"/>
                  <a:pt x="873" y="947"/>
                  <a:pt x="910" y="910"/>
                </a:cubicBezTo>
                <a:cubicBezTo>
                  <a:pt x="947" y="873"/>
                  <a:pt x="976" y="829"/>
                  <a:pt x="998" y="779"/>
                </a:cubicBezTo>
                <a:cubicBezTo>
                  <a:pt x="1020" y="728"/>
                  <a:pt x="1030" y="675"/>
                  <a:pt x="1030" y="619"/>
                </a:cubicBezTo>
                <a:close/>
                <a:moveTo>
                  <a:pt x="1237" y="619"/>
                </a:moveTo>
                <a:cubicBezTo>
                  <a:pt x="1237" y="731"/>
                  <a:pt x="1209" y="834"/>
                  <a:pt x="1154" y="929"/>
                </a:cubicBezTo>
                <a:cubicBezTo>
                  <a:pt x="1098" y="1024"/>
                  <a:pt x="1023" y="1099"/>
                  <a:pt x="929" y="1154"/>
                </a:cubicBezTo>
                <a:cubicBezTo>
                  <a:pt x="834" y="1209"/>
                  <a:pt x="730" y="1237"/>
                  <a:pt x="618" y="1237"/>
                </a:cubicBezTo>
                <a:cubicBezTo>
                  <a:pt x="506" y="1237"/>
                  <a:pt x="403" y="1209"/>
                  <a:pt x="308" y="1154"/>
                </a:cubicBezTo>
                <a:cubicBezTo>
                  <a:pt x="213" y="1099"/>
                  <a:pt x="138" y="1024"/>
                  <a:pt x="83" y="929"/>
                </a:cubicBezTo>
                <a:cubicBezTo>
                  <a:pt x="28" y="834"/>
                  <a:pt x="0" y="731"/>
                  <a:pt x="0" y="619"/>
                </a:cubicBezTo>
                <a:cubicBezTo>
                  <a:pt x="0" y="507"/>
                  <a:pt x="28" y="403"/>
                  <a:pt x="83" y="308"/>
                </a:cubicBezTo>
                <a:cubicBezTo>
                  <a:pt x="138" y="214"/>
                  <a:pt x="213" y="139"/>
                  <a:pt x="308" y="83"/>
                </a:cubicBezTo>
                <a:cubicBezTo>
                  <a:pt x="403" y="28"/>
                  <a:pt x="506" y="0"/>
                  <a:pt x="618" y="0"/>
                </a:cubicBezTo>
                <a:cubicBezTo>
                  <a:pt x="730" y="0"/>
                  <a:pt x="834" y="28"/>
                  <a:pt x="929" y="83"/>
                </a:cubicBezTo>
                <a:cubicBezTo>
                  <a:pt x="1023" y="139"/>
                  <a:pt x="1098" y="214"/>
                  <a:pt x="1154" y="308"/>
                </a:cubicBezTo>
                <a:cubicBezTo>
                  <a:pt x="1209" y="403"/>
                  <a:pt x="1237" y="507"/>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1" name="Ok Circle Icon"/>
          <p:cNvSpPr>
            <a:spLocks noChangeAspect="1" noEditPoints="1"/>
          </p:cNvSpPr>
          <p:nvPr/>
        </p:nvSpPr>
        <p:spPr bwMode="auto">
          <a:xfrm>
            <a:off x="6337429" y="2657172"/>
            <a:ext cx="266700" cy="266700"/>
          </a:xfrm>
          <a:custGeom>
            <a:avLst/>
            <a:gdLst>
              <a:gd name="T0" fmla="*/ 957 w 1236"/>
              <a:gd name="T1" fmla="*/ 516 h 1237"/>
              <a:gd name="T2" fmla="*/ 942 w 1236"/>
              <a:gd name="T3" fmla="*/ 552 h 1237"/>
              <a:gd name="T4" fmla="*/ 685 w 1236"/>
              <a:gd name="T5" fmla="*/ 810 h 1237"/>
              <a:gd name="T6" fmla="*/ 603 w 1236"/>
              <a:gd name="T7" fmla="*/ 892 h 1237"/>
              <a:gd name="T8" fmla="*/ 567 w 1236"/>
              <a:gd name="T9" fmla="*/ 906 h 1237"/>
              <a:gd name="T10" fmla="*/ 530 w 1236"/>
              <a:gd name="T11" fmla="*/ 892 h 1237"/>
              <a:gd name="T12" fmla="*/ 448 w 1236"/>
              <a:gd name="T13" fmla="*/ 810 h 1237"/>
              <a:gd name="T14" fmla="*/ 294 w 1236"/>
              <a:gd name="T15" fmla="*/ 655 h 1237"/>
              <a:gd name="T16" fmla="*/ 279 w 1236"/>
              <a:gd name="T17" fmla="*/ 619 h 1237"/>
              <a:gd name="T18" fmla="*/ 294 w 1236"/>
              <a:gd name="T19" fmla="*/ 583 h 1237"/>
              <a:gd name="T20" fmla="*/ 376 w 1236"/>
              <a:gd name="T21" fmla="*/ 500 h 1237"/>
              <a:gd name="T22" fmla="*/ 412 w 1236"/>
              <a:gd name="T23" fmla="*/ 486 h 1237"/>
              <a:gd name="T24" fmla="*/ 448 w 1236"/>
              <a:gd name="T25" fmla="*/ 500 h 1237"/>
              <a:gd name="T26" fmla="*/ 567 w 1236"/>
              <a:gd name="T27" fmla="*/ 619 h 1237"/>
              <a:gd name="T28" fmla="*/ 788 w 1236"/>
              <a:gd name="T29" fmla="*/ 397 h 1237"/>
              <a:gd name="T30" fmla="*/ 824 w 1236"/>
              <a:gd name="T31" fmla="*/ 383 h 1237"/>
              <a:gd name="T32" fmla="*/ 860 w 1236"/>
              <a:gd name="T33" fmla="*/ 397 h 1237"/>
              <a:gd name="T34" fmla="*/ 942 w 1236"/>
              <a:gd name="T35" fmla="*/ 480 h 1237"/>
              <a:gd name="T36" fmla="*/ 957 w 1236"/>
              <a:gd name="T37" fmla="*/ 516 h 1237"/>
              <a:gd name="T38" fmla="*/ 1030 w 1236"/>
              <a:gd name="T39" fmla="*/ 619 h 1237"/>
              <a:gd name="T40" fmla="*/ 998 w 1236"/>
              <a:gd name="T41" fmla="*/ 459 h 1237"/>
              <a:gd name="T42" fmla="*/ 909 w 1236"/>
              <a:gd name="T43" fmla="*/ 327 h 1237"/>
              <a:gd name="T44" fmla="*/ 778 w 1236"/>
              <a:gd name="T45" fmla="*/ 239 h 1237"/>
              <a:gd name="T46" fmla="*/ 618 w 1236"/>
              <a:gd name="T47" fmla="*/ 207 h 1237"/>
              <a:gd name="T48" fmla="*/ 458 w 1236"/>
              <a:gd name="T49" fmla="*/ 239 h 1237"/>
              <a:gd name="T50" fmla="*/ 327 w 1236"/>
              <a:gd name="T51" fmla="*/ 327 h 1237"/>
              <a:gd name="T52" fmla="*/ 238 w 1236"/>
              <a:gd name="T53" fmla="*/ 459 h 1237"/>
              <a:gd name="T54" fmla="*/ 206 w 1236"/>
              <a:gd name="T55" fmla="*/ 619 h 1237"/>
              <a:gd name="T56" fmla="*/ 238 w 1236"/>
              <a:gd name="T57" fmla="*/ 779 h 1237"/>
              <a:gd name="T58" fmla="*/ 327 w 1236"/>
              <a:gd name="T59" fmla="*/ 910 h 1237"/>
              <a:gd name="T60" fmla="*/ 458 w 1236"/>
              <a:gd name="T61" fmla="*/ 998 h 1237"/>
              <a:gd name="T62" fmla="*/ 618 w 1236"/>
              <a:gd name="T63" fmla="*/ 1031 h 1237"/>
              <a:gd name="T64" fmla="*/ 778 w 1236"/>
              <a:gd name="T65" fmla="*/ 998 h 1237"/>
              <a:gd name="T66" fmla="*/ 909 w 1236"/>
              <a:gd name="T67" fmla="*/ 910 h 1237"/>
              <a:gd name="T68" fmla="*/ 998 w 1236"/>
              <a:gd name="T69" fmla="*/ 779 h 1237"/>
              <a:gd name="T70" fmla="*/ 1030 w 1236"/>
              <a:gd name="T71" fmla="*/ 619 h 1237"/>
              <a:gd name="T72" fmla="*/ 1236 w 1236"/>
              <a:gd name="T73" fmla="*/ 619 h 1237"/>
              <a:gd name="T74" fmla="*/ 1153 w 1236"/>
              <a:gd name="T75" fmla="*/ 929 h 1237"/>
              <a:gd name="T76" fmla="*/ 928 w 1236"/>
              <a:gd name="T77" fmla="*/ 1154 h 1237"/>
              <a:gd name="T78" fmla="*/ 618 w 1236"/>
              <a:gd name="T79" fmla="*/ 1237 h 1237"/>
              <a:gd name="T80" fmla="*/ 308 w 1236"/>
              <a:gd name="T81" fmla="*/ 1154 h 1237"/>
              <a:gd name="T82" fmla="*/ 83 w 1236"/>
              <a:gd name="T83" fmla="*/ 929 h 1237"/>
              <a:gd name="T84" fmla="*/ 0 w 1236"/>
              <a:gd name="T85" fmla="*/ 619 h 1237"/>
              <a:gd name="T86" fmla="*/ 83 w 1236"/>
              <a:gd name="T87" fmla="*/ 308 h 1237"/>
              <a:gd name="T88" fmla="*/ 308 w 1236"/>
              <a:gd name="T89" fmla="*/ 83 h 1237"/>
              <a:gd name="T90" fmla="*/ 618 w 1236"/>
              <a:gd name="T91" fmla="*/ 0 h 1237"/>
              <a:gd name="T92" fmla="*/ 928 w 1236"/>
              <a:gd name="T93" fmla="*/ 83 h 1237"/>
              <a:gd name="T94" fmla="*/ 1153 w 1236"/>
              <a:gd name="T95" fmla="*/ 308 h 1237"/>
              <a:gd name="T96" fmla="*/ 1236 w 1236"/>
              <a:gd name="T97"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36" h="1237">
                <a:moveTo>
                  <a:pt x="957" y="516"/>
                </a:moveTo>
                <a:cubicBezTo>
                  <a:pt x="957" y="530"/>
                  <a:pt x="952" y="542"/>
                  <a:pt x="942" y="552"/>
                </a:cubicBezTo>
                <a:lnTo>
                  <a:pt x="685" y="810"/>
                </a:lnTo>
                <a:lnTo>
                  <a:pt x="603" y="892"/>
                </a:lnTo>
                <a:cubicBezTo>
                  <a:pt x="593" y="901"/>
                  <a:pt x="581" y="906"/>
                  <a:pt x="567" y="906"/>
                </a:cubicBezTo>
                <a:cubicBezTo>
                  <a:pt x="552" y="906"/>
                  <a:pt x="540" y="901"/>
                  <a:pt x="530" y="892"/>
                </a:cubicBezTo>
                <a:lnTo>
                  <a:pt x="448" y="810"/>
                </a:lnTo>
                <a:lnTo>
                  <a:pt x="294" y="655"/>
                </a:lnTo>
                <a:cubicBezTo>
                  <a:pt x="284" y="645"/>
                  <a:pt x="279" y="633"/>
                  <a:pt x="279" y="619"/>
                </a:cubicBezTo>
                <a:cubicBezTo>
                  <a:pt x="279" y="604"/>
                  <a:pt x="284" y="592"/>
                  <a:pt x="294" y="583"/>
                </a:cubicBezTo>
                <a:lnTo>
                  <a:pt x="376" y="500"/>
                </a:lnTo>
                <a:cubicBezTo>
                  <a:pt x="385" y="491"/>
                  <a:pt x="397" y="486"/>
                  <a:pt x="412" y="486"/>
                </a:cubicBezTo>
                <a:cubicBezTo>
                  <a:pt x="426" y="486"/>
                  <a:pt x="439" y="491"/>
                  <a:pt x="448" y="500"/>
                </a:cubicBezTo>
                <a:lnTo>
                  <a:pt x="567" y="619"/>
                </a:lnTo>
                <a:lnTo>
                  <a:pt x="788" y="397"/>
                </a:lnTo>
                <a:cubicBezTo>
                  <a:pt x="798" y="388"/>
                  <a:pt x="810" y="383"/>
                  <a:pt x="824" y="383"/>
                </a:cubicBezTo>
                <a:cubicBezTo>
                  <a:pt x="839" y="383"/>
                  <a:pt x="851" y="388"/>
                  <a:pt x="860" y="397"/>
                </a:cubicBezTo>
                <a:lnTo>
                  <a:pt x="942" y="480"/>
                </a:lnTo>
                <a:cubicBezTo>
                  <a:pt x="952" y="489"/>
                  <a:pt x="957" y="501"/>
                  <a:pt x="957" y="516"/>
                </a:cubicBezTo>
                <a:close/>
                <a:moveTo>
                  <a:pt x="1030" y="619"/>
                </a:moveTo>
                <a:cubicBezTo>
                  <a:pt x="1030" y="563"/>
                  <a:pt x="1019" y="510"/>
                  <a:pt x="998" y="459"/>
                </a:cubicBezTo>
                <a:cubicBezTo>
                  <a:pt x="976" y="408"/>
                  <a:pt x="947" y="364"/>
                  <a:pt x="909" y="327"/>
                </a:cubicBezTo>
                <a:cubicBezTo>
                  <a:pt x="872" y="290"/>
                  <a:pt x="829" y="261"/>
                  <a:pt x="778" y="239"/>
                </a:cubicBezTo>
                <a:cubicBezTo>
                  <a:pt x="727" y="217"/>
                  <a:pt x="674" y="207"/>
                  <a:pt x="618" y="207"/>
                </a:cubicBezTo>
                <a:cubicBezTo>
                  <a:pt x="562" y="207"/>
                  <a:pt x="509" y="217"/>
                  <a:pt x="458" y="239"/>
                </a:cubicBezTo>
                <a:cubicBezTo>
                  <a:pt x="408" y="261"/>
                  <a:pt x="364" y="290"/>
                  <a:pt x="327" y="327"/>
                </a:cubicBezTo>
                <a:cubicBezTo>
                  <a:pt x="290" y="364"/>
                  <a:pt x="260" y="408"/>
                  <a:pt x="238" y="459"/>
                </a:cubicBezTo>
                <a:cubicBezTo>
                  <a:pt x="217" y="510"/>
                  <a:pt x="206" y="563"/>
                  <a:pt x="206" y="619"/>
                </a:cubicBezTo>
                <a:cubicBezTo>
                  <a:pt x="206" y="675"/>
                  <a:pt x="217" y="728"/>
                  <a:pt x="238" y="779"/>
                </a:cubicBezTo>
                <a:cubicBezTo>
                  <a:pt x="260" y="829"/>
                  <a:pt x="290" y="873"/>
                  <a:pt x="327" y="910"/>
                </a:cubicBezTo>
                <a:cubicBezTo>
                  <a:pt x="364" y="947"/>
                  <a:pt x="408" y="977"/>
                  <a:pt x="458" y="998"/>
                </a:cubicBezTo>
                <a:cubicBezTo>
                  <a:pt x="509" y="1020"/>
                  <a:pt x="562" y="1031"/>
                  <a:pt x="618" y="1031"/>
                </a:cubicBezTo>
                <a:cubicBezTo>
                  <a:pt x="674" y="1031"/>
                  <a:pt x="727" y="1020"/>
                  <a:pt x="778" y="998"/>
                </a:cubicBezTo>
                <a:cubicBezTo>
                  <a:pt x="829" y="977"/>
                  <a:pt x="872" y="947"/>
                  <a:pt x="909" y="910"/>
                </a:cubicBezTo>
                <a:cubicBezTo>
                  <a:pt x="947" y="873"/>
                  <a:pt x="976" y="829"/>
                  <a:pt x="998" y="779"/>
                </a:cubicBezTo>
                <a:cubicBezTo>
                  <a:pt x="1019" y="728"/>
                  <a:pt x="1030" y="675"/>
                  <a:pt x="1030" y="619"/>
                </a:cubicBezTo>
                <a:close/>
                <a:moveTo>
                  <a:pt x="1236" y="619"/>
                </a:moveTo>
                <a:cubicBezTo>
                  <a:pt x="1236" y="731"/>
                  <a:pt x="1209" y="834"/>
                  <a:pt x="1153" y="929"/>
                </a:cubicBezTo>
                <a:cubicBezTo>
                  <a:pt x="1098" y="1024"/>
                  <a:pt x="1023" y="1099"/>
                  <a:pt x="928" y="1154"/>
                </a:cubicBezTo>
                <a:cubicBezTo>
                  <a:pt x="834" y="1209"/>
                  <a:pt x="730" y="1237"/>
                  <a:pt x="618" y="1237"/>
                </a:cubicBezTo>
                <a:cubicBezTo>
                  <a:pt x="506" y="1237"/>
                  <a:pt x="402" y="1209"/>
                  <a:pt x="308" y="1154"/>
                </a:cubicBezTo>
                <a:cubicBezTo>
                  <a:pt x="213" y="1099"/>
                  <a:pt x="138" y="1024"/>
                  <a:pt x="83" y="929"/>
                </a:cubicBezTo>
                <a:cubicBezTo>
                  <a:pt x="27" y="834"/>
                  <a:pt x="0" y="731"/>
                  <a:pt x="0" y="619"/>
                </a:cubicBezTo>
                <a:cubicBezTo>
                  <a:pt x="0" y="507"/>
                  <a:pt x="27" y="403"/>
                  <a:pt x="83" y="308"/>
                </a:cubicBezTo>
                <a:cubicBezTo>
                  <a:pt x="138" y="214"/>
                  <a:pt x="213" y="139"/>
                  <a:pt x="308" y="83"/>
                </a:cubicBezTo>
                <a:cubicBezTo>
                  <a:pt x="402" y="28"/>
                  <a:pt x="506" y="0"/>
                  <a:pt x="618" y="0"/>
                </a:cubicBezTo>
                <a:cubicBezTo>
                  <a:pt x="730" y="0"/>
                  <a:pt x="834" y="28"/>
                  <a:pt x="928" y="83"/>
                </a:cubicBezTo>
                <a:cubicBezTo>
                  <a:pt x="1023" y="139"/>
                  <a:pt x="1098" y="214"/>
                  <a:pt x="1153" y="308"/>
                </a:cubicBezTo>
                <a:cubicBezTo>
                  <a:pt x="1209"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2" name="Ban Circle Icon"/>
          <p:cNvSpPr>
            <a:spLocks noChangeAspect="1" noEditPoints="1"/>
          </p:cNvSpPr>
          <p:nvPr/>
        </p:nvSpPr>
        <p:spPr bwMode="auto">
          <a:xfrm>
            <a:off x="6772032" y="2657172"/>
            <a:ext cx="266700" cy="266700"/>
          </a:xfrm>
          <a:custGeom>
            <a:avLst/>
            <a:gdLst>
              <a:gd name="T0" fmla="*/ 1030 w 1236"/>
              <a:gd name="T1" fmla="*/ 619 h 1237"/>
              <a:gd name="T2" fmla="*/ 973 w 1236"/>
              <a:gd name="T3" fmla="*/ 409 h 1237"/>
              <a:gd name="T4" fmla="*/ 409 w 1236"/>
              <a:gd name="T5" fmla="*/ 974 h 1237"/>
              <a:gd name="T6" fmla="*/ 618 w 1236"/>
              <a:gd name="T7" fmla="*/ 1031 h 1237"/>
              <a:gd name="T8" fmla="*/ 778 w 1236"/>
              <a:gd name="T9" fmla="*/ 998 h 1237"/>
              <a:gd name="T10" fmla="*/ 909 w 1236"/>
              <a:gd name="T11" fmla="*/ 910 h 1237"/>
              <a:gd name="T12" fmla="*/ 997 w 1236"/>
              <a:gd name="T13" fmla="*/ 779 h 1237"/>
              <a:gd name="T14" fmla="*/ 1030 w 1236"/>
              <a:gd name="T15" fmla="*/ 619 h 1237"/>
              <a:gd name="T16" fmla="*/ 263 w 1236"/>
              <a:gd name="T17" fmla="*/ 828 h 1237"/>
              <a:gd name="T18" fmla="*/ 827 w 1236"/>
              <a:gd name="T19" fmla="*/ 264 h 1237"/>
              <a:gd name="T20" fmla="*/ 618 w 1236"/>
              <a:gd name="T21" fmla="*/ 207 h 1237"/>
              <a:gd name="T22" fmla="*/ 458 w 1236"/>
              <a:gd name="T23" fmla="*/ 239 h 1237"/>
              <a:gd name="T24" fmla="*/ 326 w 1236"/>
              <a:gd name="T25" fmla="*/ 327 h 1237"/>
              <a:gd name="T26" fmla="*/ 238 w 1236"/>
              <a:gd name="T27" fmla="*/ 459 h 1237"/>
              <a:gd name="T28" fmla="*/ 206 w 1236"/>
              <a:gd name="T29" fmla="*/ 619 h 1237"/>
              <a:gd name="T30" fmla="*/ 263 w 1236"/>
              <a:gd name="T31" fmla="*/ 828 h 1237"/>
              <a:gd name="T32" fmla="*/ 1236 w 1236"/>
              <a:gd name="T33" fmla="*/ 619 h 1237"/>
              <a:gd name="T34" fmla="*/ 1153 w 1236"/>
              <a:gd name="T35" fmla="*/ 929 h 1237"/>
              <a:gd name="T36" fmla="*/ 928 w 1236"/>
              <a:gd name="T37" fmla="*/ 1154 h 1237"/>
              <a:gd name="T38" fmla="*/ 618 w 1236"/>
              <a:gd name="T39" fmla="*/ 1237 h 1237"/>
              <a:gd name="T40" fmla="*/ 307 w 1236"/>
              <a:gd name="T41" fmla="*/ 1154 h 1237"/>
              <a:gd name="T42" fmla="*/ 82 w 1236"/>
              <a:gd name="T43" fmla="*/ 929 h 1237"/>
              <a:gd name="T44" fmla="*/ 0 w 1236"/>
              <a:gd name="T45" fmla="*/ 619 h 1237"/>
              <a:gd name="T46" fmla="*/ 82 w 1236"/>
              <a:gd name="T47" fmla="*/ 308 h 1237"/>
              <a:gd name="T48" fmla="*/ 307 w 1236"/>
              <a:gd name="T49" fmla="*/ 83 h 1237"/>
              <a:gd name="T50" fmla="*/ 618 w 1236"/>
              <a:gd name="T51" fmla="*/ 0 h 1237"/>
              <a:gd name="T52" fmla="*/ 928 w 1236"/>
              <a:gd name="T53" fmla="*/ 83 h 1237"/>
              <a:gd name="T54" fmla="*/ 1153 w 1236"/>
              <a:gd name="T55" fmla="*/ 308 h 1237"/>
              <a:gd name="T56" fmla="*/ 1236 w 1236"/>
              <a:gd name="T57"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36" h="1237">
                <a:moveTo>
                  <a:pt x="1030" y="619"/>
                </a:moveTo>
                <a:cubicBezTo>
                  <a:pt x="1030" y="544"/>
                  <a:pt x="1011" y="474"/>
                  <a:pt x="973" y="409"/>
                </a:cubicBezTo>
                <a:lnTo>
                  <a:pt x="409" y="974"/>
                </a:lnTo>
                <a:cubicBezTo>
                  <a:pt x="473" y="1012"/>
                  <a:pt x="543" y="1031"/>
                  <a:pt x="618" y="1031"/>
                </a:cubicBezTo>
                <a:cubicBezTo>
                  <a:pt x="674" y="1031"/>
                  <a:pt x="727" y="1020"/>
                  <a:pt x="778" y="998"/>
                </a:cubicBezTo>
                <a:cubicBezTo>
                  <a:pt x="828" y="977"/>
                  <a:pt x="872" y="947"/>
                  <a:pt x="909" y="910"/>
                </a:cubicBezTo>
                <a:cubicBezTo>
                  <a:pt x="946" y="873"/>
                  <a:pt x="976" y="829"/>
                  <a:pt x="997" y="779"/>
                </a:cubicBezTo>
                <a:cubicBezTo>
                  <a:pt x="1019" y="728"/>
                  <a:pt x="1030" y="675"/>
                  <a:pt x="1030" y="619"/>
                </a:cubicBezTo>
                <a:close/>
                <a:moveTo>
                  <a:pt x="263" y="828"/>
                </a:moveTo>
                <a:lnTo>
                  <a:pt x="827" y="264"/>
                </a:lnTo>
                <a:cubicBezTo>
                  <a:pt x="762" y="226"/>
                  <a:pt x="692" y="207"/>
                  <a:pt x="618" y="207"/>
                </a:cubicBezTo>
                <a:cubicBezTo>
                  <a:pt x="562" y="207"/>
                  <a:pt x="509" y="217"/>
                  <a:pt x="458" y="239"/>
                </a:cubicBezTo>
                <a:cubicBezTo>
                  <a:pt x="407" y="261"/>
                  <a:pt x="363" y="290"/>
                  <a:pt x="326" y="327"/>
                </a:cubicBezTo>
                <a:cubicBezTo>
                  <a:pt x="289" y="364"/>
                  <a:pt x="260" y="408"/>
                  <a:pt x="238" y="459"/>
                </a:cubicBezTo>
                <a:cubicBezTo>
                  <a:pt x="217" y="510"/>
                  <a:pt x="206" y="563"/>
                  <a:pt x="206" y="619"/>
                </a:cubicBezTo>
                <a:cubicBezTo>
                  <a:pt x="206" y="693"/>
                  <a:pt x="225" y="763"/>
                  <a:pt x="263" y="828"/>
                </a:cubicBezTo>
                <a:close/>
                <a:moveTo>
                  <a:pt x="1236" y="619"/>
                </a:moveTo>
                <a:cubicBezTo>
                  <a:pt x="1236" y="731"/>
                  <a:pt x="1208" y="834"/>
                  <a:pt x="1153" y="929"/>
                </a:cubicBezTo>
                <a:cubicBezTo>
                  <a:pt x="1098" y="1024"/>
                  <a:pt x="1023" y="1099"/>
                  <a:pt x="928" y="1154"/>
                </a:cubicBezTo>
                <a:cubicBezTo>
                  <a:pt x="833" y="1209"/>
                  <a:pt x="730" y="1237"/>
                  <a:pt x="618" y="1237"/>
                </a:cubicBezTo>
                <a:cubicBezTo>
                  <a:pt x="506" y="1237"/>
                  <a:pt x="402" y="1209"/>
                  <a:pt x="307" y="1154"/>
                </a:cubicBezTo>
                <a:cubicBezTo>
                  <a:pt x="213" y="1099"/>
                  <a:pt x="138" y="1024"/>
                  <a:pt x="82" y="929"/>
                </a:cubicBezTo>
                <a:cubicBezTo>
                  <a:pt x="27" y="834"/>
                  <a:pt x="0" y="731"/>
                  <a:pt x="0" y="619"/>
                </a:cubicBezTo>
                <a:cubicBezTo>
                  <a:pt x="0" y="507"/>
                  <a:pt x="27" y="403"/>
                  <a:pt x="82" y="308"/>
                </a:cubicBezTo>
                <a:cubicBezTo>
                  <a:pt x="138" y="214"/>
                  <a:pt x="213" y="139"/>
                  <a:pt x="307" y="83"/>
                </a:cubicBezTo>
                <a:cubicBezTo>
                  <a:pt x="402" y="28"/>
                  <a:pt x="506" y="0"/>
                  <a:pt x="618" y="0"/>
                </a:cubicBezTo>
                <a:cubicBezTo>
                  <a:pt x="730" y="0"/>
                  <a:pt x="833" y="28"/>
                  <a:pt x="928" y="83"/>
                </a:cubicBezTo>
                <a:cubicBezTo>
                  <a:pt x="1023" y="139"/>
                  <a:pt x="1098" y="214"/>
                  <a:pt x="1153" y="308"/>
                </a:cubicBezTo>
                <a:cubicBezTo>
                  <a:pt x="1208"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3" name="Arrow Left Icon"/>
          <p:cNvSpPr>
            <a:spLocks noChangeAspect="1"/>
          </p:cNvSpPr>
          <p:nvPr/>
        </p:nvSpPr>
        <p:spPr bwMode="auto">
          <a:xfrm>
            <a:off x="7222510" y="2654791"/>
            <a:ext cx="255588" cy="271463"/>
          </a:xfrm>
          <a:custGeom>
            <a:avLst/>
            <a:gdLst>
              <a:gd name="T0" fmla="*/ 1185 w 1185"/>
              <a:gd name="T1" fmla="*/ 575 h 1254"/>
              <a:gd name="T2" fmla="*/ 1185 w 1185"/>
              <a:gd name="T3" fmla="*/ 678 h 1254"/>
              <a:gd name="T4" fmla="*/ 1159 w 1185"/>
              <a:gd name="T5" fmla="*/ 751 h 1254"/>
              <a:gd name="T6" fmla="*/ 1091 w 1185"/>
              <a:gd name="T7" fmla="*/ 781 h 1254"/>
              <a:gd name="T8" fmla="*/ 524 w 1185"/>
              <a:gd name="T9" fmla="*/ 781 h 1254"/>
              <a:gd name="T10" fmla="*/ 760 w 1185"/>
              <a:gd name="T11" fmla="*/ 1018 h 1254"/>
              <a:gd name="T12" fmla="*/ 791 w 1185"/>
              <a:gd name="T13" fmla="*/ 1090 h 1254"/>
              <a:gd name="T14" fmla="*/ 760 w 1185"/>
              <a:gd name="T15" fmla="*/ 1163 h 1254"/>
              <a:gd name="T16" fmla="*/ 700 w 1185"/>
              <a:gd name="T17" fmla="*/ 1224 h 1254"/>
              <a:gd name="T18" fmla="*/ 627 w 1185"/>
              <a:gd name="T19" fmla="*/ 1254 h 1254"/>
              <a:gd name="T20" fmla="*/ 554 w 1185"/>
              <a:gd name="T21" fmla="*/ 1224 h 1254"/>
              <a:gd name="T22" fmla="*/ 30 w 1185"/>
              <a:gd name="T23" fmla="*/ 699 h 1254"/>
              <a:gd name="T24" fmla="*/ 0 w 1185"/>
              <a:gd name="T25" fmla="*/ 627 h 1254"/>
              <a:gd name="T26" fmla="*/ 30 w 1185"/>
              <a:gd name="T27" fmla="*/ 553 h 1254"/>
              <a:gd name="T28" fmla="*/ 554 w 1185"/>
              <a:gd name="T29" fmla="*/ 30 h 1254"/>
              <a:gd name="T30" fmla="*/ 627 w 1185"/>
              <a:gd name="T31" fmla="*/ 0 h 1254"/>
              <a:gd name="T32" fmla="*/ 700 w 1185"/>
              <a:gd name="T33" fmla="*/ 30 h 1254"/>
              <a:gd name="T34" fmla="*/ 760 w 1185"/>
              <a:gd name="T35" fmla="*/ 90 h 1254"/>
              <a:gd name="T36" fmla="*/ 791 w 1185"/>
              <a:gd name="T37" fmla="*/ 163 h 1254"/>
              <a:gd name="T38" fmla="*/ 760 w 1185"/>
              <a:gd name="T39" fmla="*/ 236 h 1254"/>
              <a:gd name="T40" fmla="*/ 524 w 1185"/>
              <a:gd name="T41" fmla="*/ 472 h 1254"/>
              <a:gd name="T42" fmla="*/ 1091 w 1185"/>
              <a:gd name="T43" fmla="*/ 472 h 1254"/>
              <a:gd name="T44" fmla="*/ 1159 w 1185"/>
              <a:gd name="T45" fmla="*/ 502 h 1254"/>
              <a:gd name="T46" fmla="*/ 1185 w 1185"/>
              <a:gd name="T47" fmla="*/ 575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5" h="1254">
                <a:moveTo>
                  <a:pt x="1185" y="575"/>
                </a:moveTo>
                <a:lnTo>
                  <a:pt x="1185" y="678"/>
                </a:lnTo>
                <a:cubicBezTo>
                  <a:pt x="1185" y="707"/>
                  <a:pt x="1176" y="731"/>
                  <a:pt x="1159" y="751"/>
                </a:cubicBezTo>
                <a:cubicBezTo>
                  <a:pt x="1142" y="771"/>
                  <a:pt x="1119" y="781"/>
                  <a:pt x="1091" y="781"/>
                </a:cubicBezTo>
                <a:lnTo>
                  <a:pt x="524" y="781"/>
                </a:lnTo>
                <a:lnTo>
                  <a:pt x="760" y="1018"/>
                </a:lnTo>
                <a:cubicBezTo>
                  <a:pt x="780" y="1037"/>
                  <a:pt x="791" y="1062"/>
                  <a:pt x="791" y="1090"/>
                </a:cubicBezTo>
                <a:cubicBezTo>
                  <a:pt x="791" y="1119"/>
                  <a:pt x="780" y="1144"/>
                  <a:pt x="760" y="1163"/>
                </a:cubicBezTo>
                <a:lnTo>
                  <a:pt x="700" y="1224"/>
                </a:lnTo>
                <a:cubicBezTo>
                  <a:pt x="680" y="1244"/>
                  <a:pt x="656" y="1254"/>
                  <a:pt x="627" y="1254"/>
                </a:cubicBezTo>
                <a:cubicBezTo>
                  <a:pt x="599" y="1254"/>
                  <a:pt x="575" y="1244"/>
                  <a:pt x="554" y="1224"/>
                </a:cubicBezTo>
                <a:lnTo>
                  <a:pt x="30" y="699"/>
                </a:lnTo>
                <a:cubicBezTo>
                  <a:pt x="10" y="679"/>
                  <a:pt x="0" y="655"/>
                  <a:pt x="0" y="627"/>
                </a:cubicBezTo>
                <a:cubicBezTo>
                  <a:pt x="0" y="599"/>
                  <a:pt x="10" y="574"/>
                  <a:pt x="30" y="553"/>
                </a:cubicBezTo>
                <a:lnTo>
                  <a:pt x="554" y="30"/>
                </a:lnTo>
                <a:cubicBezTo>
                  <a:pt x="574" y="10"/>
                  <a:pt x="599" y="0"/>
                  <a:pt x="627" y="0"/>
                </a:cubicBezTo>
                <a:cubicBezTo>
                  <a:pt x="655" y="0"/>
                  <a:pt x="679" y="10"/>
                  <a:pt x="700" y="30"/>
                </a:cubicBezTo>
                <a:lnTo>
                  <a:pt x="760" y="90"/>
                </a:lnTo>
                <a:cubicBezTo>
                  <a:pt x="780" y="110"/>
                  <a:pt x="791" y="135"/>
                  <a:pt x="791" y="163"/>
                </a:cubicBezTo>
                <a:cubicBezTo>
                  <a:pt x="791" y="191"/>
                  <a:pt x="780" y="216"/>
                  <a:pt x="760" y="236"/>
                </a:cubicBezTo>
                <a:lnTo>
                  <a:pt x="524" y="472"/>
                </a:lnTo>
                <a:lnTo>
                  <a:pt x="1091" y="472"/>
                </a:lnTo>
                <a:cubicBezTo>
                  <a:pt x="1119" y="472"/>
                  <a:pt x="1142" y="482"/>
                  <a:pt x="1159" y="502"/>
                </a:cubicBezTo>
                <a:cubicBezTo>
                  <a:pt x="1176" y="523"/>
                  <a:pt x="1185" y="547"/>
                  <a:pt x="1185" y="57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4" name="Arrow Right Icon"/>
          <p:cNvSpPr>
            <a:spLocks noChangeAspect="1"/>
          </p:cNvSpPr>
          <p:nvPr/>
        </p:nvSpPr>
        <p:spPr bwMode="auto">
          <a:xfrm>
            <a:off x="7664257" y="2654791"/>
            <a:ext cx="257175" cy="271463"/>
          </a:xfrm>
          <a:custGeom>
            <a:avLst/>
            <a:gdLst>
              <a:gd name="T0" fmla="*/ 1185 w 1185"/>
              <a:gd name="T1" fmla="*/ 627 h 1254"/>
              <a:gd name="T2" fmla="*/ 1155 w 1185"/>
              <a:gd name="T3" fmla="*/ 700 h 1254"/>
              <a:gd name="T4" fmla="*/ 631 w 1185"/>
              <a:gd name="T5" fmla="*/ 1224 h 1254"/>
              <a:gd name="T6" fmla="*/ 558 w 1185"/>
              <a:gd name="T7" fmla="*/ 1254 h 1254"/>
              <a:gd name="T8" fmla="*/ 485 w 1185"/>
              <a:gd name="T9" fmla="*/ 1224 h 1254"/>
              <a:gd name="T10" fmla="*/ 425 w 1185"/>
              <a:gd name="T11" fmla="*/ 1164 h 1254"/>
              <a:gd name="T12" fmla="*/ 394 w 1185"/>
              <a:gd name="T13" fmla="*/ 1090 h 1254"/>
              <a:gd name="T14" fmla="*/ 425 w 1185"/>
              <a:gd name="T15" fmla="*/ 1017 h 1254"/>
              <a:gd name="T16" fmla="*/ 661 w 1185"/>
              <a:gd name="T17" fmla="*/ 781 h 1254"/>
              <a:gd name="T18" fmla="*/ 94 w 1185"/>
              <a:gd name="T19" fmla="*/ 781 h 1254"/>
              <a:gd name="T20" fmla="*/ 26 w 1185"/>
              <a:gd name="T21" fmla="*/ 751 h 1254"/>
              <a:gd name="T22" fmla="*/ 0 w 1185"/>
              <a:gd name="T23" fmla="*/ 678 h 1254"/>
              <a:gd name="T24" fmla="*/ 0 w 1185"/>
              <a:gd name="T25" fmla="*/ 575 h 1254"/>
              <a:gd name="T26" fmla="*/ 26 w 1185"/>
              <a:gd name="T27" fmla="*/ 502 h 1254"/>
              <a:gd name="T28" fmla="*/ 94 w 1185"/>
              <a:gd name="T29" fmla="*/ 472 h 1254"/>
              <a:gd name="T30" fmla="*/ 661 w 1185"/>
              <a:gd name="T31" fmla="*/ 472 h 1254"/>
              <a:gd name="T32" fmla="*/ 425 w 1185"/>
              <a:gd name="T33" fmla="*/ 236 h 1254"/>
              <a:gd name="T34" fmla="*/ 394 w 1185"/>
              <a:gd name="T35" fmla="*/ 163 h 1254"/>
              <a:gd name="T36" fmla="*/ 425 w 1185"/>
              <a:gd name="T37" fmla="*/ 91 h 1254"/>
              <a:gd name="T38" fmla="*/ 485 w 1185"/>
              <a:gd name="T39" fmla="*/ 30 h 1254"/>
              <a:gd name="T40" fmla="*/ 558 w 1185"/>
              <a:gd name="T41" fmla="*/ 0 h 1254"/>
              <a:gd name="T42" fmla="*/ 631 w 1185"/>
              <a:gd name="T43" fmla="*/ 30 h 1254"/>
              <a:gd name="T44" fmla="*/ 1155 w 1185"/>
              <a:gd name="T45" fmla="*/ 554 h 1254"/>
              <a:gd name="T46" fmla="*/ 1185 w 1185"/>
              <a:gd name="T47" fmla="*/ 627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5" h="1254">
                <a:moveTo>
                  <a:pt x="1185" y="627"/>
                </a:moveTo>
                <a:cubicBezTo>
                  <a:pt x="1185" y="656"/>
                  <a:pt x="1175" y="680"/>
                  <a:pt x="1155" y="700"/>
                </a:cubicBezTo>
                <a:lnTo>
                  <a:pt x="631" y="1224"/>
                </a:lnTo>
                <a:cubicBezTo>
                  <a:pt x="610" y="1244"/>
                  <a:pt x="586" y="1254"/>
                  <a:pt x="558" y="1254"/>
                </a:cubicBezTo>
                <a:cubicBezTo>
                  <a:pt x="530" y="1254"/>
                  <a:pt x="506" y="1244"/>
                  <a:pt x="485" y="1224"/>
                </a:cubicBezTo>
                <a:lnTo>
                  <a:pt x="425" y="1164"/>
                </a:lnTo>
                <a:cubicBezTo>
                  <a:pt x="405" y="1143"/>
                  <a:pt x="394" y="1119"/>
                  <a:pt x="394" y="1090"/>
                </a:cubicBezTo>
                <a:cubicBezTo>
                  <a:pt x="394" y="1062"/>
                  <a:pt x="405" y="1038"/>
                  <a:pt x="425" y="1017"/>
                </a:cubicBezTo>
                <a:lnTo>
                  <a:pt x="661" y="781"/>
                </a:lnTo>
                <a:lnTo>
                  <a:pt x="94" y="781"/>
                </a:lnTo>
                <a:cubicBezTo>
                  <a:pt x="66" y="781"/>
                  <a:pt x="43" y="771"/>
                  <a:pt x="26" y="751"/>
                </a:cubicBezTo>
                <a:cubicBezTo>
                  <a:pt x="9" y="731"/>
                  <a:pt x="0" y="707"/>
                  <a:pt x="0" y="678"/>
                </a:cubicBezTo>
                <a:lnTo>
                  <a:pt x="0" y="575"/>
                </a:lnTo>
                <a:cubicBezTo>
                  <a:pt x="0" y="547"/>
                  <a:pt x="9" y="523"/>
                  <a:pt x="26" y="502"/>
                </a:cubicBezTo>
                <a:cubicBezTo>
                  <a:pt x="43" y="482"/>
                  <a:pt x="66" y="472"/>
                  <a:pt x="94" y="472"/>
                </a:cubicBezTo>
                <a:lnTo>
                  <a:pt x="661" y="472"/>
                </a:lnTo>
                <a:lnTo>
                  <a:pt x="425" y="236"/>
                </a:lnTo>
                <a:cubicBezTo>
                  <a:pt x="405" y="216"/>
                  <a:pt x="394" y="192"/>
                  <a:pt x="394" y="163"/>
                </a:cubicBezTo>
                <a:cubicBezTo>
                  <a:pt x="394" y="134"/>
                  <a:pt x="405" y="110"/>
                  <a:pt x="425" y="91"/>
                </a:cubicBezTo>
                <a:lnTo>
                  <a:pt x="485" y="30"/>
                </a:lnTo>
                <a:cubicBezTo>
                  <a:pt x="506" y="10"/>
                  <a:pt x="530" y="0"/>
                  <a:pt x="558" y="0"/>
                </a:cubicBezTo>
                <a:cubicBezTo>
                  <a:pt x="586" y="0"/>
                  <a:pt x="611" y="10"/>
                  <a:pt x="631" y="30"/>
                </a:cubicBezTo>
                <a:lnTo>
                  <a:pt x="1155" y="554"/>
                </a:lnTo>
                <a:cubicBezTo>
                  <a:pt x="1175" y="573"/>
                  <a:pt x="1185" y="597"/>
                  <a:pt x="1185" y="6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5" name="Arrow Up Icon"/>
          <p:cNvSpPr>
            <a:spLocks noChangeAspect="1"/>
          </p:cNvSpPr>
          <p:nvPr/>
        </p:nvSpPr>
        <p:spPr bwMode="auto">
          <a:xfrm>
            <a:off x="8107590" y="2661935"/>
            <a:ext cx="271463" cy="257175"/>
          </a:xfrm>
          <a:custGeom>
            <a:avLst/>
            <a:gdLst>
              <a:gd name="T0" fmla="*/ 1254 w 1254"/>
              <a:gd name="T1" fmla="*/ 627 h 1185"/>
              <a:gd name="T2" fmla="*/ 1225 w 1254"/>
              <a:gd name="T3" fmla="*/ 700 h 1185"/>
              <a:gd name="T4" fmla="*/ 1164 w 1254"/>
              <a:gd name="T5" fmla="*/ 760 h 1185"/>
              <a:gd name="T6" fmla="*/ 1091 w 1254"/>
              <a:gd name="T7" fmla="*/ 791 h 1185"/>
              <a:gd name="T8" fmla="*/ 1018 w 1254"/>
              <a:gd name="T9" fmla="*/ 760 h 1185"/>
              <a:gd name="T10" fmla="*/ 782 w 1254"/>
              <a:gd name="T11" fmla="*/ 524 h 1185"/>
              <a:gd name="T12" fmla="*/ 782 w 1254"/>
              <a:gd name="T13" fmla="*/ 1091 h 1185"/>
              <a:gd name="T14" fmla="*/ 752 w 1254"/>
              <a:gd name="T15" fmla="*/ 1159 h 1185"/>
              <a:gd name="T16" fmla="*/ 679 w 1254"/>
              <a:gd name="T17" fmla="*/ 1185 h 1185"/>
              <a:gd name="T18" fmla="*/ 576 w 1254"/>
              <a:gd name="T19" fmla="*/ 1185 h 1185"/>
              <a:gd name="T20" fmla="*/ 503 w 1254"/>
              <a:gd name="T21" fmla="*/ 1159 h 1185"/>
              <a:gd name="T22" fmla="*/ 473 w 1254"/>
              <a:gd name="T23" fmla="*/ 1091 h 1185"/>
              <a:gd name="T24" fmla="*/ 473 w 1254"/>
              <a:gd name="T25" fmla="*/ 524 h 1185"/>
              <a:gd name="T26" fmla="*/ 236 w 1254"/>
              <a:gd name="T27" fmla="*/ 760 h 1185"/>
              <a:gd name="T28" fmla="*/ 163 w 1254"/>
              <a:gd name="T29" fmla="*/ 791 h 1185"/>
              <a:gd name="T30" fmla="*/ 91 w 1254"/>
              <a:gd name="T31" fmla="*/ 760 h 1185"/>
              <a:gd name="T32" fmla="*/ 31 w 1254"/>
              <a:gd name="T33" fmla="*/ 700 h 1185"/>
              <a:gd name="T34" fmla="*/ 0 w 1254"/>
              <a:gd name="T35" fmla="*/ 627 h 1185"/>
              <a:gd name="T36" fmla="*/ 31 w 1254"/>
              <a:gd name="T37" fmla="*/ 554 h 1185"/>
              <a:gd name="T38" fmla="*/ 555 w 1254"/>
              <a:gd name="T39" fmla="*/ 30 h 1185"/>
              <a:gd name="T40" fmla="*/ 627 w 1254"/>
              <a:gd name="T41" fmla="*/ 0 h 1185"/>
              <a:gd name="T42" fmla="*/ 700 w 1254"/>
              <a:gd name="T43" fmla="*/ 30 h 1185"/>
              <a:gd name="T44" fmla="*/ 1225 w 1254"/>
              <a:gd name="T45" fmla="*/ 554 h 1185"/>
              <a:gd name="T46" fmla="*/ 1254 w 1254"/>
              <a:gd name="T47" fmla="*/ 627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54" h="1185">
                <a:moveTo>
                  <a:pt x="1254" y="627"/>
                </a:moveTo>
                <a:cubicBezTo>
                  <a:pt x="1254" y="655"/>
                  <a:pt x="1244" y="679"/>
                  <a:pt x="1225" y="700"/>
                </a:cubicBezTo>
                <a:lnTo>
                  <a:pt x="1164" y="760"/>
                </a:lnTo>
                <a:cubicBezTo>
                  <a:pt x="1144" y="781"/>
                  <a:pt x="1119" y="791"/>
                  <a:pt x="1091" y="791"/>
                </a:cubicBezTo>
                <a:cubicBezTo>
                  <a:pt x="1062" y="791"/>
                  <a:pt x="1038" y="781"/>
                  <a:pt x="1018" y="760"/>
                </a:cubicBezTo>
                <a:lnTo>
                  <a:pt x="782" y="524"/>
                </a:lnTo>
                <a:lnTo>
                  <a:pt x="782" y="1091"/>
                </a:lnTo>
                <a:cubicBezTo>
                  <a:pt x="782" y="1119"/>
                  <a:pt x="772" y="1142"/>
                  <a:pt x="752" y="1159"/>
                </a:cubicBezTo>
                <a:cubicBezTo>
                  <a:pt x="731" y="1177"/>
                  <a:pt x="707" y="1185"/>
                  <a:pt x="679" y="1185"/>
                </a:cubicBezTo>
                <a:lnTo>
                  <a:pt x="576" y="1185"/>
                </a:lnTo>
                <a:cubicBezTo>
                  <a:pt x="547" y="1185"/>
                  <a:pt x="523" y="1177"/>
                  <a:pt x="503" y="1159"/>
                </a:cubicBezTo>
                <a:cubicBezTo>
                  <a:pt x="483" y="1142"/>
                  <a:pt x="473" y="1119"/>
                  <a:pt x="473" y="1091"/>
                </a:cubicBezTo>
                <a:lnTo>
                  <a:pt x="473" y="524"/>
                </a:lnTo>
                <a:lnTo>
                  <a:pt x="236" y="760"/>
                </a:lnTo>
                <a:cubicBezTo>
                  <a:pt x="217" y="781"/>
                  <a:pt x="192" y="791"/>
                  <a:pt x="163" y="791"/>
                </a:cubicBezTo>
                <a:cubicBezTo>
                  <a:pt x="135" y="791"/>
                  <a:pt x="110" y="781"/>
                  <a:pt x="91" y="760"/>
                </a:cubicBezTo>
                <a:lnTo>
                  <a:pt x="31" y="700"/>
                </a:lnTo>
                <a:cubicBezTo>
                  <a:pt x="10" y="679"/>
                  <a:pt x="0" y="655"/>
                  <a:pt x="0" y="627"/>
                </a:cubicBezTo>
                <a:cubicBezTo>
                  <a:pt x="0" y="599"/>
                  <a:pt x="10" y="575"/>
                  <a:pt x="31" y="554"/>
                </a:cubicBezTo>
                <a:lnTo>
                  <a:pt x="555" y="30"/>
                </a:lnTo>
                <a:cubicBezTo>
                  <a:pt x="574" y="10"/>
                  <a:pt x="598" y="0"/>
                  <a:pt x="627" y="0"/>
                </a:cubicBezTo>
                <a:cubicBezTo>
                  <a:pt x="656" y="0"/>
                  <a:pt x="681" y="10"/>
                  <a:pt x="700" y="30"/>
                </a:cubicBezTo>
                <a:lnTo>
                  <a:pt x="1225" y="554"/>
                </a:lnTo>
                <a:cubicBezTo>
                  <a:pt x="1244" y="575"/>
                  <a:pt x="1254" y="599"/>
                  <a:pt x="1254" y="6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6" name="Arrow Down Icon"/>
          <p:cNvSpPr>
            <a:spLocks noChangeAspect="1"/>
          </p:cNvSpPr>
          <p:nvPr/>
        </p:nvSpPr>
        <p:spPr bwMode="auto">
          <a:xfrm>
            <a:off x="8561243" y="2661935"/>
            <a:ext cx="269875" cy="257175"/>
          </a:xfrm>
          <a:custGeom>
            <a:avLst/>
            <a:gdLst>
              <a:gd name="T0" fmla="*/ 1254 w 1254"/>
              <a:gd name="T1" fmla="*/ 567 h 1194"/>
              <a:gd name="T2" fmla="*/ 1224 w 1254"/>
              <a:gd name="T3" fmla="*/ 639 h 1194"/>
              <a:gd name="T4" fmla="*/ 700 w 1254"/>
              <a:gd name="T5" fmla="*/ 1164 h 1194"/>
              <a:gd name="T6" fmla="*/ 627 w 1254"/>
              <a:gd name="T7" fmla="*/ 1194 h 1194"/>
              <a:gd name="T8" fmla="*/ 555 w 1254"/>
              <a:gd name="T9" fmla="*/ 1164 h 1194"/>
              <a:gd name="T10" fmla="*/ 30 w 1254"/>
              <a:gd name="T11" fmla="*/ 639 h 1194"/>
              <a:gd name="T12" fmla="*/ 0 w 1254"/>
              <a:gd name="T13" fmla="*/ 567 h 1194"/>
              <a:gd name="T14" fmla="*/ 30 w 1254"/>
              <a:gd name="T15" fmla="*/ 493 h 1194"/>
              <a:gd name="T16" fmla="*/ 90 w 1254"/>
              <a:gd name="T17" fmla="*/ 433 h 1194"/>
              <a:gd name="T18" fmla="*/ 163 w 1254"/>
              <a:gd name="T19" fmla="*/ 403 h 1194"/>
              <a:gd name="T20" fmla="*/ 236 w 1254"/>
              <a:gd name="T21" fmla="*/ 433 h 1194"/>
              <a:gd name="T22" fmla="*/ 472 w 1254"/>
              <a:gd name="T23" fmla="*/ 670 h 1194"/>
              <a:gd name="T24" fmla="*/ 472 w 1254"/>
              <a:gd name="T25" fmla="*/ 103 h 1194"/>
              <a:gd name="T26" fmla="*/ 503 w 1254"/>
              <a:gd name="T27" fmla="*/ 30 h 1194"/>
              <a:gd name="T28" fmla="*/ 575 w 1254"/>
              <a:gd name="T29" fmla="*/ 0 h 1194"/>
              <a:gd name="T30" fmla="*/ 679 w 1254"/>
              <a:gd name="T31" fmla="*/ 0 h 1194"/>
              <a:gd name="T32" fmla="*/ 751 w 1254"/>
              <a:gd name="T33" fmla="*/ 30 h 1194"/>
              <a:gd name="T34" fmla="*/ 782 w 1254"/>
              <a:gd name="T35" fmla="*/ 103 h 1194"/>
              <a:gd name="T36" fmla="*/ 782 w 1254"/>
              <a:gd name="T37" fmla="*/ 670 h 1194"/>
              <a:gd name="T38" fmla="*/ 1018 w 1254"/>
              <a:gd name="T39" fmla="*/ 433 h 1194"/>
              <a:gd name="T40" fmla="*/ 1091 w 1254"/>
              <a:gd name="T41" fmla="*/ 403 h 1194"/>
              <a:gd name="T42" fmla="*/ 1164 w 1254"/>
              <a:gd name="T43" fmla="*/ 433 h 1194"/>
              <a:gd name="T44" fmla="*/ 1224 w 1254"/>
              <a:gd name="T45" fmla="*/ 493 h 1194"/>
              <a:gd name="T46" fmla="*/ 1254 w 1254"/>
              <a:gd name="T47" fmla="*/ 567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54" h="1194">
                <a:moveTo>
                  <a:pt x="1254" y="567"/>
                </a:moveTo>
                <a:cubicBezTo>
                  <a:pt x="1254" y="595"/>
                  <a:pt x="1244" y="619"/>
                  <a:pt x="1224" y="639"/>
                </a:cubicBezTo>
                <a:lnTo>
                  <a:pt x="700" y="1164"/>
                </a:lnTo>
                <a:cubicBezTo>
                  <a:pt x="679" y="1184"/>
                  <a:pt x="655" y="1194"/>
                  <a:pt x="627" y="1194"/>
                </a:cubicBezTo>
                <a:cubicBezTo>
                  <a:pt x="599" y="1194"/>
                  <a:pt x="574" y="1184"/>
                  <a:pt x="555" y="1164"/>
                </a:cubicBezTo>
                <a:lnTo>
                  <a:pt x="30" y="639"/>
                </a:lnTo>
                <a:cubicBezTo>
                  <a:pt x="10" y="620"/>
                  <a:pt x="0" y="596"/>
                  <a:pt x="0" y="567"/>
                </a:cubicBezTo>
                <a:cubicBezTo>
                  <a:pt x="0" y="538"/>
                  <a:pt x="10" y="514"/>
                  <a:pt x="30" y="493"/>
                </a:cubicBezTo>
                <a:lnTo>
                  <a:pt x="90" y="433"/>
                </a:lnTo>
                <a:cubicBezTo>
                  <a:pt x="111" y="413"/>
                  <a:pt x="135" y="403"/>
                  <a:pt x="163" y="403"/>
                </a:cubicBezTo>
                <a:cubicBezTo>
                  <a:pt x="192" y="403"/>
                  <a:pt x="216" y="413"/>
                  <a:pt x="236" y="433"/>
                </a:cubicBezTo>
                <a:lnTo>
                  <a:pt x="472" y="670"/>
                </a:lnTo>
                <a:lnTo>
                  <a:pt x="472" y="103"/>
                </a:lnTo>
                <a:cubicBezTo>
                  <a:pt x="472" y="75"/>
                  <a:pt x="483" y="51"/>
                  <a:pt x="503" y="30"/>
                </a:cubicBezTo>
                <a:cubicBezTo>
                  <a:pt x="523" y="10"/>
                  <a:pt x="548" y="0"/>
                  <a:pt x="575" y="0"/>
                </a:cubicBezTo>
                <a:lnTo>
                  <a:pt x="679" y="0"/>
                </a:lnTo>
                <a:cubicBezTo>
                  <a:pt x="706" y="0"/>
                  <a:pt x="731" y="10"/>
                  <a:pt x="751" y="30"/>
                </a:cubicBezTo>
                <a:cubicBezTo>
                  <a:pt x="771" y="51"/>
                  <a:pt x="782" y="75"/>
                  <a:pt x="782" y="103"/>
                </a:cubicBezTo>
                <a:lnTo>
                  <a:pt x="782" y="670"/>
                </a:lnTo>
                <a:lnTo>
                  <a:pt x="1018" y="433"/>
                </a:lnTo>
                <a:cubicBezTo>
                  <a:pt x="1038" y="413"/>
                  <a:pt x="1062" y="403"/>
                  <a:pt x="1091" y="403"/>
                </a:cubicBezTo>
                <a:cubicBezTo>
                  <a:pt x="1119" y="403"/>
                  <a:pt x="1143" y="413"/>
                  <a:pt x="1164" y="433"/>
                </a:cubicBezTo>
                <a:lnTo>
                  <a:pt x="1224" y="493"/>
                </a:lnTo>
                <a:cubicBezTo>
                  <a:pt x="1244" y="514"/>
                  <a:pt x="1254" y="539"/>
                  <a:pt x="1254" y="5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7" name="Share Alt. Icon"/>
          <p:cNvSpPr>
            <a:spLocks noChangeAspect="1"/>
          </p:cNvSpPr>
          <p:nvPr/>
        </p:nvSpPr>
        <p:spPr bwMode="auto">
          <a:xfrm>
            <a:off x="8991877" y="2650822"/>
            <a:ext cx="312738" cy="279400"/>
          </a:xfrm>
          <a:custGeom>
            <a:avLst/>
            <a:gdLst>
              <a:gd name="T0" fmla="*/ 1443 w 1443"/>
              <a:gd name="T1" fmla="*/ 463 h 1288"/>
              <a:gd name="T2" fmla="*/ 1428 w 1443"/>
              <a:gd name="T3" fmla="*/ 500 h 1288"/>
              <a:gd name="T4" fmla="*/ 1016 w 1443"/>
              <a:gd name="T5" fmla="*/ 912 h 1288"/>
              <a:gd name="T6" fmla="*/ 979 w 1443"/>
              <a:gd name="T7" fmla="*/ 927 h 1288"/>
              <a:gd name="T8" fmla="*/ 943 w 1443"/>
              <a:gd name="T9" fmla="*/ 912 h 1288"/>
              <a:gd name="T10" fmla="*/ 928 w 1443"/>
              <a:gd name="T11" fmla="*/ 876 h 1288"/>
              <a:gd name="T12" fmla="*/ 928 w 1443"/>
              <a:gd name="T13" fmla="*/ 670 h 1288"/>
              <a:gd name="T14" fmla="*/ 748 w 1443"/>
              <a:gd name="T15" fmla="*/ 670 h 1288"/>
              <a:gd name="T16" fmla="*/ 606 w 1443"/>
              <a:gd name="T17" fmla="*/ 674 h 1288"/>
              <a:gd name="T18" fmla="*/ 482 w 1443"/>
              <a:gd name="T19" fmla="*/ 692 h 1288"/>
              <a:gd name="T20" fmla="*/ 375 w 1443"/>
              <a:gd name="T21" fmla="*/ 726 h 1288"/>
              <a:gd name="T22" fmla="*/ 290 w 1443"/>
              <a:gd name="T23" fmla="*/ 782 h 1288"/>
              <a:gd name="T24" fmla="*/ 226 w 1443"/>
              <a:gd name="T25" fmla="*/ 863 h 1288"/>
              <a:gd name="T26" fmla="*/ 187 w 1443"/>
              <a:gd name="T27" fmla="*/ 975 h 1288"/>
              <a:gd name="T28" fmla="*/ 173 w 1443"/>
              <a:gd name="T29" fmla="*/ 1120 h 1288"/>
              <a:gd name="T30" fmla="*/ 177 w 1443"/>
              <a:gd name="T31" fmla="*/ 1219 h 1288"/>
              <a:gd name="T32" fmla="*/ 179 w 1443"/>
              <a:gd name="T33" fmla="*/ 1238 h 1288"/>
              <a:gd name="T34" fmla="*/ 181 w 1443"/>
              <a:gd name="T35" fmla="*/ 1260 h 1288"/>
              <a:gd name="T36" fmla="*/ 174 w 1443"/>
              <a:gd name="T37" fmla="*/ 1280 h 1288"/>
              <a:gd name="T38" fmla="*/ 155 w 1443"/>
              <a:gd name="T39" fmla="*/ 1288 h 1288"/>
              <a:gd name="T40" fmla="*/ 133 w 1443"/>
              <a:gd name="T41" fmla="*/ 1274 h 1288"/>
              <a:gd name="T42" fmla="*/ 122 w 1443"/>
              <a:gd name="T43" fmla="*/ 1256 h 1288"/>
              <a:gd name="T44" fmla="*/ 111 w 1443"/>
              <a:gd name="T45" fmla="*/ 1232 h 1288"/>
              <a:gd name="T46" fmla="*/ 103 w 1443"/>
              <a:gd name="T47" fmla="*/ 1213 h 1288"/>
              <a:gd name="T48" fmla="*/ 0 w 1443"/>
              <a:gd name="T49" fmla="*/ 850 h 1288"/>
              <a:gd name="T50" fmla="*/ 43 w 1443"/>
              <a:gd name="T51" fmla="*/ 582 h 1288"/>
              <a:gd name="T52" fmla="*/ 748 w 1443"/>
              <a:gd name="T53" fmla="*/ 257 h 1288"/>
              <a:gd name="T54" fmla="*/ 928 w 1443"/>
              <a:gd name="T55" fmla="*/ 257 h 1288"/>
              <a:gd name="T56" fmla="*/ 928 w 1443"/>
              <a:gd name="T57" fmla="*/ 51 h 1288"/>
              <a:gd name="T58" fmla="*/ 943 w 1443"/>
              <a:gd name="T59" fmla="*/ 15 h 1288"/>
              <a:gd name="T60" fmla="*/ 979 w 1443"/>
              <a:gd name="T61" fmla="*/ 0 h 1288"/>
              <a:gd name="T62" fmla="*/ 1016 w 1443"/>
              <a:gd name="T63" fmla="*/ 15 h 1288"/>
              <a:gd name="T64" fmla="*/ 1428 w 1443"/>
              <a:gd name="T65" fmla="*/ 427 h 1288"/>
              <a:gd name="T66" fmla="*/ 1443 w 1443"/>
              <a:gd name="T67" fmla="*/ 463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3" h="1288">
                <a:moveTo>
                  <a:pt x="1443" y="463"/>
                </a:moveTo>
                <a:cubicBezTo>
                  <a:pt x="1443" y="477"/>
                  <a:pt x="1438" y="489"/>
                  <a:pt x="1428" y="500"/>
                </a:cubicBezTo>
                <a:lnTo>
                  <a:pt x="1016" y="912"/>
                </a:lnTo>
                <a:cubicBezTo>
                  <a:pt x="1006" y="922"/>
                  <a:pt x="993" y="927"/>
                  <a:pt x="979" y="927"/>
                </a:cubicBezTo>
                <a:cubicBezTo>
                  <a:pt x="966" y="927"/>
                  <a:pt x="953" y="922"/>
                  <a:pt x="943" y="912"/>
                </a:cubicBezTo>
                <a:cubicBezTo>
                  <a:pt x="933" y="902"/>
                  <a:pt x="928" y="890"/>
                  <a:pt x="928" y="876"/>
                </a:cubicBezTo>
                <a:lnTo>
                  <a:pt x="928" y="670"/>
                </a:lnTo>
                <a:lnTo>
                  <a:pt x="748" y="670"/>
                </a:lnTo>
                <a:cubicBezTo>
                  <a:pt x="695" y="670"/>
                  <a:pt x="648" y="671"/>
                  <a:pt x="606" y="674"/>
                </a:cubicBezTo>
                <a:cubicBezTo>
                  <a:pt x="565" y="678"/>
                  <a:pt x="523" y="683"/>
                  <a:pt x="482" y="692"/>
                </a:cubicBezTo>
                <a:cubicBezTo>
                  <a:pt x="441" y="700"/>
                  <a:pt x="406" y="711"/>
                  <a:pt x="375" y="726"/>
                </a:cubicBezTo>
                <a:cubicBezTo>
                  <a:pt x="345" y="740"/>
                  <a:pt x="317" y="759"/>
                  <a:pt x="290" y="782"/>
                </a:cubicBezTo>
                <a:cubicBezTo>
                  <a:pt x="264" y="805"/>
                  <a:pt x="243" y="832"/>
                  <a:pt x="226" y="863"/>
                </a:cubicBezTo>
                <a:cubicBezTo>
                  <a:pt x="209" y="895"/>
                  <a:pt x="196" y="932"/>
                  <a:pt x="187" y="975"/>
                </a:cubicBezTo>
                <a:cubicBezTo>
                  <a:pt x="178" y="1018"/>
                  <a:pt x="173" y="1066"/>
                  <a:pt x="173" y="1120"/>
                </a:cubicBezTo>
                <a:cubicBezTo>
                  <a:pt x="173" y="1150"/>
                  <a:pt x="174" y="1183"/>
                  <a:pt x="177" y="1219"/>
                </a:cubicBezTo>
                <a:cubicBezTo>
                  <a:pt x="177" y="1223"/>
                  <a:pt x="178" y="1229"/>
                  <a:pt x="179" y="1238"/>
                </a:cubicBezTo>
                <a:cubicBezTo>
                  <a:pt x="180" y="1248"/>
                  <a:pt x="181" y="1255"/>
                  <a:pt x="181" y="1260"/>
                </a:cubicBezTo>
                <a:cubicBezTo>
                  <a:pt x="181" y="1268"/>
                  <a:pt x="179" y="1274"/>
                  <a:pt x="174" y="1280"/>
                </a:cubicBezTo>
                <a:cubicBezTo>
                  <a:pt x="169" y="1285"/>
                  <a:pt x="163" y="1288"/>
                  <a:pt x="155" y="1288"/>
                </a:cubicBezTo>
                <a:cubicBezTo>
                  <a:pt x="146" y="1288"/>
                  <a:pt x="139" y="1283"/>
                  <a:pt x="133" y="1274"/>
                </a:cubicBezTo>
                <a:cubicBezTo>
                  <a:pt x="129" y="1269"/>
                  <a:pt x="125" y="1263"/>
                  <a:pt x="122" y="1256"/>
                </a:cubicBezTo>
                <a:cubicBezTo>
                  <a:pt x="119" y="1249"/>
                  <a:pt x="115" y="1241"/>
                  <a:pt x="111" y="1232"/>
                </a:cubicBezTo>
                <a:cubicBezTo>
                  <a:pt x="107" y="1223"/>
                  <a:pt x="104" y="1217"/>
                  <a:pt x="103" y="1213"/>
                </a:cubicBezTo>
                <a:cubicBezTo>
                  <a:pt x="35" y="1060"/>
                  <a:pt x="0" y="939"/>
                  <a:pt x="0" y="850"/>
                </a:cubicBezTo>
                <a:cubicBezTo>
                  <a:pt x="0" y="743"/>
                  <a:pt x="15" y="654"/>
                  <a:pt x="43" y="582"/>
                </a:cubicBezTo>
                <a:cubicBezTo>
                  <a:pt x="130" y="366"/>
                  <a:pt x="365" y="257"/>
                  <a:pt x="748" y="257"/>
                </a:cubicBezTo>
                <a:lnTo>
                  <a:pt x="928" y="257"/>
                </a:lnTo>
                <a:lnTo>
                  <a:pt x="928" y="51"/>
                </a:lnTo>
                <a:cubicBezTo>
                  <a:pt x="928" y="37"/>
                  <a:pt x="933" y="25"/>
                  <a:pt x="943" y="15"/>
                </a:cubicBezTo>
                <a:cubicBezTo>
                  <a:pt x="953" y="5"/>
                  <a:pt x="965" y="0"/>
                  <a:pt x="979" y="0"/>
                </a:cubicBezTo>
                <a:cubicBezTo>
                  <a:pt x="993" y="0"/>
                  <a:pt x="1005" y="5"/>
                  <a:pt x="1016" y="15"/>
                </a:cubicBezTo>
                <a:lnTo>
                  <a:pt x="1428" y="427"/>
                </a:lnTo>
                <a:cubicBezTo>
                  <a:pt x="1438" y="437"/>
                  <a:pt x="1443" y="450"/>
                  <a:pt x="1443" y="46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8" name="Resize Full Icon"/>
          <p:cNvSpPr>
            <a:spLocks noChangeAspect="1" noEditPoints="1"/>
          </p:cNvSpPr>
          <p:nvPr/>
        </p:nvSpPr>
        <p:spPr bwMode="auto">
          <a:xfrm>
            <a:off x="9466961" y="2657172"/>
            <a:ext cx="266700" cy="266700"/>
          </a:xfrm>
          <a:custGeom>
            <a:avLst/>
            <a:gdLst>
              <a:gd name="T0" fmla="*/ 608 w 1237"/>
              <a:gd name="T1" fmla="*/ 748 h 1237"/>
              <a:gd name="T2" fmla="*/ 600 w 1237"/>
              <a:gd name="T3" fmla="*/ 766 h 1237"/>
              <a:gd name="T4" fmla="*/ 333 w 1237"/>
              <a:gd name="T5" fmla="*/ 1033 h 1237"/>
              <a:gd name="T6" fmla="*/ 449 w 1237"/>
              <a:gd name="T7" fmla="*/ 1149 h 1237"/>
              <a:gd name="T8" fmla="*/ 464 w 1237"/>
              <a:gd name="T9" fmla="*/ 1186 h 1237"/>
              <a:gd name="T10" fmla="*/ 449 w 1237"/>
              <a:gd name="T11" fmla="*/ 1222 h 1237"/>
              <a:gd name="T12" fmla="*/ 413 w 1237"/>
              <a:gd name="T13" fmla="*/ 1237 h 1237"/>
              <a:gd name="T14" fmla="*/ 52 w 1237"/>
              <a:gd name="T15" fmla="*/ 1237 h 1237"/>
              <a:gd name="T16" fmla="*/ 16 w 1237"/>
              <a:gd name="T17" fmla="*/ 1222 h 1237"/>
              <a:gd name="T18" fmla="*/ 0 w 1237"/>
              <a:gd name="T19" fmla="*/ 1186 h 1237"/>
              <a:gd name="T20" fmla="*/ 0 w 1237"/>
              <a:gd name="T21" fmla="*/ 825 h 1237"/>
              <a:gd name="T22" fmla="*/ 16 w 1237"/>
              <a:gd name="T23" fmla="*/ 789 h 1237"/>
              <a:gd name="T24" fmla="*/ 52 w 1237"/>
              <a:gd name="T25" fmla="*/ 773 h 1237"/>
              <a:gd name="T26" fmla="*/ 88 w 1237"/>
              <a:gd name="T27" fmla="*/ 789 h 1237"/>
              <a:gd name="T28" fmla="*/ 204 w 1237"/>
              <a:gd name="T29" fmla="*/ 905 h 1237"/>
              <a:gd name="T30" fmla="*/ 471 w 1237"/>
              <a:gd name="T31" fmla="*/ 637 h 1237"/>
              <a:gd name="T32" fmla="*/ 490 w 1237"/>
              <a:gd name="T33" fmla="*/ 629 h 1237"/>
              <a:gd name="T34" fmla="*/ 508 w 1237"/>
              <a:gd name="T35" fmla="*/ 637 h 1237"/>
              <a:gd name="T36" fmla="*/ 600 w 1237"/>
              <a:gd name="T37" fmla="*/ 729 h 1237"/>
              <a:gd name="T38" fmla="*/ 608 w 1237"/>
              <a:gd name="T39" fmla="*/ 748 h 1237"/>
              <a:gd name="T40" fmla="*/ 1237 w 1237"/>
              <a:gd name="T41" fmla="*/ 52 h 1237"/>
              <a:gd name="T42" fmla="*/ 1237 w 1237"/>
              <a:gd name="T43" fmla="*/ 413 h 1237"/>
              <a:gd name="T44" fmla="*/ 1222 w 1237"/>
              <a:gd name="T45" fmla="*/ 449 h 1237"/>
              <a:gd name="T46" fmla="*/ 1185 w 1237"/>
              <a:gd name="T47" fmla="*/ 464 h 1237"/>
              <a:gd name="T48" fmla="*/ 1149 w 1237"/>
              <a:gd name="T49" fmla="*/ 449 h 1237"/>
              <a:gd name="T50" fmla="*/ 1033 w 1237"/>
              <a:gd name="T51" fmla="*/ 333 h 1237"/>
              <a:gd name="T52" fmla="*/ 766 w 1237"/>
              <a:gd name="T53" fmla="*/ 600 h 1237"/>
              <a:gd name="T54" fmla="*/ 747 w 1237"/>
              <a:gd name="T55" fmla="*/ 608 h 1237"/>
              <a:gd name="T56" fmla="*/ 729 w 1237"/>
              <a:gd name="T57" fmla="*/ 600 h 1237"/>
              <a:gd name="T58" fmla="*/ 637 w 1237"/>
              <a:gd name="T59" fmla="*/ 508 h 1237"/>
              <a:gd name="T60" fmla="*/ 629 w 1237"/>
              <a:gd name="T61" fmla="*/ 490 h 1237"/>
              <a:gd name="T62" fmla="*/ 637 w 1237"/>
              <a:gd name="T63" fmla="*/ 471 h 1237"/>
              <a:gd name="T64" fmla="*/ 904 w 1237"/>
              <a:gd name="T65" fmla="*/ 204 h 1237"/>
              <a:gd name="T66" fmla="*/ 788 w 1237"/>
              <a:gd name="T67" fmla="*/ 88 h 1237"/>
              <a:gd name="T68" fmla="*/ 773 w 1237"/>
              <a:gd name="T69" fmla="*/ 52 h 1237"/>
              <a:gd name="T70" fmla="*/ 788 w 1237"/>
              <a:gd name="T71" fmla="*/ 16 h 1237"/>
              <a:gd name="T72" fmla="*/ 825 w 1237"/>
              <a:gd name="T73" fmla="*/ 0 h 1237"/>
              <a:gd name="T74" fmla="*/ 1185 w 1237"/>
              <a:gd name="T75" fmla="*/ 0 h 1237"/>
              <a:gd name="T76" fmla="*/ 1222 w 1237"/>
              <a:gd name="T77" fmla="*/ 16 h 1237"/>
              <a:gd name="T78" fmla="*/ 1237 w 1237"/>
              <a:gd name="T79" fmla="*/ 52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7" h="1237">
                <a:moveTo>
                  <a:pt x="608" y="748"/>
                </a:moveTo>
                <a:cubicBezTo>
                  <a:pt x="608" y="755"/>
                  <a:pt x="605" y="761"/>
                  <a:pt x="600" y="766"/>
                </a:cubicBezTo>
                <a:lnTo>
                  <a:pt x="333" y="1033"/>
                </a:lnTo>
                <a:lnTo>
                  <a:pt x="449" y="1149"/>
                </a:lnTo>
                <a:cubicBezTo>
                  <a:pt x="459" y="1160"/>
                  <a:pt x="464" y="1172"/>
                  <a:pt x="464" y="1186"/>
                </a:cubicBezTo>
                <a:cubicBezTo>
                  <a:pt x="464" y="1200"/>
                  <a:pt x="459" y="1212"/>
                  <a:pt x="449" y="1222"/>
                </a:cubicBezTo>
                <a:cubicBezTo>
                  <a:pt x="439" y="1232"/>
                  <a:pt x="426" y="1237"/>
                  <a:pt x="413" y="1237"/>
                </a:cubicBezTo>
                <a:lnTo>
                  <a:pt x="52" y="1237"/>
                </a:lnTo>
                <a:cubicBezTo>
                  <a:pt x="38" y="1237"/>
                  <a:pt x="26" y="1232"/>
                  <a:pt x="16" y="1222"/>
                </a:cubicBezTo>
                <a:cubicBezTo>
                  <a:pt x="5" y="1212"/>
                  <a:pt x="0" y="1200"/>
                  <a:pt x="0" y="1186"/>
                </a:cubicBezTo>
                <a:lnTo>
                  <a:pt x="0" y="825"/>
                </a:lnTo>
                <a:cubicBezTo>
                  <a:pt x="0" y="811"/>
                  <a:pt x="5" y="799"/>
                  <a:pt x="16" y="789"/>
                </a:cubicBezTo>
                <a:cubicBezTo>
                  <a:pt x="26" y="778"/>
                  <a:pt x="38" y="773"/>
                  <a:pt x="52" y="773"/>
                </a:cubicBezTo>
                <a:cubicBezTo>
                  <a:pt x="66" y="773"/>
                  <a:pt x="78" y="778"/>
                  <a:pt x="88" y="789"/>
                </a:cubicBezTo>
                <a:lnTo>
                  <a:pt x="204" y="905"/>
                </a:lnTo>
                <a:lnTo>
                  <a:pt x="471" y="637"/>
                </a:lnTo>
                <a:cubicBezTo>
                  <a:pt x="477" y="632"/>
                  <a:pt x="483" y="629"/>
                  <a:pt x="490" y="629"/>
                </a:cubicBezTo>
                <a:cubicBezTo>
                  <a:pt x="497" y="629"/>
                  <a:pt x="503" y="632"/>
                  <a:pt x="508" y="637"/>
                </a:cubicBezTo>
                <a:lnTo>
                  <a:pt x="600" y="729"/>
                </a:lnTo>
                <a:cubicBezTo>
                  <a:pt x="605" y="734"/>
                  <a:pt x="608" y="741"/>
                  <a:pt x="608" y="748"/>
                </a:cubicBezTo>
                <a:close/>
                <a:moveTo>
                  <a:pt x="1237" y="52"/>
                </a:moveTo>
                <a:lnTo>
                  <a:pt x="1237" y="413"/>
                </a:lnTo>
                <a:cubicBezTo>
                  <a:pt x="1237" y="427"/>
                  <a:pt x="1232" y="439"/>
                  <a:pt x="1222" y="449"/>
                </a:cubicBezTo>
                <a:cubicBezTo>
                  <a:pt x="1211" y="459"/>
                  <a:pt x="1199" y="464"/>
                  <a:pt x="1185" y="464"/>
                </a:cubicBezTo>
                <a:cubicBezTo>
                  <a:pt x="1171" y="464"/>
                  <a:pt x="1159" y="459"/>
                  <a:pt x="1149" y="449"/>
                </a:cubicBezTo>
                <a:lnTo>
                  <a:pt x="1033" y="333"/>
                </a:lnTo>
                <a:lnTo>
                  <a:pt x="766" y="600"/>
                </a:lnTo>
                <a:cubicBezTo>
                  <a:pt x="761" y="606"/>
                  <a:pt x="754" y="608"/>
                  <a:pt x="747" y="608"/>
                </a:cubicBezTo>
                <a:cubicBezTo>
                  <a:pt x="740" y="608"/>
                  <a:pt x="734" y="606"/>
                  <a:pt x="729" y="600"/>
                </a:cubicBezTo>
                <a:lnTo>
                  <a:pt x="637" y="508"/>
                </a:lnTo>
                <a:cubicBezTo>
                  <a:pt x="632" y="503"/>
                  <a:pt x="629" y="497"/>
                  <a:pt x="629" y="490"/>
                </a:cubicBezTo>
                <a:cubicBezTo>
                  <a:pt x="629" y="483"/>
                  <a:pt x="632" y="477"/>
                  <a:pt x="637" y="471"/>
                </a:cubicBezTo>
                <a:lnTo>
                  <a:pt x="904" y="204"/>
                </a:lnTo>
                <a:lnTo>
                  <a:pt x="788" y="88"/>
                </a:lnTo>
                <a:cubicBezTo>
                  <a:pt x="778" y="78"/>
                  <a:pt x="773" y="66"/>
                  <a:pt x="773" y="52"/>
                </a:cubicBezTo>
                <a:cubicBezTo>
                  <a:pt x="773" y="38"/>
                  <a:pt x="778" y="26"/>
                  <a:pt x="788" y="16"/>
                </a:cubicBezTo>
                <a:cubicBezTo>
                  <a:pt x="799" y="6"/>
                  <a:pt x="811" y="0"/>
                  <a:pt x="825" y="0"/>
                </a:cubicBezTo>
                <a:lnTo>
                  <a:pt x="1185" y="0"/>
                </a:lnTo>
                <a:cubicBezTo>
                  <a:pt x="1199" y="0"/>
                  <a:pt x="1211" y="6"/>
                  <a:pt x="1222" y="16"/>
                </a:cubicBezTo>
                <a:cubicBezTo>
                  <a:pt x="1232" y="26"/>
                  <a:pt x="1237" y="38"/>
                  <a:pt x="1237"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9" name="Resize Small Icon"/>
          <p:cNvSpPr>
            <a:spLocks noChangeAspect="1" noEditPoints="1"/>
          </p:cNvSpPr>
          <p:nvPr/>
        </p:nvSpPr>
        <p:spPr bwMode="auto">
          <a:xfrm>
            <a:off x="9918233" y="2658760"/>
            <a:ext cx="261938" cy="263525"/>
          </a:xfrm>
          <a:custGeom>
            <a:avLst/>
            <a:gdLst>
              <a:gd name="T0" fmla="*/ 607 w 1215"/>
              <a:gd name="T1" fmla="*/ 659 h 1216"/>
              <a:gd name="T2" fmla="*/ 607 w 1215"/>
              <a:gd name="T3" fmla="*/ 1020 h 1216"/>
              <a:gd name="T4" fmla="*/ 592 w 1215"/>
              <a:gd name="T5" fmla="*/ 1056 h 1216"/>
              <a:gd name="T6" fmla="*/ 556 w 1215"/>
              <a:gd name="T7" fmla="*/ 1072 h 1216"/>
              <a:gd name="T8" fmla="*/ 520 w 1215"/>
              <a:gd name="T9" fmla="*/ 1056 h 1216"/>
              <a:gd name="T10" fmla="*/ 404 w 1215"/>
              <a:gd name="T11" fmla="*/ 940 h 1216"/>
              <a:gd name="T12" fmla="*/ 136 w 1215"/>
              <a:gd name="T13" fmla="*/ 1208 h 1216"/>
              <a:gd name="T14" fmla="*/ 118 w 1215"/>
              <a:gd name="T15" fmla="*/ 1216 h 1216"/>
              <a:gd name="T16" fmla="*/ 99 w 1215"/>
              <a:gd name="T17" fmla="*/ 1208 h 1216"/>
              <a:gd name="T18" fmla="*/ 8 w 1215"/>
              <a:gd name="T19" fmla="*/ 1116 h 1216"/>
              <a:gd name="T20" fmla="*/ 0 w 1215"/>
              <a:gd name="T21" fmla="*/ 1097 h 1216"/>
              <a:gd name="T22" fmla="*/ 8 w 1215"/>
              <a:gd name="T23" fmla="*/ 1079 h 1216"/>
              <a:gd name="T24" fmla="*/ 275 w 1215"/>
              <a:gd name="T25" fmla="*/ 811 h 1216"/>
              <a:gd name="T26" fmla="*/ 159 w 1215"/>
              <a:gd name="T27" fmla="*/ 696 h 1216"/>
              <a:gd name="T28" fmla="*/ 144 w 1215"/>
              <a:gd name="T29" fmla="*/ 659 h 1216"/>
              <a:gd name="T30" fmla="*/ 159 w 1215"/>
              <a:gd name="T31" fmla="*/ 623 h 1216"/>
              <a:gd name="T32" fmla="*/ 195 w 1215"/>
              <a:gd name="T33" fmla="*/ 608 h 1216"/>
              <a:gd name="T34" fmla="*/ 556 w 1215"/>
              <a:gd name="T35" fmla="*/ 608 h 1216"/>
              <a:gd name="T36" fmla="*/ 592 w 1215"/>
              <a:gd name="T37" fmla="*/ 623 h 1216"/>
              <a:gd name="T38" fmla="*/ 607 w 1215"/>
              <a:gd name="T39" fmla="*/ 659 h 1216"/>
              <a:gd name="T40" fmla="*/ 1215 w 1215"/>
              <a:gd name="T41" fmla="*/ 118 h 1216"/>
              <a:gd name="T42" fmla="*/ 1207 w 1215"/>
              <a:gd name="T43" fmla="*/ 137 h 1216"/>
              <a:gd name="T44" fmla="*/ 940 w 1215"/>
              <a:gd name="T45" fmla="*/ 404 h 1216"/>
              <a:gd name="T46" fmla="*/ 1056 w 1215"/>
              <a:gd name="T47" fmla="*/ 520 h 1216"/>
              <a:gd name="T48" fmla="*/ 1071 w 1215"/>
              <a:gd name="T49" fmla="*/ 556 h 1216"/>
              <a:gd name="T50" fmla="*/ 1056 w 1215"/>
              <a:gd name="T51" fmla="*/ 592 h 1216"/>
              <a:gd name="T52" fmla="*/ 1020 w 1215"/>
              <a:gd name="T53" fmla="*/ 608 h 1216"/>
              <a:gd name="T54" fmla="*/ 659 w 1215"/>
              <a:gd name="T55" fmla="*/ 608 h 1216"/>
              <a:gd name="T56" fmla="*/ 623 w 1215"/>
              <a:gd name="T57" fmla="*/ 592 h 1216"/>
              <a:gd name="T58" fmla="*/ 607 w 1215"/>
              <a:gd name="T59" fmla="*/ 556 h 1216"/>
              <a:gd name="T60" fmla="*/ 607 w 1215"/>
              <a:gd name="T61" fmla="*/ 196 h 1216"/>
              <a:gd name="T62" fmla="*/ 623 w 1215"/>
              <a:gd name="T63" fmla="*/ 159 h 1216"/>
              <a:gd name="T64" fmla="*/ 659 w 1215"/>
              <a:gd name="T65" fmla="*/ 144 h 1216"/>
              <a:gd name="T66" fmla="*/ 695 w 1215"/>
              <a:gd name="T67" fmla="*/ 159 h 1216"/>
              <a:gd name="T68" fmla="*/ 811 w 1215"/>
              <a:gd name="T69" fmla="*/ 275 h 1216"/>
              <a:gd name="T70" fmla="*/ 1078 w 1215"/>
              <a:gd name="T71" fmla="*/ 8 h 1216"/>
              <a:gd name="T72" fmla="*/ 1097 w 1215"/>
              <a:gd name="T73" fmla="*/ 0 h 1216"/>
              <a:gd name="T74" fmla="*/ 1115 w 1215"/>
              <a:gd name="T75" fmla="*/ 8 h 1216"/>
              <a:gd name="T76" fmla="*/ 1207 w 1215"/>
              <a:gd name="T77" fmla="*/ 100 h 1216"/>
              <a:gd name="T78" fmla="*/ 1215 w 1215"/>
              <a:gd name="T79" fmla="*/ 11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15" h="1216">
                <a:moveTo>
                  <a:pt x="607" y="659"/>
                </a:moveTo>
                <a:lnTo>
                  <a:pt x="607" y="1020"/>
                </a:lnTo>
                <a:cubicBezTo>
                  <a:pt x="607" y="1034"/>
                  <a:pt x="602" y="1046"/>
                  <a:pt x="592" y="1056"/>
                </a:cubicBezTo>
                <a:cubicBezTo>
                  <a:pt x="582" y="1066"/>
                  <a:pt x="570" y="1072"/>
                  <a:pt x="556" y="1072"/>
                </a:cubicBezTo>
                <a:cubicBezTo>
                  <a:pt x="542" y="1072"/>
                  <a:pt x="530" y="1066"/>
                  <a:pt x="520" y="1056"/>
                </a:cubicBezTo>
                <a:lnTo>
                  <a:pt x="404" y="940"/>
                </a:lnTo>
                <a:lnTo>
                  <a:pt x="136" y="1208"/>
                </a:lnTo>
                <a:cubicBezTo>
                  <a:pt x="131" y="1213"/>
                  <a:pt x="125" y="1216"/>
                  <a:pt x="118" y="1216"/>
                </a:cubicBezTo>
                <a:cubicBezTo>
                  <a:pt x="111" y="1216"/>
                  <a:pt x="105" y="1213"/>
                  <a:pt x="99" y="1208"/>
                </a:cubicBezTo>
                <a:lnTo>
                  <a:pt x="8" y="1116"/>
                </a:lnTo>
                <a:cubicBezTo>
                  <a:pt x="2" y="1110"/>
                  <a:pt x="0" y="1104"/>
                  <a:pt x="0" y="1097"/>
                </a:cubicBezTo>
                <a:cubicBezTo>
                  <a:pt x="0" y="1090"/>
                  <a:pt x="2" y="1084"/>
                  <a:pt x="8" y="1079"/>
                </a:cubicBezTo>
                <a:lnTo>
                  <a:pt x="275" y="811"/>
                </a:lnTo>
                <a:lnTo>
                  <a:pt x="159" y="696"/>
                </a:lnTo>
                <a:cubicBezTo>
                  <a:pt x="149" y="685"/>
                  <a:pt x="144" y="673"/>
                  <a:pt x="144" y="659"/>
                </a:cubicBezTo>
                <a:cubicBezTo>
                  <a:pt x="144" y="645"/>
                  <a:pt x="149" y="633"/>
                  <a:pt x="159" y="623"/>
                </a:cubicBezTo>
                <a:cubicBezTo>
                  <a:pt x="169" y="613"/>
                  <a:pt x="181" y="608"/>
                  <a:pt x="195" y="608"/>
                </a:cubicBezTo>
                <a:lnTo>
                  <a:pt x="556" y="608"/>
                </a:lnTo>
                <a:cubicBezTo>
                  <a:pt x="570" y="608"/>
                  <a:pt x="582" y="613"/>
                  <a:pt x="592" y="623"/>
                </a:cubicBezTo>
                <a:cubicBezTo>
                  <a:pt x="602" y="633"/>
                  <a:pt x="607" y="645"/>
                  <a:pt x="607" y="659"/>
                </a:cubicBezTo>
                <a:close/>
                <a:moveTo>
                  <a:pt x="1215" y="118"/>
                </a:moveTo>
                <a:cubicBezTo>
                  <a:pt x="1215" y="125"/>
                  <a:pt x="1213" y="131"/>
                  <a:pt x="1207" y="137"/>
                </a:cubicBezTo>
                <a:lnTo>
                  <a:pt x="940" y="404"/>
                </a:lnTo>
                <a:lnTo>
                  <a:pt x="1056" y="520"/>
                </a:lnTo>
                <a:cubicBezTo>
                  <a:pt x="1066" y="530"/>
                  <a:pt x="1071" y="542"/>
                  <a:pt x="1071" y="556"/>
                </a:cubicBezTo>
                <a:cubicBezTo>
                  <a:pt x="1071" y="570"/>
                  <a:pt x="1066" y="582"/>
                  <a:pt x="1056" y="592"/>
                </a:cubicBezTo>
                <a:cubicBezTo>
                  <a:pt x="1046" y="603"/>
                  <a:pt x="1034" y="608"/>
                  <a:pt x="1020" y="608"/>
                </a:cubicBezTo>
                <a:lnTo>
                  <a:pt x="659" y="608"/>
                </a:lnTo>
                <a:cubicBezTo>
                  <a:pt x="645" y="608"/>
                  <a:pt x="633" y="603"/>
                  <a:pt x="623" y="592"/>
                </a:cubicBezTo>
                <a:cubicBezTo>
                  <a:pt x="613" y="582"/>
                  <a:pt x="607" y="570"/>
                  <a:pt x="607" y="556"/>
                </a:cubicBezTo>
                <a:lnTo>
                  <a:pt x="607" y="196"/>
                </a:lnTo>
                <a:cubicBezTo>
                  <a:pt x="607" y="182"/>
                  <a:pt x="613" y="170"/>
                  <a:pt x="623" y="159"/>
                </a:cubicBezTo>
                <a:cubicBezTo>
                  <a:pt x="633" y="149"/>
                  <a:pt x="645" y="144"/>
                  <a:pt x="659" y="144"/>
                </a:cubicBezTo>
                <a:cubicBezTo>
                  <a:pt x="673" y="144"/>
                  <a:pt x="685" y="149"/>
                  <a:pt x="695" y="159"/>
                </a:cubicBezTo>
                <a:lnTo>
                  <a:pt x="811" y="275"/>
                </a:lnTo>
                <a:lnTo>
                  <a:pt x="1078" y="8"/>
                </a:lnTo>
                <a:cubicBezTo>
                  <a:pt x="1084" y="3"/>
                  <a:pt x="1090" y="0"/>
                  <a:pt x="1097" y="0"/>
                </a:cubicBezTo>
                <a:cubicBezTo>
                  <a:pt x="1104" y="0"/>
                  <a:pt x="1110" y="3"/>
                  <a:pt x="1115" y="8"/>
                </a:cubicBezTo>
                <a:lnTo>
                  <a:pt x="1207" y="100"/>
                </a:lnTo>
                <a:cubicBezTo>
                  <a:pt x="1213" y="105"/>
                  <a:pt x="1215" y="111"/>
                  <a:pt x="1215" y="1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0" name="Plus Icon"/>
          <p:cNvSpPr>
            <a:spLocks noChangeAspect="1"/>
          </p:cNvSpPr>
          <p:nvPr/>
        </p:nvSpPr>
        <p:spPr bwMode="auto">
          <a:xfrm>
            <a:off x="10340930" y="2668285"/>
            <a:ext cx="244475" cy="244475"/>
          </a:xfrm>
          <a:custGeom>
            <a:avLst/>
            <a:gdLst>
              <a:gd name="T0" fmla="*/ 1134 w 1134"/>
              <a:gd name="T1" fmla="*/ 489 h 1134"/>
              <a:gd name="T2" fmla="*/ 1134 w 1134"/>
              <a:gd name="T3" fmla="*/ 644 h 1134"/>
              <a:gd name="T4" fmla="*/ 1111 w 1134"/>
              <a:gd name="T5" fmla="*/ 699 h 1134"/>
              <a:gd name="T6" fmla="*/ 1057 w 1134"/>
              <a:gd name="T7" fmla="*/ 721 h 1134"/>
              <a:gd name="T8" fmla="*/ 722 w 1134"/>
              <a:gd name="T9" fmla="*/ 721 h 1134"/>
              <a:gd name="T10" fmla="*/ 722 w 1134"/>
              <a:gd name="T11" fmla="*/ 1056 h 1134"/>
              <a:gd name="T12" fmla="*/ 699 w 1134"/>
              <a:gd name="T13" fmla="*/ 1111 h 1134"/>
              <a:gd name="T14" fmla="*/ 644 w 1134"/>
              <a:gd name="T15" fmla="*/ 1134 h 1134"/>
              <a:gd name="T16" fmla="*/ 490 w 1134"/>
              <a:gd name="T17" fmla="*/ 1134 h 1134"/>
              <a:gd name="T18" fmla="*/ 435 w 1134"/>
              <a:gd name="T19" fmla="*/ 1111 h 1134"/>
              <a:gd name="T20" fmla="*/ 413 w 1134"/>
              <a:gd name="T21" fmla="*/ 1056 h 1134"/>
              <a:gd name="T22" fmla="*/ 413 w 1134"/>
              <a:gd name="T23" fmla="*/ 721 h 1134"/>
              <a:gd name="T24" fmla="*/ 78 w 1134"/>
              <a:gd name="T25" fmla="*/ 721 h 1134"/>
              <a:gd name="T26" fmla="*/ 23 w 1134"/>
              <a:gd name="T27" fmla="*/ 699 h 1134"/>
              <a:gd name="T28" fmla="*/ 0 w 1134"/>
              <a:gd name="T29" fmla="*/ 644 h 1134"/>
              <a:gd name="T30" fmla="*/ 0 w 1134"/>
              <a:gd name="T31" fmla="*/ 489 h 1134"/>
              <a:gd name="T32" fmla="*/ 23 w 1134"/>
              <a:gd name="T33" fmla="*/ 435 h 1134"/>
              <a:gd name="T34" fmla="*/ 78 w 1134"/>
              <a:gd name="T35" fmla="*/ 412 h 1134"/>
              <a:gd name="T36" fmla="*/ 413 w 1134"/>
              <a:gd name="T37" fmla="*/ 412 h 1134"/>
              <a:gd name="T38" fmla="*/ 413 w 1134"/>
              <a:gd name="T39" fmla="*/ 77 h 1134"/>
              <a:gd name="T40" fmla="*/ 435 w 1134"/>
              <a:gd name="T41" fmla="*/ 23 h 1134"/>
              <a:gd name="T42" fmla="*/ 490 w 1134"/>
              <a:gd name="T43" fmla="*/ 0 h 1134"/>
              <a:gd name="T44" fmla="*/ 644 w 1134"/>
              <a:gd name="T45" fmla="*/ 0 h 1134"/>
              <a:gd name="T46" fmla="*/ 699 w 1134"/>
              <a:gd name="T47" fmla="*/ 23 h 1134"/>
              <a:gd name="T48" fmla="*/ 722 w 1134"/>
              <a:gd name="T49" fmla="*/ 77 h 1134"/>
              <a:gd name="T50" fmla="*/ 722 w 1134"/>
              <a:gd name="T51" fmla="*/ 412 h 1134"/>
              <a:gd name="T52" fmla="*/ 1057 w 1134"/>
              <a:gd name="T53" fmla="*/ 412 h 1134"/>
              <a:gd name="T54" fmla="*/ 1111 w 1134"/>
              <a:gd name="T55" fmla="*/ 435 h 1134"/>
              <a:gd name="T56" fmla="*/ 1134 w 1134"/>
              <a:gd name="T57" fmla="*/ 48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4" h="1134">
                <a:moveTo>
                  <a:pt x="1134" y="489"/>
                </a:moveTo>
                <a:lnTo>
                  <a:pt x="1134" y="644"/>
                </a:lnTo>
                <a:cubicBezTo>
                  <a:pt x="1134" y="666"/>
                  <a:pt x="1126" y="684"/>
                  <a:pt x="1111" y="699"/>
                </a:cubicBezTo>
                <a:cubicBezTo>
                  <a:pt x="1096" y="714"/>
                  <a:pt x="1078" y="721"/>
                  <a:pt x="1057" y="721"/>
                </a:cubicBezTo>
                <a:lnTo>
                  <a:pt x="722" y="721"/>
                </a:lnTo>
                <a:lnTo>
                  <a:pt x="722" y="1056"/>
                </a:lnTo>
                <a:cubicBezTo>
                  <a:pt x="722" y="1078"/>
                  <a:pt x="714" y="1096"/>
                  <a:pt x="699" y="1111"/>
                </a:cubicBezTo>
                <a:cubicBezTo>
                  <a:pt x="684" y="1126"/>
                  <a:pt x="666" y="1134"/>
                  <a:pt x="644" y="1134"/>
                </a:cubicBezTo>
                <a:lnTo>
                  <a:pt x="490" y="1134"/>
                </a:lnTo>
                <a:cubicBezTo>
                  <a:pt x="468" y="1134"/>
                  <a:pt x="450" y="1126"/>
                  <a:pt x="435" y="1111"/>
                </a:cubicBezTo>
                <a:cubicBezTo>
                  <a:pt x="420" y="1096"/>
                  <a:pt x="413" y="1078"/>
                  <a:pt x="413" y="1056"/>
                </a:cubicBezTo>
                <a:lnTo>
                  <a:pt x="413" y="721"/>
                </a:lnTo>
                <a:lnTo>
                  <a:pt x="78" y="721"/>
                </a:lnTo>
                <a:cubicBezTo>
                  <a:pt x="56" y="721"/>
                  <a:pt x="38" y="714"/>
                  <a:pt x="23" y="699"/>
                </a:cubicBezTo>
                <a:cubicBezTo>
                  <a:pt x="8" y="684"/>
                  <a:pt x="0" y="666"/>
                  <a:pt x="0" y="644"/>
                </a:cubicBezTo>
                <a:lnTo>
                  <a:pt x="0" y="489"/>
                </a:lnTo>
                <a:cubicBezTo>
                  <a:pt x="0" y="468"/>
                  <a:pt x="8" y="450"/>
                  <a:pt x="23" y="435"/>
                </a:cubicBezTo>
                <a:cubicBezTo>
                  <a:pt x="38" y="420"/>
                  <a:pt x="56" y="412"/>
                  <a:pt x="78" y="412"/>
                </a:cubicBezTo>
                <a:lnTo>
                  <a:pt x="413" y="412"/>
                </a:lnTo>
                <a:lnTo>
                  <a:pt x="413" y="77"/>
                </a:lnTo>
                <a:cubicBezTo>
                  <a:pt x="413" y="56"/>
                  <a:pt x="420" y="38"/>
                  <a:pt x="435" y="23"/>
                </a:cubicBezTo>
                <a:cubicBezTo>
                  <a:pt x="450" y="8"/>
                  <a:pt x="468" y="0"/>
                  <a:pt x="490" y="0"/>
                </a:cubicBezTo>
                <a:lnTo>
                  <a:pt x="644" y="0"/>
                </a:lnTo>
                <a:cubicBezTo>
                  <a:pt x="666" y="0"/>
                  <a:pt x="684" y="8"/>
                  <a:pt x="699" y="23"/>
                </a:cubicBezTo>
                <a:cubicBezTo>
                  <a:pt x="714" y="38"/>
                  <a:pt x="722" y="56"/>
                  <a:pt x="722" y="77"/>
                </a:cubicBezTo>
                <a:lnTo>
                  <a:pt x="722" y="412"/>
                </a:lnTo>
                <a:lnTo>
                  <a:pt x="1057" y="412"/>
                </a:lnTo>
                <a:cubicBezTo>
                  <a:pt x="1078" y="412"/>
                  <a:pt x="1096" y="420"/>
                  <a:pt x="1111" y="435"/>
                </a:cubicBezTo>
                <a:cubicBezTo>
                  <a:pt x="1126" y="450"/>
                  <a:pt x="1134" y="468"/>
                  <a:pt x="1134" y="48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1" name="Minus Icon"/>
          <p:cNvSpPr>
            <a:spLocks noChangeAspect="1"/>
          </p:cNvSpPr>
          <p:nvPr/>
        </p:nvSpPr>
        <p:spPr bwMode="auto">
          <a:xfrm>
            <a:off x="10790613" y="2757185"/>
            <a:ext cx="246063" cy="66675"/>
          </a:xfrm>
          <a:custGeom>
            <a:avLst/>
            <a:gdLst>
              <a:gd name="T0" fmla="*/ 1134 w 1134"/>
              <a:gd name="T1" fmla="*/ 78 h 309"/>
              <a:gd name="T2" fmla="*/ 1134 w 1134"/>
              <a:gd name="T3" fmla="*/ 232 h 309"/>
              <a:gd name="T4" fmla="*/ 1111 w 1134"/>
              <a:gd name="T5" fmla="*/ 287 h 309"/>
              <a:gd name="T6" fmla="*/ 1056 w 1134"/>
              <a:gd name="T7" fmla="*/ 309 h 309"/>
              <a:gd name="T8" fmla="*/ 78 w 1134"/>
              <a:gd name="T9" fmla="*/ 309 h 309"/>
              <a:gd name="T10" fmla="*/ 23 w 1134"/>
              <a:gd name="T11" fmla="*/ 287 h 309"/>
              <a:gd name="T12" fmla="*/ 0 w 1134"/>
              <a:gd name="T13" fmla="*/ 232 h 309"/>
              <a:gd name="T14" fmla="*/ 0 w 1134"/>
              <a:gd name="T15" fmla="*/ 78 h 309"/>
              <a:gd name="T16" fmla="*/ 23 w 1134"/>
              <a:gd name="T17" fmla="*/ 23 h 309"/>
              <a:gd name="T18" fmla="*/ 78 w 1134"/>
              <a:gd name="T19" fmla="*/ 0 h 309"/>
              <a:gd name="T20" fmla="*/ 1056 w 1134"/>
              <a:gd name="T21" fmla="*/ 0 h 309"/>
              <a:gd name="T22" fmla="*/ 1111 w 1134"/>
              <a:gd name="T23" fmla="*/ 23 h 309"/>
              <a:gd name="T24" fmla="*/ 1134 w 1134"/>
              <a:gd name="T25" fmla="*/ 78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4" h="309">
                <a:moveTo>
                  <a:pt x="1134" y="78"/>
                </a:moveTo>
                <a:lnTo>
                  <a:pt x="1134" y="232"/>
                </a:lnTo>
                <a:cubicBezTo>
                  <a:pt x="1134" y="254"/>
                  <a:pt x="1126" y="272"/>
                  <a:pt x="1111" y="287"/>
                </a:cubicBezTo>
                <a:cubicBezTo>
                  <a:pt x="1096" y="302"/>
                  <a:pt x="1078" y="309"/>
                  <a:pt x="1056" y="309"/>
                </a:cubicBezTo>
                <a:lnTo>
                  <a:pt x="78" y="309"/>
                </a:lnTo>
                <a:cubicBezTo>
                  <a:pt x="56" y="309"/>
                  <a:pt x="38" y="302"/>
                  <a:pt x="23" y="287"/>
                </a:cubicBezTo>
                <a:cubicBezTo>
                  <a:pt x="8" y="272"/>
                  <a:pt x="0" y="254"/>
                  <a:pt x="0" y="232"/>
                </a:cubicBezTo>
                <a:lnTo>
                  <a:pt x="0" y="78"/>
                </a:lnTo>
                <a:cubicBezTo>
                  <a:pt x="0" y="56"/>
                  <a:pt x="8" y="38"/>
                  <a:pt x="23" y="23"/>
                </a:cubicBezTo>
                <a:cubicBezTo>
                  <a:pt x="38" y="8"/>
                  <a:pt x="56" y="0"/>
                  <a:pt x="78" y="0"/>
                </a:cubicBezTo>
                <a:lnTo>
                  <a:pt x="1056" y="0"/>
                </a:lnTo>
                <a:cubicBezTo>
                  <a:pt x="1078" y="0"/>
                  <a:pt x="1096" y="8"/>
                  <a:pt x="1111" y="23"/>
                </a:cubicBezTo>
                <a:cubicBezTo>
                  <a:pt x="1126" y="38"/>
                  <a:pt x="1134" y="56"/>
                  <a:pt x="1134" y="7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2" name="Asterisk Icon"/>
          <p:cNvSpPr>
            <a:spLocks noChangeAspect="1"/>
          </p:cNvSpPr>
          <p:nvPr/>
        </p:nvSpPr>
        <p:spPr bwMode="auto">
          <a:xfrm>
            <a:off x="11245060" y="2657172"/>
            <a:ext cx="250825" cy="266700"/>
          </a:xfrm>
          <a:custGeom>
            <a:avLst/>
            <a:gdLst>
              <a:gd name="T0" fmla="*/ 1102 w 1157"/>
              <a:gd name="T1" fmla="*/ 743 h 1237"/>
              <a:gd name="T2" fmla="*/ 1150 w 1157"/>
              <a:gd name="T3" fmla="*/ 805 h 1237"/>
              <a:gd name="T4" fmla="*/ 1140 w 1157"/>
              <a:gd name="T5" fmla="*/ 884 h 1237"/>
              <a:gd name="T6" fmla="*/ 1088 w 1157"/>
              <a:gd name="T7" fmla="*/ 972 h 1237"/>
              <a:gd name="T8" fmla="*/ 1026 w 1157"/>
              <a:gd name="T9" fmla="*/ 1020 h 1237"/>
              <a:gd name="T10" fmla="*/ 948 w 1157"/>
              <a:gd name="T11" fmla="*/ 1010 h 1237"/>
              <a:gd name="T12" fmla="*/ 733 w 1157"/>
              <a:gd name="T13" fmla="*/ 887 h 1237"/>
              <a:gd name="T14" fmla="*/ 733 w 1157"/>
              <a:gd name="T15" fmla="*/ 1134 h 1237"/>
              <a:gd name="T16" fmla="*/ 703 w 1157"/>
              <a:gd name="T17" fmla="*/ 1206 h 1237"/>
              <a:gd name="T18" fmla="*/ 630 w 1157"/>
              <a:gd name="T19" fmla="*/ 1237 h 1237"/>
              <a:gd name="T20" fmla="*/ 527 w 1157"/>
              <a:gd name="T21" fmla="*/ 1237 h 1237"/>
              <a:gd name="T22" fmla="*/ 455 w 1157"/>
              <a:gd name="T23" fmla="*/ 1206 h 1237"/>
              <a:gd name="T24" fmla="*/ 424 w 1157"/>
              <a:gd name="T25" fmla="*/ 1134 h 1237"/>
              <a:gd name="T26" fmla="*/ 424 w 1157"/>
              <a:gd name="T27" fmla="*/ 887 h 1237"/>
              <a:gd name="T28" fmla="*/ 210 w 1157"/>
              <a:gd name="T29" fmla="*/ 1010 h 1237"/>
              <a:gd name="T30" fmla="*/ 132 w 1157"/>
              <a:gd name="T31" fmla="*/ 1020 h 1237"/>
              <a:gd name="T32" fmla="*/ 69 w 1157"/>
              <a:gd name="T33" fmla="*/ 972 h 1237"/>
              <a:gd name="T34" fmla="*/ 18 w 1157"/>
              <a:gd name="T35" fmla="*/ 884 h 1237"/>
              <a:gd name="T36" fmla="*/ 8 w 1157"/>
              <a:gd name="T37" fmla="*/ 805 h 1237"/>
              <a:gd name="T38" fmla="*/ 56 w 1157"/>
              <a:gd name="T39" fmla="*/ 743 h 1237"/>
              <a:gd name="T40" fmla="*/ 270 w 1157"/>
              <a:gd name="T41" fmla="*/ 619 h 1237"/>
              <a:gd name="T42" fmla="*/ 56 w 1157"/>
              <a:gd name="T43" fmla="*/ 495 h 1237"/>
              <a:gd name="T44" fmla="*/ 8 w 1157"/>
              <a:gd name="T45" fmla="*/ 432 h 1237"/>
              <a:gd name="T46" fmla="*/ 18 w 1157"/>
              <a:gd name="T47" fmla="*/ 354 h 1237"/>
              <a:gd name="T48" fmla="*/ 69 w 1157"/>
              <a:gd name="T49" fmla="*/ 265 h 1237"/>
              <a:gd name="T50" fmla="*/ 132 w 1157"/>
              <a:gd name="T51" fmla="*/ 217 h 1237"/>
              <a:gd name="T52" fmla="*/ 210 w 1157"/>
              <a:gd name="T53" fmla="*/ 228 h 1237"/>
              <a:gd name="T54" fmla="*/ 424 w 1157"/>
              <a:gd name="T55" fmla="*/ 351 h 1237"/>
              <a:gd name="T56" fmla="*/ 424 w 1157"/>
              <a:gd name="T57" fmla="*/ 104 h 1237"/>
              <a:gd name="T58" fmla="*/ 455 w 1157"/>
              <a:gd name="T59" fmla="*/ 31 h 1237"/>
              <a:gd name="T60" fmla="*/ 527 w 1157"/>
              <a:gd name="T61" fmla="*/ 0 h 1237"/>
              <a:gd name="T62" fmla="*/ 630 w 1157"/>
              <a:gd name="T63" fmla="*/ 0 h 1237"/>
              <a:gd name="T64" fmla="*/ 703 w 1157"/>
              <a:gd name="T65" fmla="*/ 31 h 1237"/>
              <a:gd name="T66" fmla="*/ 733 w 1157"/>
              <a:gd name="T67" fmla="*/ 104 h 1237"/>
              <a:gd name="T68" fmla="*/ 733 w 1157"/>
              <a:gd name="T69" fmla="*/ 351 h 1237"/>
              <a:gd name="T70" fmla="*/ 948 w 1157"/>
              <a:gd name="T71" fmla="*/ 228 h 1237"/>
              <a:gd name="T72" fmla="*/ 1026 w 1157"/>
              <a:gd name="T73" fmla="*/ 217 h 1237"/>
              <a:gd name="T74" fmla="*/ 1088 w 1157"/>
              <a:gd name="T75" fmla="*/ 265 h 1237"/>
              <a:gd name="T76" fmla="*/ 1140 w 1157"/>
              <a:gd name="T77" fmla="*/ 354 h 1237"/>
              <a:gd name="T78" fmla="*/ 1150 w 1157"/>
              <a:gd name="T79" fmla="*/ 432 h 1237"/>
              <a:gd name="T80" fmla="*/ 1102 w 1157"/>
              <a:gd name="T81" fmla="*/ 495 h 1237"/>
              <a:gd name="T82" fmla="*/ 888 w 1157"/>
              <a:gd name="T83" fmla="*/ 619 h 1237"/>
              <a:gd name="T84" fmla="*/ 1102 w 1157"/>
              <a:gd name="T85" fmla="*/ 743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57" h="1237">
                <a:moveTo>
                  <a:pt x="1102" y="743"/>
                </a:moveTo>
                <a:cubicBezTo>
                  <a:pt x="1127" y="757"/>
                  <a:pt x="1143" y="778"/>
                  <a:pt x="1150" y="805"/>
                </a:cubicBezTo>
                <a:cubicBezTo>
                  <a:pt x="1157" y="833"/>
                  <a:pt x="1154" y="859"/>
                  <a:pt x="1140" y="884"/>
                </a:cubicBezTo>
                <a:lnTo>
                  <a:pt x="1088" y="972"/>
                </a:lnTo>
                <a:cubicBezTo>
                  <a:pt x="1074" y="997"/>
                  <a:pt x="1054" y="1013"/>
                  <a:pt x="1026" y="1020"/>
                </a:cubicBezTo>
                <a:cubicBezTo>
                  <a:pt x="998" y="1027"/>
                  <a:pt x="972" y="1024"/>
                  <a:pt x="948" y="1010"/>
                </a:cubicBezTo>
                <a:lnTo>
                  <a:pt x="733" y="887"/>
                </a:lnTo>
                <a:lnTo>
                  <a:pt x="733" y="1134"/>
                </a:lnTo>
                <a:cubicBezTo>
                  <a:pt x="733" y="1162"/>
                  <a:pt x="723" y="1186"/>
                  <a:pt x="703" y="1206"/>
                </a:cubicBezTo>
                <a:cubicBezTo>
                  <a:pt x="682" y="1227"/>
                  <a:pt x="658" y="1237"/>
                  <a:pt x="630" y="1237"/>
                </a:cubicBezTo>
                <a:lnTo>
                  <a:pt x="527" y="1237"/>
                </a:lnTo>
                <a:cubicBezTo>
                  <a:pt x="499" y="1237"/>
                  <a:pt x="475" y="1227"/>
                  <a:pt x="455" y="1206"/>
                </a:cubicBezTo>
                <a:cubicBezTo>
                  <a:pt x="434" y="1186"/>
                  <a:pt x="424" y="1162"/>
                  <a:pt x="424" y="1134"/>
                </a:cubicBezTo>
                <a:lnTo>
                  <a:pt x="424" y="887"/>
                </a:lnTo>
                <a:lnTo>
                  <a:pt x="210" y="1010"/>
                </a:lnTo>
                <a:cubicBezTo>
                  <a:pt x="185" y="1024"/>
                  <a:pt x="159" y="1027"/>
                  <a:pt x="132" y="1020"/>
                </a:cubicBezTo>
                <a:cubicBezTo>
                  <a:pt x="104" y="1013"/>
                  <a:pt x="83" y="997"/>
                  <a:pt x="69" y="972"/>
                </a:cubicBezTo>
                <a:lnTo>
                  <a:pt x="18" y="884"/>
                </a:lnTo>
                <a:cubicBezTo>
                  <a:pt x="4" y="859"/>
                  <a:pt x="0" y="833"/>
                  <a:pt x="8" y="805"/>
                </a:cubicBezTo>
                <a:cubicBezTo>
                  <a:pt x="15" y="778"/>
                  <a:pt x="31" y="757"/>
                  <a:pt x="56" y="743"/>
                </a:cubicBezTo>
                <a:lnTo>
                  <a:pt x="270" y="619"/>
                </a:lnTo>
                <a:lnTo>
                  <a:pt x="56" y="495"/>
                </a:lnTo>
                <a:cubicBezTo>
                  <a:pt x="31" y="481"/>
                  <a:pt x="15" y="460"/>
                  <a:pt x="8" y="432"/>
                </a:cubicBezTo>
                <a:cubicBezTo>
                  <a:pt x="0" y="405"/>
                  <a:pt x="4" y="379"/>
                  <a:pt x="18" y="354"/>
                </a:cubicBezTo>
                <a:lnTo>
                  <a:pt x="69" y="265"/>
                </a:lnTo>
                <a:cubicBezTo>
                  <a:pt x="83" y="241"/>
                  <a:pt x="104" y="225"/>
                  <a:pt x="132" y="217"/>
                </a:cubicBezTo>
                <a:cubicBezTo>
                  <a:pt x="159" y="210"/>
                  <a:pt x="185" y="214"/>
                  <a:pt x="210" y="228"/>
                </a:cubicBezTo>
                <a:lnTo>
                  <a:pt x="424" y="351"/>
                </a:lnTo>
                <a:lnTo>
                  <a:pt x="424" y="104"/>
                </a:lnTo>
                <a:cubicBezTo>
                  <a:pt x="424" y="76"/>
                  <a:pt x="434" y="51"/>
                  <a:pt x="455" y="31"/>
                </a:cubicBezTo>
                <a:cubicBezTo>
                  <a:pt x="475" y="11"/>
                  <a:pt x="499" y="0"/>
                  <a:pt x="527" y="0"/>
                </a:cubicBezTo>
                <a:lnTo>
                  <a:pt x="630" y="0"/>
                </a:lnTo>
                <a:cubicBezTo>
                  <a:pt x="658" y="0"/>
                  <a:pt x="682" y="11"/>
                  <a:pt x="703" y="31"/>
                </a:cubicBezTo>
                <a:cubicBezTo>
                  <a:pt x="723" y="51"/>
                  <a:pt x="733" y="76"/>
                  <a:pt x="733" y="104"/>
                </a:cubicBezTo>
                <a:lnTo>
                  <a:pt x="733" y="351"/>
                </a:lnTo>
                <a:lnTo>
                  <a:pt x="948" y="228"/>
                </a:lnTo>
                <a:cubicBezTo>
                  <a:pt x="972" y="214"/>
                  <a:pt x="998" y="210"/>
                  <a:pt x="1026" y="217"/>
                </a:cubicBezTo>
                <a:cubicBezTo>
                  <a:pt x="1054" y="225"/>
                  <a:pt x="1074" y="241"/>
                  <a:pt x="1088" y="265"/>
                </a:cubicBezTo>
                <a:lnTo>
                  <a:pt x="1140" y="354"/>
                </a:lnTo>
                <a:cubicBezTo>
                  <a:pt x="1154" y="379"/>
                  <a:pt x="1157" y="405"/>
                  <a:pt x="1150" y="432"/>
                </a:cubicBezTo>
                <a:cubicBezTo>
                  <a:pt x="1143" y="460"/>
                  <a:pt x="1127" y="481"/>
                  <a:pt x="1102" y="495"/>
                </a:cubicBezTo>
                <a:lnTo>
                  <a:pt x="888" y="619"/>
                </a:lnTo>
                <a:lnTo>
                  <a:pt x="1102" y="74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3" name="Exclamation Sign Icon"/>
          <p:cNvSpPr>
            <a:spLocks noChangeAspect="1" noEditPoints="1"/>
          </p:cNvSpPr>
          <p:nvPr/>
        </p:nvSpPr>
        <p:spPr bwMode="auto">
          <a:xfrm>
            <a:off x="600281" y="3162933"/>
            <a:ext cx="268288" cy="266700"/>
          </a:xfrm>
          <a:custGeom>
            <a:avLst/>
            <a:gdLst>
              <a:gd name="T0" fmla="*/ 619 w 1237"/>
              <a:gd name="T1" fmla="*/ 0 h 1237"/>
              <a:gd name="T2" fmla="*/ 929 w 1237"/>
              <a:gd name="T3" fmla="*/ 83 h 1237"/>
              <a:gd name="T4" fmla="*/ 1154 w 1237"/>
              <a:gd name="T5" fmla="*/ 308 h 1237"/>
              <a:gd name="T6" fmla="*/ 1237 w 1237"/>
              <a:gd name="T7" fmla="*/ 619 h 1237"/>
              <a:gd name="T8" fmla="*/ 1154 w 1237"/>
              <a:gd name="T9" fmla="*/ 929 h 1237"/>
              <a:gd name="T10" fmla="*/ 929 w 1237"/>
              <a:gd name="T11" fmla="*/ 1154 h 1237"/>
              <a:gd name="T12" fmla="*/ 619 w 1237"/>
              <a:gd name="T13" fmla="*/ 1237 h 1237"/>
              <a:gd name="T14" fmla="*/ 308 w 1237"/>
              <a:gd name="T15" fmla="*/ 1154 h 1237"/>
              <a:gd name="T16" fmla="*/ 83 w 1237"/>
              <a:gd name="T17" fmla="*/ 929 h 1237"/>
              <a:gd name="T18" fmla="*/ 0 w 1237"/>
              <a:gd name="T19" fmla="*/ 619 h 1237"/>
              <a:gd name="T20" fmla="*/ 83 w 1237"/>
              <a:gd name="T21" fmla="*/ 308 h 1237"/>
              <a:gd name="T22" fmla="*/ 308 w 1237"/>
              <a:gd name="T23" fmla="*/ 83 h 1237"/>
              <a:gd name="T24" fmla="*/ 619 w 1237"/>
              <a:gd name="T25" fmla="*/ 0 h 1237"/>
              <a:gd name="T26" fmla="*/ 722 w 1237"/>
              <a:gd name="T27" fmla="*/ 1004 h 1237"/>
              <a:gd name="T28" fmla="*/ 722 w 1237"/>
              <a:gd name="T29" fmla="*/ 851 h 1237"/>
              <a:gd name="T30" fmla="*/ 714 w 1237"/>
              <a:gd name="T31" fmla="*/ 833 h 1237"/>
              <a:gd name="T32" fmla="*/ 697 w 1237"/>
              <a:gd name="T33" fmla="*/ 825 h 1237"/>
              <a:gd name="T34" fmla="*/ 542 w 1237"/>
              <a:gd name="T35" fmla="*/ 825 h 1237"/>
              <a:gd name="T36" fmla="*/ 524 w 1237"/>
              <a:gd name="T37" fmla="*/ 833 h 1237"/>
              <a:gd name="T38" fmla="*/ 516 w 1237"/>
              <a:gd name="T39" fmla="*/ 851 h 1237"/>
              <a:gd name="T40" fmla="*/ 516 w 1237"/>
              <a:gd name="T41" fmla="*/ 1004 h 1237"/>
              <a:gd name="T42" fmla="*/ 524 w 1237"/>
              <a:gd name="T43" fmla="*/ 1023 h 1237"/>
              <a:gd name="T44" fmla="*/ 542 w 1237"/>
              <a:gd name="T45" fmla="*/ 1031 h 1237"/>
              <a:gd name="T46" fmla="*/ 697 w 1237"/>
              <a:gd name="T47" fmla="*/ 1031 h 1237"/>
              <a:gd name="T48" fmla="*/ 714 w 1237"/>
              <a:gd name="T49" fmla="*/ 1023 h 1237"/>
              <a:gd name="T50" fmla="*/ 722 w 1237"/>
              <a:gd name="T51" fmla="*/ 1004 h 1237"/>
              <a:gd name="T52" fmla="*/ 720 w 1237"/>
              <a:gd name="T53" fmla="*/ 727 h 1237"/>
              <a:gd name="T54" fmla="*/ 734 w 1237"/>
              <a:gd name="T55" fmla="*/ 228 h 1237"/>
              <a:gd name="T56" fmla="*/ 726 w 1237"/>
              <a:gd name="T57" fmla="*/ 213 h 1237"/>
              <a:gd name="T58" fmla="*/ 707 w 1237"/>
              <a:gd name="T59" fmla="*/ 207 h 1237"/>
              <a:gd name="T60" fmla="*/ 530 w 1237"/>
              <a:gd name="T61" fmla="*/ 207 h 1237"/>
              <a:gd name="T62" fmla="*/ 511 w 1237"/>
              <a:gd name="T63" fmla="*/ 213 h 1237"/>
              <a:gd name="T64" fmla="*/ 503 w 1237"/>
              <a:gd name="T65" fmla="*/ 228 h 1237"/>
              <a:gd name="T66" fmla="*/ 516 w 1237"/>
              <a:gd name="T67" fmla="*/ 727 h 1237"/>
              <a:gd name="T68" fmla="*/ 524 w 1237"/>
              <a:gd name="T69" fmla="*/ 742 h 1237"/>
              <a:gd name="T70" fmla="*/ 544 w 1237"/>
              <a:gd name="T71" fmla="*/ 748 h 1237"/>
              <a:gd name="T72" fmla="*/ 693 w 1237"/>
              <a:gd name="T73" fmla="*/ 748 h 1237"/>
              <a:gd name="T74" fmla="*/ 712 w 1237"/>
              <a:gd name="T75" fmla="*/ 742 h 1237"/>
              <a:gd name="T76" fmla="*/ 720 w 1237"/>
              <a:gd name="T77" fmla="*/ 727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237">
                <a:moveTo>
                  <a:pt x="619" y="0"/>
                </a:moveTo>
                <a:cubicBezTo>
                  <a:pt x="731" y="0"/>
                  <a:pt x="834" y="28"/>
                  <a:pt x="929" y="83"/>
                </a:cubicBezTo>
                <a:cubicBezTo>
                  <a:pt x="1024" y="139"/>
                  <a:pt x="1099" y="214"/>
                  <a:pt x="1154" y="308"/>
                </a:cubicBezTo>
                <a:cubicBezTo>
                  <a:pt x="1209" y="403"/>
                  <a:pt x="1237" y="507"/>
                  <a:pt x="1237" y="619"/>
                </a:cubicBezTo>
                <a:cubicBezTo>
                  <a:pt x="1237" y="731"/>
                  <a:pt x="1209" y="834"/>
                  <a:pt x="1154" y="929"/>
                </a:cubicBezTo>
                <a:cubicBezTo>
                  <a:pt x="1099" y="1024"/>
                  <a:pt x="1024" y="1099"/>
                  <a:pt x="929" y="1154"/>
                </a:cubicBezTo>
                <a:cubicBezTo>
                  <a:pt x="834" y="1209"/>
                  <a:pt x="731" y="1237"/>
                  <a:pt x="619" y="1237"/>
                </a:cubicBezTo>
                <a:cubicBezTo>
                  <a:pt x="506" y="1237"/>
                  <a:pt x="403" y="1209"/>
                  <a:pt x="308" y="1154"/>
                </a:cubicBezTo>
                <a:cubicBezTo>
                  <a:pt x="214" y="1099"/>
                  <a:pt x="139" y="1024"/>
                  <a:pt x="83" y="929"/>
                </a:cubicBezTo>
                <a:cubicBezTo>
                  <a:pt x="28" y="834"/>
                  <a:pt x="0" y="731"/>
                  <a:pt x="0" y="619"/>
                </a:cubicBezTo>
                <a:cubicBezTo>
                  <a:pt x="0" y="507"/>
                  <a:pt x="28" y="403"/>
                  <a:pt x="83" y="308"/>
                </a:cubicBezTo>
                <a:cubicBezTo>
                  <a:pt x="139" y="214"/>
                  <a:pt x="214" y="139"/>
                  <a:pt x="308" y="83"/>
                </a:cubicBezTo>
                <a:cubicBezTo>
                  <a:pt x="403" y="28"/>
                  <a:pt x="506" y="0"/>
                  <a:pt x="619" y="0"/>
                </a:cubicBezTo>
                <a:close/>
                <a:moveTo>
                  <a:pt x="722" y="1004"/>
                </a:moveTo>
                <a:lnTo>
                  <a:pt x="722" y="851"/>
                </a:lnTo>
                <a:cubicBezTo>
                  <a:pt x="722" y="844"/>
                  <a:pt x="719" y="838"/>
                  <a:pt x="714" y="833"/>
                </a:cubicBezTo>
                <a:cubicBezTo>
                  <a:pt x="710" y="827"/>
                  <a:pt x="704" y="825"/>
                  <a:pt x="697" y="825"/>
                </a:cubicBezTo>
                <a:lnTo>
                  <a:pt x="542" y="825"/>
                </a:lnTo>
                <a:cubicBezTo>
                  <a:pt x="535" y="825"/>
                  <a:pt x="529" y="828"/>
                  <a:pt x="524" y="833"/>
                </a:cubicBezTo>
                <a:cubicBezTo>
                  <a:pt x="518" y="838"/>
                  <a:pt x="516" y="844"/>
                  <a:pt x="516" y="851"/>
                </a:cubicBezTo>
                <a:lnTo>
                  <a:pt x="516" y="1004"/>
                </a:lnTo>
                <a:cubicBezTo>
                  <a:pt x="516" y="1011"/>
                  <a:pt x="518" y="1018"/>
                  <a:pt x="524" y="1023"/>
                </a:cubicBezTo>
                <a:cubicBezTo>
                  <a:pt x="529" y="1028"/>
                  <a:pt x="535" y="1031"/>
                  <a:pt x="542" y="1031"/>
                </a:cubicBezTo>
                <a:lnTo>
                  <a:pt x="697" y="1031"/>
                </a:lnTo>
                <a:cubicBezTo>
                  <a:pt x="704" y="1031"/>
                  <a:pt x="710" y="1028"/>
                  <a:pt x="714" y="1023"/>
                </a:cubicBezTo>
                <a:cubicBezTo>
                  <a:pt x="719" y="1018"/>
                  <a:pt x="722" y="1012"/>
                  <a:pt x="722" y="1004"/>
                </a:cubicBezTo>
                <a:close/>
                <a:moveTo>
                  <a:pt x="720" y="727"/>
                </a:moveTo>
                <a:lnTo>
                  <a:pt x="734" y="228"/>
                </a:lnTo>
                <a:cubicBezTo>
                  <a:pt x="734" y="221"/>
                  <a:pt x="732" y="216"/>
                  <a:pt x="726" y="213"/>
                </a:cubicBezTo>
                <a:cubicBezTo>
                  <a:pt x="721" y="209"/>
                  <a:pt x="715" y="207"/>
                  <a:pt x="707" y="207"/>
                </a:cubicBezTo>
                <a:lnTo>
                  <a:pt x="530" y="207"/>
                </a:lnTo>
                <a:cubicBezTo>
                  <a:pt x="522" y="207"/>
                  <a:pt x="516" y="209"/>
                  <a:pt x="511" y="213"/>
                </a:cubicBezTo>
                <a:cubicBezTo>
                  <a:pt x="505" y="216"/>
                  <a:pt x="503" y="221"/>
                  <a:pt x="503" y="228"/>
                </a:cubicBezTo>
                <a:lnTo>
                  <a:pt x="516" y="727"/>
                </a:lnTo>
                <a:cubicBezTo>
                  <a:pt x="516" y="733"/>
                  <a:pt x="519" y="738"/>
                  <a:pt x="524" y="742"/>
                </a:cubicBezTo>
                <a:cubicBezTo>
                  <a:pt x="530" y="746"/>
                  <a:pt x="536" y="748"/>
                  <a:pt x="544" y="748"/>
                </a:cubicBezTo>
                <a:lnTo>
                  <a:pt x="693" y="748"/>
                </a:lnTo>
                <a:cubicBezTo>
                  <a:pt x="700" y="748"/>
                  <a:pt x="706" y="746"/>
                  <a:pt x="712" y="742"/>
                </a:cubicBezTo>
                <a:cubicBezTo>
                  <a:pt x="717" y="738"/>
                  <a:pt x="719" y="733"/>
                  <a:pt x="720" y="7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4" name="Gift Icon"/>
          <p:cNvSpPr>
            <a:spLocks noChangeAspect="1" noEditPoints="1"/>
          </p:cNvSpPr>
          <p:nvPr/>
        </p:nvSpPr>
        <p:spPr bwMode="auto">
          <a:xfrm>
            <a:off x="1045997" y="3179602"/>
            <a:ext cx="266700" cy="233363"/>
          </a:xfrm>
          <a:custGeom>
            <a:avLst/>
            <a:gdLst>
              <a:gd name="T0" fmla="*/ 747 w 1237"/>
              <a:gd name="T1" fmla="*/ 937 h 1082"/>
              <a:gd name="T2" fmla="*/ 747 w 1237"/>
              <a:gd name="T3" fmla="*/ 360 h 1082"/>
              <a:gd name="T4" fmla="*/ 490 w 1237"/>
              <a:gd name="T5" fmla="*/ 360 h 1082"/>
              <a:gd name="T6" fmla="*/ 490 w 1237"/>
              <a:gd name="T7" fmla="*/ 937 h 1082"/>
              <a:gd name="T8" fmla="*/ 504 w 1237"/>
              <a:gd name="T9" fmla="*/ 968 h 1082"/>
              <a:gd name="T10" fmla="*/ 541 w 1237"/>
              <a:gd name="T11" fmla="*/ 979 h 1082"/>
              <a:gd name="T12" fmla="*/ 696 w 1237"/>
              <a:gd name="T13" fmla="*/ 979 h 1082"/>
              <a:gd name="T14" fmla="*/ 732 w 1237"/>
              <a:gd name="T15" fmla="*/ 968 h 1082"/>
              <a:gd name="T16" fmla="*/ 747 w 1237"/>
              <a:gd name="T17" fmla="*/ 937 h 1082"/>
              <a:gd name="T18" fmla="*/ 380 w 1237"/>
              <a:gd name="T19" fmla="*/ 257 h 1082"/>
              <a:gd name="T20" fmla="*/ 537 w 1237"/>
              <a:gd name="T21" fmla="*/ 257 h 1082"/>
              <a:gd name="T22" fmla="*/ 436 w 1237"/>
              <a:gd name="T23" fmla="*/ 128 h 1082"/>
              <a:gd name="T24" fmla="*/ 380 w 1237"/>
              <a:gd name="T25" fmla="*/ 103 h 1082"/>
              <a:gd name="T26" fmla="*/ 325 w 1237"/>
              <a:gd name="T27" fmla="*/ 125 h 1082"/>
              <a:gd name="T28" fmla="*/ 303 w 1237"/>
              <a:gd name="T29" fmla="*/ 180 h 1082"/>
              <a:gd name="T30" fmla="*/ 325 w 1237"/>
              <a:gd name="T31" fmla="*/ 235 h 1082"/>
              <a:gd name="T32" fmla="*/ 380 w 1237"/>
              <a:gd name="T33" fmla="*/ 257 h 1082"/>
              <a:gd name="T34" fmla="*/ 934 w 1237"/>
              <a:gd name="T35" fmla="*/ 180 h 1082"/>
              <a:gd name="T36" fmla="*/ 911 w 1237"/>
              <a:gd name="T37" fmla="*/ 125 h 1082"/>
              <a:gd name="T38" fmla="*/ 857 w 1237"/>
              <a:gd name="T39" fmla="*/ 103 h 1082"/>
              <a:gd name="T40" fmla="*/ 801 w 1237"/>
              <a:gd name="T41" fmla="*/ 128 h 1082"/>
              <a:gd name="T42" fmla="*/ 700 w 1237"/>
              <a:gd name="T43" fmla="*/ 257 h 1082"/>
              <a:gd name="T44" fmla="*/ 857 w 1237"/>
              <a:gd name="T45" fmla="*/ 257 h 1082"/>
              <a:gd name="T46" fmla="*/ 911 w 1237"/>
              <a:gd name="T47" fmla="*/ 235 h 1082"/>
              <a:gd name="T48" fmla="*/ 934 w 1237"/>
              <a:gd name="T49" fmla="*/ 180 h 1082"/>
              <a:gd name="T50" fmla="*/ 1237 w 1237"/>
              <a:gd name="T51" fmla="*/ 386 h 1082"/>
              <a:gd name="T52" fmla="*/ 1237 w 1237"/>
              <a:gd name="T53" fmla="*/ 644 h 1082"/>
              <a:gd name="T54" fmla="*/ 1229 w 1237"/>
              <a:gd name="T55" fmla="*/ 661 h 1082"/>
              <a:gd name="T56" fmla="*/ 1207 w 1237"/>
              <a:gd name="T57" fmla="*/ 670 h 1082"/>
              <a:gd name="T58" fmla="*/ 1181 w 1237"/>
              <a:gd name="T59" fmla="*/ 672 h 1082"/>
              <a:gd name="T60" fmla="*/ 1153 w 1237"/>
              <a:gd name="T61" fmla="*/ 671 h 1082"/>
              <a:gd name="T62" fmla="*/ 1134 w 1237"/>
              <a:gd name="T63" fmla="*/ 670 h 1082"/>
              <a:gd name="T64" fmla="*/ 1134 w 1237"/>
              <a:gd name="T65" fmla="*/ 1005 h 1082"/>
              <a:gd name="T66" fmla="*/ 1111 w 1237"/>
              <a:gd name="T67" fmla="*/ 1059 h 1082"/>
              <a:gd name="T68" fmla="*/ 1056 w 1237"/>
              <a:gd name="T69" fmla="*/ 1082 h 1082"/>
              <a:gd name="T70" fmla="*/ 180 w 1237"/>
              <a:gd name="T71" fmla="*/ 1082 h 1082"/>
              <a:gd name="T72" fmla="*/ 126 w 1237"/>
              <a:gd name="T73" fmla="*/ 1059 h 1082"/>
              <a:gd name="T74" fmla="*/ 103 w 1237"/>
              <a:gd name="T75" fmla="*/ 1005 h 1082"/>
              <a:gd name="T76" fmla="*/ 103 w 1237"/>
              <a:gd name="T77" fmla="*/ 670 h 1082"/>
              <a:gd name="T78" fmla="*/ 83 w 1237"/>
              <a:gd name="T79" fmla="*/ 671 h 1082"/>
              <a:gd name="T80" fmla="*/ 56 w 1237"/>
              <a:gd name="T81" fmla="*/ 672 h 1082"/>
              <a:gd name="T82" fmla="*/ 30 w 1237"/>
              <a:gd name="T83" fmla="*/ 670 h 1082"/>
              <a:gd name="T84" fmla="*/ 8 w 1237"/>
              <a:gd name="T85" fmla="*/ 661 h 1082"/>
              <a:gd name="T86" fmla="*/ 0 w 1237"/>
              <a:gd name="T87" fmla="*/ 644 h 1082"/>
              <a:gd name="T88" fmla="*/ 0 w 1237"/>
              <a:gd name="T89" fmla="*/ 386 h 1082"/>
              <a:gd name="T90" fmla="*/ 8 w 1237"/>
              <a:gd name="T91" fmla="*/ 368 h 1082"/>
              <a:gd name="T92" fmla="*/ 26 w 1237"/>
              <a:gd name="T93" fmla="*/ 360 h 1082"/>
              <a:gd name="T94" fmla="*/ 380 w 1237"/>
              <a:gd name="T95" fmla="*/ 360 h 1082"/>
              <a:gd name="T96" fmla="*/ 252 w 1237"/>
              <a:gd name="T97" fmla="*/ 308 h 1082"/>
              <a:gd name="T98" fmla="*/ 200 w 1237"/>
              <a:gd name="T99" fmla="*/ 180 h 1082"/>
              <a:gd name="T100" fmla="*/ 252 w 1237"/>
              <a:gd name="T101" fmla="*/ 52 h 1082"/>
              <a:gd name="T102" fmla="*/ 380 w 1237"/>
              <a:gd name="T103" fmla="*/ 0 h 1082"/>
              <a:gd name="T104" fmla="*/ 515 w 1237"/>
              <a:gd name="T105" fmla="*/ 62 h 1082"/>
              <a:gd name="T106" fmla="*/ 618 w 1237"/>
              <a:gd name="T107" fmla="*/ 195 h 1082"/>
              <a:gd name="T108" fmla="*/ 721 w 1237"/>
              <a:gd name="T109" fmla="*/ 62 h 1082"/>
              <a:gd name="T110" fmla="*/ 857 w 1237"/>
              <a:gd name="T111" fmla="*/ 0 h 1082"/>
              <a:gd name="T112" fmla="*/ 984 w 1237"/>
              <a:gd name="T113" fmla="*/ 52 h 1082"/>
              <a:gd name="T114" fmla="*/ 1037 w 1237"/>
              <a:gd name="T115" fmla="*/ 180 h 1082"/>
              <a:gd name="T116" fmla="*/ 984 w 1237"/>
              <a:gd name="T117" fmla="*/ 308 h 1082"/>
              <a:gd name="T118" fmla="*/ 857 w 1237"/>
              <a:gd name="T119" fmla="*/ 360 h 1082"/>
              <a:gd name="T120" fmla="*/ 1211 w 1237"/>
              <a:gd name="T121" fmla="*/ 360 h 1082"/>
              <a:gd name="T122" fmla="*/ 1229 w 1237"/>
              <a:gd name="T123" fmla="*/ 368 h 1082"/>
              <a:gd name="T124" fmla="*/ 1237 w 1237"/>
              <a:gd name="T125" fmla="*/ 386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37" h="1082">
                <a:moveTo>
                  <a:pt x="747" y="937"/>
                </a:moveTo>
                <a:lnTo>
                  <a:pt x="747" y="360"/>
                </a:lnTo>
                <a:lnTo>
                  <a:pt x="490" y="360"/>
                </a:lnTo>
                <a:lnTo>
                  <a:pt x="490" y="937"/>
                </a:lnTo>
                <a:cubicBezTo>
                  <a:pt x="490" y="950"/>
                  <a:pt x="495" y="961"/>
                  <a:pt x="504" y="968"/>
                </a:cubicBezTo>
                <a:cubicBezTo>
                  <a:pt x="514" y="975"/>
                  <a:pt x="527" y="979"/>
                  <a:pt x="541" y="979"/>
                </a:cubicBezTo>
                <a:lnTo>
                  <a:pt x="696" y="979"/>
                </a:lnTo>
                <a:cubicBezTo>
                  <a:pt x="710" y="979"/>
                  <a:pt x="722" y="975"/>
                  <a:pt x="732" y="968"/>
                </a:cubicBezTo>
                <a:cubicBezTo>
                  <a:pt x="742" y="961"/>
                  <a:pt x="747" y="950"/>
                  <a:pt x="747" y="937"/>
                </a:cubicBezTo>
                <a:close/>
                <a:moveTo>
                  <a:pt x="380" y="257"/>
                </a:moveTo>
                <a:lnTo>
                  <a:pt x="537" y="257"/>
                </a:lnTo>
                <a:lnTo>
                  <a:pt x="436" y="128"/>
                </a:lnTo>
                <a:cubicBezTo>
                  <a:pt x="423" y="111"/>
                  <a:pt x="404" y="103"/>
                  <a:pt x="380" y="103"/>
                </a:cubicBezTo>
                <a:cubicBezTo>
                  <a:pt x="359" y="103"/>
                  <a:pt x="340" y="110"/>
                  <a:pt x="325" y="125"/>
                </a:cubicBezTo>
                <a:cubicBezTo>
                  <a:pt x="310" y="140"/>
                  <a:pt x="303" y="159"/>
                  <a:pt x="303" y="180"/>
                </a:cubicBezTo>
                <a:cubicBezTo>
                  <a:pt x="303" y="202"/>
                  <a:pt x="310" y="220"/>
                  <a:pt x="325" y="235"/>
                </a:cubicBezTo>
                <a:cubicBezTo>
                  <a:pt x="340" y="250"/>
                  <a:pt x="359" y="257"/>
                  <a:pt x="380" y="257"/>
                </a:cubicBezTo>
                <a:close/>
                <a:moveTo>
                  <a:pt x="934" y="180"/>
                </a:moveTo>
                <a:cubicBezTo>
                  <a:pt x="934" y="159"/>
                  <a:pt x="926" y="140"/>
                  <a:pt x="911" y="125"/>
                </a:cubicBezTo>
                <a:cubicBezTo>
                  <a:pt x="896" y="110"/>
                  <a:pt x="878" y="103"/>
                  <a:pt x="857" y="103"/>
                </a:cubicBezTo>
                <a:cubicBezTo>
                  <a:pt x="833" y="103"/>
                  <a:pt x="814" y="111"/>
                  <a:pt x="801" y="128"/>
                </a:cubicBezTo>
                <a:lnTo>
                  <a:pt x="700" y="257"/>
                </a:lnTo>
                <a:lnTo>
                  <a:pt x="857" y="257"/>
                </a:lnTo>
                <a:cubicBezTo>
                  <a:pt x="878" y="257"/>
                  <a:pt x="896" y="250"/>
                  <a:pt x="911" y="235"/>
                </a:cubicBezTo>
                <a:cubicBezTo>
                  <a:pt x="926" y="220"/>
                  <a:pt x="934" y="202"/>
                  <a:pt x="934" y="180"/>
                </a:cubicBezTo>
                <a:close/>
                <a:moveTo>
                  <a:pt x="1237" y="386"/>
                </a:moveTo>
                <a:lnTo>
                  <a:pt x="1237" y="644"/>
                </a:lnTo>
                <a:cubicBezTo>
                  <a:pt x="1237" y="651"/>
                  <a:pt x="1234" y="657"/>
                  <a:pt x="1229" y="661"/>
                </a:cubicBezTo>
                <a:cubicBezTo>
                  <a:pt x="1223" y="666"/>
                  <a:pt x="1216" y="669"/>
                  <a:pt x="1207" y="670"/>
                </a:cubicBezTo>
                <a:cubicBezTo>
                  <a:pt x="1198" y="671"/>
                  <a:pt x="1189" y="672"/>
                  <a:pt x="1181" y="672"/>
                </a:cubicBezTo>
                <a:cubicBezTo>
                  <a:pt x="1173" y="672"/>
                  <a:pt x="1164" y="672"/>
                  <a:pt x="1153" y="671"/>
                </a:cubicBezTo>
                <a:cubicBezTo>
                  <a:pt x="1143" y="670"/>
                  <a:pt x="1136" y="670"/>
                  <a:pt x="1134" y="670"/>
                </a:cubicBezTo>
                <a:lnTo>
                  <a:pt x="1134" y="1005"/>
                </a:lnTo>
                <a:cubicBezTo>
                  <a:pt x="1134" y="1026"/>
                  <a:pt x="1126" y="1044"/>
                  <a:pt x="1111" y="1059"/>
                </a:cubicBezTo>
                <a:cubicBezTo>
                  <a:pt x="1096" y="1074"/>
                  <a:pt x="1078" y="1082"/>
                  <a:pt x="1056" y="1082"/>
                </a:cubicBezTo>
                <a:lnTo>
                  <a:pt x="180" y="1082"/>
                </a:lnTo>
                <a:cubicBezTo>
                  <a:pt x="159" y="1082"/>
                  <a:pt x="141" y="1074"/>
                  <a:pt x="126" y="1059"/>
                </a:cubicBezTo>
                <a:cubicBezTo>
                  <a:pt x="111" y="1044"/>
                  <a:pt x="103" y="1026"/>
                  <a:pt x="103" y="1005"/>
                </a:cubicBezTo>
                <a:lnTo>
                  <a:pt x="103" y="670"/>
                </a:lnTo>
                <a:cubicBezTo>
                  <a:pt x="100" y="670"/>
                  <a:pt x="94" y="670"/>
                  <a:pt x="83" y="671"/>
                </a:cubicBezTo>
                <a:cubicBezTo>
                  <a:pt x="73" y="672"/>
                  <a:pt x="64" y="672"/>
                  <a:pt x="56" y="672"/>
                </a:cubicBezTo>
                <a:cubicBezTo>
                  <a:pt x="48" y="672"/>
                  <a:pt x="39" y="671"/>
                  <a:pt x="30" y="670"/>
                </a:cubicBezTo>
                <a:cubicBezTo>
                  <a:pt x="21" y="669"/>
                  <a:pt x="14" y="666"/>
                  <a:pt x="8" y="661"/>
                </a:cubicBezTo>
                <a:cubicBezTo>
                  <a:pt x="3" y="657"/>
                  <a:pt x="0" y="651"/>
                  <a:pt x="0" y="644"/>
                </a:cubicBezTo>
                <a:lnTo>
                  <a:pt x="0" y="386"/>
                </a:lnTo>
                <a:cubicBezTo>
                  <a:pt x="0" y="379"/>
                  <a:pt x="3" y="373"/>
                  <a:pt x="8" y="368"/>
                </a:cubicBezTo>
                <a:cubicBezTo>
                  <a:pt x="13" y="363"/>
                  <a:pt x="19" y="360"/>
                  <a:pt x="26" y="360"/>
                </a:cubicBezTo>
                <a:lnTo>
                  <a:pt x="380" y="360"/>
                </a:lnTo>
                <a:cubicBezTo>
                  <a:pt x="330" y="360"/>
                  <a:pt x="288" y="343"/>
                  <a:pt x="252" y="308"/>
                </a:cubicBezTo>
                <a:cubicBezTo>
                  <a:pt x="217" y="272"/>
                  <a:pt x="200" y="230"/>
                  <a:pt x="200" y="180"/>
                </a:cubicBezTo>
                <a:cubicBezTo>
                  <a:pt x="200" y="130"/>
                  <a:pt x="217" y="88"/>
                  <a:pt x="252" y="52"/>
                </a:cubicBezTo>
                <a:cubicBezTo>
                  <a:pt x="288" y="17"/>
                  <a:pt x="330" y="0"/>
                  <a:pt x="380" y="0"/>
                </a:cubicBezTo>
                <a:cubicBezTo>
                  <a:pt x="438" y="0"/>
                  <a:pt x="483" y="20"/>
                  <a:pt x="515" y="62"/>
                </a:cubicBezTo>
                <a:lnTo>
                  <a:pt x="618" y="195"/>
                </a:lnTo>
                <a:lnTo>
                  <a:pt x="721" y="62"/>
                </a:lnTo>
                <a:cubicBezTo>
                  <a:pt x="754" y="20"/>
                  <a:pt x="799" y="0"/>
                  <a:pt x="857" y="0"/>
                </a:cubicBezTo>
                <a:cubicBezTo>
                  <a:pt x="907" y="0"/>
                  <a:pt x="949" y="17"/>
                  <a:pt x="984" y="52"/>
                </a:cubicBezTo>
                <a:cubicBezTo>
                  <a:pt x="1019" y="88"/>
                  <a:pt x="1037" y="130"/>
                  <a:pt x="1037" y="180"/>
                </a:cubicBezTo>
                <a:cubicBezTo>
                  <a:pt x="1037" y="230"/>
                  <a:pt x="1019" y="272"/>
                  <a:pt x="984" y="308"/>
                </a:cubicBezTo>
                <a:cubicBezTo>
                  <a:pt x="949" y="343"/>
                  <a:pt x="907" y="360"/>
                  <a:pt x="857" y="360"/>
                </a:cubicBezTo>
                <a:lnTo>
                  <a:pt x="1211" y="360"/>
                </a:lnTo>
                <a:cubicBezTo>
                  <a:pt x="1218" y="360"/>
                  <a:pt x="1224" y="363"/>
                  <a:pt x="1229" y="368"/>
                </a:cubicBezTo>
                <a:cubicBezTo>
                  <a:pt x="1234" y="373"/>
                  <a:pt x="1237" y="379"/>
                  <a:pt x="1237"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5" name="Leaf Icon"/>
          <p:cNvSpPr>
            <a:spLocks noChangeAspect="1" noEditPoints="1"/>
          </p:cNvSpPr>
          <p:nvPr/>
        </p:nvSpPr>
        <p:spPr bwMode="auto">
          <a:xfrm>
            <a:off x="1457581" y="3173252"/>
            <a:ext cx="312738" cy="246063"/>
          </a:xfrm>
          <a:custGeom>
            <a:avLst/>
            <a:gdLst>
              <a:gd name="T0" fmla="*/ 1031 w 1443"/>
              <a:gd name="T1" fmla="*/ 474 h 1144"/>
              <a:gd name="T2" fmla="*/ 1015 w 1443"/>
              <a:gd name="T3" fmla="*/ 438 h 1144"/>
              <a:gd name="T4" fmla="*/ 979 w 1443"/>
              <a:gd name="T5" fmla="*/ 423 h 1144"/>
              <a:gd name="T6" fmla="*/ 723 w 1443"/>
              <a:gd name="T7" fmla="*/ 463 h 1144"/>
              <a:gd name="T8" fmla="*/ 514 w 1443"/>
              <a:gd name="T9" fmla="*/ 571 h 1144"/>
              <a:gd name="T10" fmla="*/ 325 w 1443"/>
              <a:gd name="T11" fmla="*/ 747 h 1144"/>
              <a:gd name="T12" fmla="*/ 309 w 1443"/>
              <a:gd name="T13" fmla="*/ 783 h 1144"/>
              <a:gd name="T14" fmla="*/ 325 w 1443"/>
              <a:gd name="T15" fmla="*/ 820 h 1144"/>
              <a:gd name="T16" fmla="*/ 361 w 1443"/>
              <a:gd name="T17" fmla="*/ 835 h 1144"/>
              <a:gd name="T18" fmla="*/ 397 w 1443"/>
              <a:gd name="T19" fmla="*/ 820 h 1144"/>
              <a:gd name="T20" fmla="*/ 457 w 1443"/>
              <a:gd name="T21" fmla="*/ 763 h 1144"/>
              <a:gd name="T22" fmla="*/ 511 w 1443"/>
              <a:gd name="T23" fmla="*/ 709 h 1144"/>
              <a:gd name="T24" fmla="*/ 727 w 1443"/>
              <a:gd name="T25" fmla="*/ 568 h 1144"/>
              <a:gd name="T26" fmla="*/ 979 w 1443"/>
              <a:gd name="T27" fmla="*/ 526 h 1144"/>
              <a:gd name="T28" fmla="*/ 1015 w 1443"/>
              <a:gd name="T29" fmla="*/ 511 h 1144"/>
              <a:gd name="T30" fmla="*/ 1031 w 1443"/>
              <a:gd name="T31" fmla="*/ 474 h 1144"/>
              <a:gd name="T32" fmla="*/ 1443 w 1443"/>
              <a:gd name="T33" fmla="*/ 315 h 1144"/>
              <a:gd name="T34" fmla="*/ 1427 w 1443"/>
              <a:gd name="T35" fmla="*/ 470 h 1144"/>
              <a:gd name="T36" fmla="*/ 1278 w 1443"/>
              <a:gd name="T37" fmla="*/ 779 h 1144"/>
              <a:gd name="T38" fmla="*/ 990 w 1443"/>
              <a:gd name="T39" fmla="*/ 994 h 1144"/>
              <a:gd name="T40" fmla="*/ 638 w 1443"/>
              <a:gd name="T41" fmla="*/ 1081 h 1144"/>
              <a:gd name="T42" fmla="*/ 407 w 1443"/>
              <a:gd name="T43" fmla="*/ 1043 h 1144"/>
              <a:gd name="T44" fmla="*/ 337 w 1443"/>
              <a:gd name="T45" fmla="*/ 1010 h 1144"/>
              <a:gd name="T46" fmla="*/ 259 w 1443"/>
              <a:gd name="T47" fmla="*/ 980 h 1144"/>
              <a:gd name="T48" fmla="*/ 228 w 1443"/>
              <a:gd name="T49" fmla="*/ 1006 h 1144"/>
              <a:gd name="T50" fmla="*/ 191 w 1443"/>
              <a:gd name="T51" fmla="*/ 1062 h 1144"/>
              <a:gd name="T52" fmla="*/ 149 w 1443"/>
              <a:gd name="T53" fmla="*/ 1118 h 1144"/>
              <a:gd name="T54" fmla="*/ 101 w 1443"/>
              <a:gd name="T55" fmla="*/ 1144 h 1144"/>
              <a:gd name="T56" fmla="*/ 60 w 1443"/>
              <a:gd name="T57" fmla="*/ 1135 h 1144"/>
              <a:gd name="T58" fmla="*/ 35 w 1443"/>
              <a:gd name="T59" fmla="*/ 1116 h 1144"/>
              <a:gd name="T60" fmla="*/ 13 w 1443"/>
              <a:gd name="T61" fmla="*/ 1082 h 1144"/>
              <a:gd name="T62" fmla="*/ 8 w 1443"/>
              <a:gd name="T63" fmla="*/ 1073 h 1144"/>
              <a:gd name="T64" fmla="*/ 4 w 1443"/>
              <a:gd name="T65" fmla="*/ 1065 h 1144"/>
              <a:gd name="T66" fmla="*/ 1 w 1443"/>
              <a:gd name="T67" fmla="*/ 1058 h 1144"/>
              <a:gd name="T68" fmla="*/ 0 w 1443"/>
              <a:gd name="T69" fmla="*/ 1047 h 1144"/>
              <a:gd name="T70" fmla="*/ 25 w 1443"/>
              <a:gd name="T71" fmla="*/ 988 h 1144"/>
              <a:gd name="T72" fmla="*/ 80 w 1443"/>
              <a:gd name="T73" fmla="*/ 935 h 1144"/>
              <a:gd name="T74" fmla="*/ 135 w 1443"/>
              <a:gd name="T75" fmla="*/ 890 h 1144"/>
              <a:gd name="T76" fmla="*/ 159 w 1443"/>
              <a:gd name="T77" fmla="*/ 851 h 1144"/>
              <a:gd name="T78" fmla="*/ 148 w 1443"/>
              <a:gd name="T79" fmla="*/ 820 h 1144"/>
              <a:gd name="T80" fmla="*/ 135 w 1443"/>
              <a:gd name="T81" fmla="*/ 785 h 1144"/>
              <a:gd name="T82" fmla="*/ 128 w 1443"/>
              <a:gd name="T83" fmla="*/ 701 h 1144"/>
              <a:gd name="T84" fmla="*/ 163 w 1443"/>
              <a:gd name="T85" fmla="*/ 524 h 1144"/>
              <a:gd name="T86" fmla="*/ 259 w 1443"/>
              <a:gd name="T87" fmla="*/ 376 h 1144"/>
              <a:gd name="T88" fmla="*/ 396 w 1443"/>
              <a:gd name="T89" fmla="*/ 264 h 1144"/>
              <a:gd name="T90" fmla="*/ 560 w 1443"/>
              <a:gd name="T91" fmla="*/ 187 h 1144"/>
              <a:gd name="T92" fmla="*/ 677 w 1443"/>
              <a:gd name="T93" fmla="*/ 166 h 1144"/>
              <a:gd name="T94" fmla="*/ 822 w 1443"/>
              <a:gd name="T95" fmla="*/ 159 h 1144"/>
              <a:gd name="T96" fmla="*/ 965 w 1443"/>
              <a:gd name="T97" fmla="*/ 154 h 1144"/>
              <a:gd name="T98" fmla="*/ 1097 w 1443"/>
              <a:gd name="T99" fmla="*/ 135 h 1144"/>
              <a:gd name="T100" fmla="*/ 1188 w 1443"/>
              <a:gd name="T101" fmla="*/ 89 h 1144"/>
              <a:gd name="T102" fmla="*/ 1212 w 1443"/>
              <a:gd name="T103" fmla="*/ 66 h 1144"/>
              <a:gd name="T104" fmla="*/ 1236 w 1443"/>
              <a:gd name="T105" fmla="*/ 43 h 1144"/>
              <a:gd name="T106" fmla="*/ 1258 w 1443"/>
              <a:gd name="T107" fmla="*/ 27 h 1144"/>
              <a:gd name="T108" fmla="*/ 1287 w 1443"/>
              <a:gd name="T109" fmla="*/ 14 h 1144"/>
              <a:gd name="T110" fmla="*/ 1322 w 1443"/>
              <a:gd name="T111" fmla="*/ 11 h 1144"/>
              <a:gd name="T112" fmla="*/ 1379 w 1443"/>
              <a:gd name="T113" fmla="*/ 48 h 1144"/>
              <a:gd name="T114" fmla="*/ 1417 w 1443"/>
              <a:gd name="T115" fmla="*/ 138 h 1144"/>
              <a:gd name="T116" fmla="*/ 1436 w 1443"/>
              <a:gd name="T117" fmla="*/ 238 h 1144"/>
              <a:gd name="T118" fmla="*/ 1443 w 1443"/>
              <a:gd name="T119" fmla="*/ 315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43" h="1144">
                <a:moveTo>
                  <a:pt x="1031" y="474"/>
                </a:moveTo>
                <a:cubicBezTo>
                  <a:pt x="1031" y="460"/>
                  <a:pt x="1025" y="448"/>
                  <a:pt x="1015" y="438"/>
                </a:cubicBezTo>
                <a:cubicBezTo>
                  <a:pt x="1005" y="428"/>
                  <a:pt x="993" y="423"/>
                  <a:pt x="979" y="423"/>
                </a:cubicBezTo>
                <a:cubicBezTo>
                  <a:pt x="887" y="423"/>
                  <a:pt x="801" y="436"/>
                  <a:pt x="723" y="463"/>
                </a:cubicBezTo>
                <a:cubicBezTo>
                  <a:pt x="645" y="489"/>
                  <a:pt x="575" y="525"/>
                  <a:pt x="514" y="571"/>
                </a:cubicBezTo>
                <a:cubicBezTo>
                  <a:pt x="453" y="616"/>
                  <a:pt x="390" y="675"/>
                  <a:pt x="325" y="747"/>
                </a:cubicBezTo>
                <a:cubicBezTo>
                  <a:pt x="314" y="759"/>
                  <a:pt x="309" y="771"/>
                  <a:pt x="309" y="783"/>
                </a:cubicBezTo>
                <a:cubicBezTo>
                  <a:pt x="309" y="797"/>
                  <a:pt x="314" y="809"/>
                  <a:pt x="325" y="820"/>
                </a:cubicBezTo>
                <a:cubicBezTo>
                  <a:pt x="335" y="830"/>
                  <a:pt x="347" y="835"/>
                  <a:pt x="361" y="835"/>
                </a:cubicBezTo>
                <a:cubicBezTo>
                  <a:pt x="374" y="835"/>
                  <a:pt x="386" y="830"/>
                  <a:pt x="397" y="820"/>
                </a:cubicBezTo>
                <a:cubicBezTo>
                  <a:pt x="411" y="807"/>
                  <a:pt x="431" y="788"/>
                  <a:pt x="457" y="763"/>
                </a:cubicBezTo>
                <a:cubicBezTo>
                  <a:pt x="482" y="737"/>
                  <a:pt x="500" y="720"/>
                  <a:pt x="511" y="709"/>
                </a:cubicBezTo>
                <a:cubicBezTo>
                  <a:pt x="584" y="643"/>
                  <a:pt x="656" y="596"/>
                  <a:pt x="727" y="568"/>
                </a:cubicBezTo>
                <a:cubicBezTo>
                  <a:pt x="797" y="540"/>
                  <a:pt x="881" y="526"/>
                  <a:pt x="979" y="526"/>
                </a:cubicBezTo>
                <a:cubicBezTo>
                  <a:pt x="993" y="526"/>
                  <a:pt x="1005" y="521"/>
                  <a:pt x="1015" y="511"/>
                </a:cubicBezTo>
                <a:cubicBezTo>
                  <a:pt x="1025" y="500"/>
                  <a:pt x="1031" y="488"/>
                  <a:pt x="1031" y="474"/>
                </a:cubicBezTo>
                <a:close/>
                <a:moveTo>
                  <a:pt x="1443" y="315"/>
                </a:moveTo>
                <a:cubicBezTo>
                  <a:pt x="1443" y="366"/>
                  <a:pt x="1437" y="418"/>
                  <a:pt x="1427" y="470"/>
                </a:cubicBezTo>
                <a:cubicBezTo>
                  <a:pt x="1402" y="591"/>
                  <a:pt x="1352" y="693"/>
                  <a:pt x="1278" y="779"/>
                </a:cubicBezTo>
                <a:cubicBezTo>
                  <a:pt x="1204" y="864"/>
                  <a:pt x="1108" y="936"/>
                  <a:pt x="990" y="994"/>
                </a:cubicBezTo>
                <a:cubicBezTo>
                  <a:pt x="875" y="1052"/>
                  <a:pt x="758" y="1081"/>
                  <a:pt x="638" y="1081"/>
                </a:cubicBezTo>
                <a:cubicBezTo>
                  <a:pt x="558" y="1081"/>
                  <a:pt x="482" y="1069"/>
                  <a:pt x="407" y="1043"/>
                </a:cubicBezTo>
                <a:cubicBezTo>
                  <a:pt x="399" y="1041"/>
                  <a:pt x="376" y="1030"/>
                  <a:pt x="337" y="1010"/>
                </a:cubicBezTo>
                <a:cubicBezTo>
                  <a:pt x="297" y="990"/>
                  <a:pt x="272" y="980"/>
                  <a:pt x="259" y="980"/>
                </a:cubicBezTo>
                <a:cubicBezTo>
                  <a:pt x="251" y="980"/>
                  <a:pt x="240" y="988"/>
                  <a:pt x="228" y="1006"/>
                </a:cubicBezTo>
                <a:cubicBezTo>
                  <a:pt x="215" y="1023"/>
                  <a:pt x="203" y="1042"/>
                  <a:pt x="191" y="1062"/>
                </a:cubicBezTo>
                <a:cubicBezTo>
                  <a:pt x="180" y="1082"/>
                  <a:pt x="166" y="1101"/>
                  <a:pt x="149" y="1118"/>
                </a:cubicBezTo>
                <a:cubicBezTo>
                  <a:pt x="132" y="1136"/>
                  <a:pt x="116" y="1144"/>
                  <a:pt x="101" y="1144"/>
                </a:cubicBezTo>
                <a:cubicBezTo>
                  <a:pt x="85" y="1144"/>
                  <a:pt x="71" y="1141"/>
                  <a:pt x="60" y="1135"/>
                </a:cubicBezTo>
                <a:cubicBezTo>
                  <a:pt x="48" y="1129"/>
                  <a:pt x="40" y="1123"/>
                  <a:pt x="35" y="1116"/>
                </a:cubicBezTo>
                <a:cubicBezTo>
                  <a:pt x="29" y="1109"/>
                  <a:pt x="22" y="1098"/>
                  <a:pt x="13" y="1082"/>
                </a:cubicBezTo>
                <a:cubicBezTo>
                  <a:pt x="12" y="1080"/>
                  <a:pt x="10" y="1077"/>
                  <a:pt x="8" y="1073"/>
                </a:cubicBezTo>
                <a:cubicBezTo>
                  <a:pt x="6" y="1070"/>
                  <a:pt x="5" y="1067"/>
                  <a:pt x="4" y="1065"/>
                </a:cubicBezTo>
                <a:cubicBezTo>
                  <a:pt x="3" y="1064"/>
                  <a:pt x="2" y="1061"/>
                  <a:pt x="1" y="1058"/>
                </a:cubicBezTo>
                <a:cubicBezTo>
                  <a:pt x="0" y="1054"/>
                  <a:pt x="0" y="1050"/>
                  <a:pt x="0" y="1047"/>
                </a:cubicBezTo>
                <a:cubicBezTo>
                  <a:pt x="0" y="1028"/>
                  <a:pt x="8" y="1008"/>
                  <a:pt x="25" y="988"/>
                </a:cubicBezTo>
                <a:cubicBezTo>
                  <a:pt x="42" y="967"/>
                  <a:pt x="60" y="949"/>
                  <a:pt x="80" y="935"/>
                </a:cubicBezTo>
                <a:cubicBezTo>
                  <a:pt x="100" y="920"/>
                  <a:pt x="118" y="905"/>
                  <a:pt x="135" y="890"/>
                </a:cubicBezTo>
                <a:cubicBezTo>
                  <a:pt x="151" y="874"/>
                  <a:pt x="159" y="861"/>
                  <a:pt x="159" y="851"/>
                </a:cubicBezTo>
                <a:cubicBezTo>
                  <a:pt x="159" y="849"/>
                  <a:pt x="156" y="839"/>
                  <a:pt x="148" y="820"/>
                </a:cubicBezTo>
                <a:cubicBezTo>
                  <a:pt x="141" y="802"/>
                  <a:pt x="136" y="790"/>
                  <a:pt x="135" y="785"/>
                </a:cubicBezTo>
                <a:cubicBezTo>
                  <a:pt x="130" y="758"/>
                  <a:pt x="128" y="730"/>
                  <a:pt x="128" y="701"/>
                </a:cubicBezTo>
                <a:cubicBezTo>
                  <a:pt x="128" y="640"/>
                  <a:pt x="140" y="581"/>
                  <a:pt x="163" y="524"/>
                </a:cubicBezTo>
                <a:cubicBezTo>
                  <a:pt x="186" y="468"/>
                  <a:pt x="218" y="418"/>
                  <a:pt x="259" y="376"/>
                </a:cubicBezTo>
                <a:cubicBezTo>
                  <a:pt x="299" y="333"/>
                  <a:pt x="345" y="296"/>
                  <a:pt x="396" y="264"/>
                </a:cubicBezTo>
                <a:cubicBezTo>
                  <a:pt x="447" y="232"/>
                  <a:pt x="502" y="206"/>
                  <a:pt x="560" y="187"/>
                </a:cubicBezTo>
                <a:cubicBezTo>
                  <a:pt x="590" y="177"/>
                  <a:pt x="629" y="170"/>
                  <a:pt x="677" y="166"/>
                </a:cubicBezTo>
                <a:cubicBezTo>
                  <a:pt x="725" y="162"/>
                  <a:pt x="774" y="160"/>
                  <a:pt x="822" y="159"/>
                </a:cubicBezTo>
                <a:cubicBezTo>
                  <a:pt x="870" y="158"/>
                  <a:pt x="918" y="157"/>
                  <a:pt x="965" y="154"/>
                </a:cubicBezTo>
                <a:cubicBezTo>
                  <a:pt x="1013" y="152"/>
                  <a:pt x="1057" y="145"/>
                  <a:pt x="1097" y="135"/>
                </a:cubicBezTo>
                <a:cubicBezTo>
                  <a:pt x="1137" y="124"/>
                  <a:pt x="1167" y="109"/>
                  <a:pt x="1188" y="89"/>
                </a:cubicBezTo>
                <a:lnTo>
                  <a:pt x="1212" y="66"/>
                </a:lnTo>
                <a:lnTo>
                  <a:pt x="1236" y="43"/>
                </a:lnTo>
                <a:cubicBezTo>
                  <a:pt x="1252" y="28"/>
                  <a:pt x="1259" y="23"/>
                  <a:pt x="1258" y="27"/>
                </a:cubicBezTo>
                <a:cubicBezTo>
                  <a:pt x="1256" y="31"/>
                  <a:pt x="1266" y="27"/>
                  <a:pt x="1287" y="14"/>
                </a:cubicBezTo>
                <a:cubicBezTo>
                  <a:pt x="1308" y="1"/>
                  <a:pt x="1320" y="0"/>
                  <a:pt x="1322" y="11"/>
                </a:cubicBezTo>
                <a:cubicBezTo>
                  <a:pt x="1343" y="11"/>
                  <a:pt x="1362" y="23"/>
                  <a:pt x="1379" y="48"/>
                </a:cubicBezTo>
                <a:cubicBezTo>
                  <a:pt x="1396" y="72"/>
                  <a:pt x="1408" y="102"/>
                  <a:pt x="1417" y="138"/>
                </a:cubicBezTo>
                <a:cubicBezTo>
                  <a:pt x="1426" y="173"/>
                  <a:pt x="1432" y="206"/>
                  <a:pt x="1436" y="238"/>
                </a:cubicBezTo>
                <a:cubicBezTo>
                  <a:pt x="1441" y="269"/>
                  <a:pt x="1443" y="294"/>
                  <a:pt x="1443" y="3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6" name="Fire Icon"/>
          <p:cNvSpPr>
            <a:spLocks noChangeAspect="1" noEditPoints="1"/>
          </p:cNvSpPr>
          <p:nvPr/>
        </p:nvSpPr>
        <p:spPr bwMode="auto">
          <a:xfrm>
            <a:off x="1926316" y="3140708"/>
            <a:ext cx="244475" cy="311150"/>
          </a:xfrm>
          <a:custGeom>
            <a:avLst/>
            <a:gdLst>
              <a:gd name="T0" fmla="*/ 1134 w 1134"/>
              <a:gd name="T1" fmla="*/ 1365 h 1442"/>
              <a:gd name="T2" fmla="*/ 1134 w 1134"/>
              <a:gd name="T3" fmla="*/ 1416 h 1442"/>
              <a:gd name="T4" fmla="*/ 1126 w 1134"/>
              <a:gd name="T5" fmla="*/ 1435 h 1442"/>
              <a:gd name="T6" fmla="*/ 1108 w 1134"/>
              <a:gd name="T7" fmla="*/ 1442 h 1442"/>
              <a:gd name="T8" fmla="*/ 26 w 1134"/>
              <a:gd name="T9" fmla="*/ 1442 h 1442"/>
              <a:gd name="T10" fmla="*/ 8 w 1134"/>
              <a:gd name="T11" fmla="*/ 1435 h 1442"/>
              <a:gd name="T12" fmla="*/ 0 w 1134"/>
              <a:gd name="T13" fmla="*/ 1416 h 1442"/>
              <a:gd name="T14" fmla="*/ 0 w 1134"/>
              <a:gd name="T15" fmla="*/ 1365 h 1442"/>
              <a:gd name="T16" fmla="*/ 8 w 1134"/>
              <a:gd name="T17" fmla="*/ 1347 h 1442"/>
              <a:gd name="T18" fmla="*/ 26 w 1134"/>
              <a:gd name="T19" fmla="*/ 1339 h 1442"/>
              <a:gd name="T20" fmla="*/ 1108 w 1134"/>
              <a:gd name="T21" fmla="*/ 1339 h 1442"/>
              <a:gd name="T22" fmla="*/ 1126 w 1134"/>
              <a:gd name="T23" fmla="*/ 1347 h 1442"/>
              <a:gd name="T24" fmla="*/ 1134 w 1134"/>
              <a:gd name="T25" fmla="*/ 1365 h 1442"/>
              <a:gd name="T26" fmla="*/ 928 w 1134"/>
              <a:gd name="T27" fmla="*/ 515 h 1442"/>
              <a:gd name="T28" fmla="*/ 908 w 1134"/>
              <a:gd name="T29" fmla="*/ 631 h 1442"/>
              <a:gd name="T30" fmla="*/ 857 w 1134"/>
              <a:gd name="T31" fmla="*/ 721 h 1442"/>
              <a:gd name="T32" fmla="*/ 786 w 1134"/>
              <a:gd name="T33" fmla="*/ 792 h 1442"/>
              <a:gd name="T34" fmla="*/ 709 w 1134"/>
              <a:gd name="T35" fmla="*/ 854 h 1442"/>
              <a:gd name="T36" fmla="*/ 638 w 1134"/>
              <a:gd name="T37" fmla="*/ 912 h 1442"/>
              <a:gd name="T38" fmla="*/ 587 w 1134"/>
              <a:gd name="T39" fmla="*/ 978 h 1442"/>
              <a:gd name="T40" fmla="*/ 567 w 1134"/>
              <a:gd name="T41" fmla="*/ 1056 h 1442"/>
              <a:gd name="T42" fmla="*/ 621 w 1134"/>
              <a:gd name="T43" fmla="*/ 1236 h 1442"/>
              <a:gd name="T44" fmla="*/ 618 w 1134"/>
              <a:gd name="T45" fmla="*/ 1235 h 1442"/>
              <a:gd name="T46" fmla="*/ 619 w 1134"/>
              <a:gd name="T47" fmla="*/ 1236 h 1442"/>
              <a:gd name="T48" fmla="*/ 490 w 1134"/>
              <a:gd name="T49" fmla="*/ 1169 h 1442"/>
              <a:gd name="T50" fmla="*/ 378 w 1134"/>
              <a:gd name="T51" fmla="*/ 1089 h 1442"/>
              <a:gd name="T52" fmla="*/ 287 w 1134"/>
              <a:gd name="T53" fmla="*/ 990 h 1442"/>
              <a:gd name="T54" fmla="*/ 229 w 1134"/>
              <a:gd name="T55" fmla="*/ 869 h 1442"/>
              <a:gd name="T56" fmla="*/ 207 w 1134"/>
              <a:gd name="T57" fmla="*/ 721 h 1442"/>
              <a:gd name="T58" fmla="*/ 226 w 1134"/>
              <a:gd name="T59" fmla="*/ 605 h 1442"/>
              <a:gd name="T60" fmla="*/ 278 w 1134"/>
              <a:gd name="T61" fmla="*/ 514 h 1442"/>
              <a:gd name="T62" fmla="*/ 348 w 1134"/>
              <a:gd name="T63" fmla="*/ 443 h 1442"/>
              <a:gd name="T64" fmla="*/ 426 w 1134"/>
              <a:gd name="T65" fmla="*/ 381 h 1442"/>
              <a:gd name="T66" fmla="*/ 496 w 1134"/>
              <a:gd name="T67" fmla="*/ 323 h 1442"/>
              <a:gd name="T68" fmla="*/ 548 w 1134"/>
              <a:gd name="T69" fmla="*/ 258 h 1442"/>
              <a:gd name="T70" fmla="*/ 567 w 1134"/>
              <a:gd name="T71" fmla="*/ 180 h 1442"/>
              <a:gd name="T72" fmla="*/ 514 w 1134"/>
              <a:gd name="T73" fmla="*/ 0 h 1442"/>
              <a:gd name="T74" fmla="*/ 516 w 1134"/>
              <a:gd name="T75" fmla="*/ 0 h 1442"/>
              <a:gd name="T76" fmla="*/ 516 w 1134"/>
              <a:gd name="T77" fmla="*/ 0 h 1442"/>
              <a:gd name="T78" fmla="*/ 644 w 1134"/>
              <a:gd name="T79" fmla="*/ 66 h 1442"/>
              <a:gd name="T80" fmla="*/ 756 w 1134"/>
              <a:gd name="T81" fmla="*/ 147 h 1442"/>
              <a:gd name="T82" fmla="*/ 847 w 1134"/>
              <a:gd name="T83" fmla="*/ 245 h 1442"/>
              <a:gd name="T84" fmla="*/ 906 w 1134"/>
              <a:gd name="T85" fmla="*/ 367 h 1442"/>
              <a:gd name="T86" fmla="*/ 928 w 1134"/>
              <a:gd name="T87" fmla="*/ 515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4" h="1442">
                <a:moveTo>
                  <a:pt x="1134" y="1365"/>
                </a:moveTo>
                <a:lnTo>
                  <a:pt x="1134" y="1416"/>
                </a:lnTo>
                <a:cubicBezTo>
                  <a:pt x="1134" y="1423"/>
                  <a:pt x="1131" y="1429"/>
                  <a:pt x="1126" y="1435"/>
                </a:cubicBezTo>
                <a:cubicBezTo>
                  <a:pt x="1121" y="1440"/>
                  <a:pt x="1115" y="1442"/>
                  <a:pt x="1108" y="1442"/>
                </a:cubicBezTo>
                <a:lnTo>
                  <a:pt x="26" y="1442"/>
                </a:lnTo>
                <a:cubicBezTo>
                  <a:pt x="19" y="1442"/>
                  <a:pt x="13" y="1440"/>
                  <a:pt x="8" y="1435"/>
                </a:cubicBezTo>
                <a:cubicBezTo>
                  <a:pt x="3" y="1429"/>
                  <a:pt x="0" y="1423"/>
                  <a:pt x="0" y="1416"/>
                </a:cubicBezTo>
                <a:lnTo>
                  <a:pt x="0" y="1365"/>
                </a:lnTo>
                <a:cubicBezTo>
                  <a:pt x="0" y="1358"/>
                  <a:pt x="3" y="1352"/>
                  <a:pt x="8" y="1347"/>
                </a:cubicBezTo>
                <a:cubicBezTo>
                  <a:pt x="13" y="1342"/>
                  <a:pt x="19" y="1339"/>
                  <a:pt x="26" y="1339"/>
                </a:cubicBezTo>
                <a:lnTo>
                  <a:pt x="1108" y="1339"/>
                </a:lnTo>
                <a:cubicBezTo>
                  <a:pt x="1115" y="1339"/>
                  <a:pt x="1121" y="1342"/>
                  <a:pt x="1126" y="1347"/>
                </a:cubicBezTo>
                <a:cubicBezTo>
                  <a:pt x="1131" y="1352"/>
                  <a:pt x="1134" y="1358"/>
                  <a:pt x="1134" y="1365"/>
                </a:cubicBezTo>
                <a:close/>
                <a:moveTo>
                  <a:pt x="928" y="515"/>
                </a:moveTo>
                <a:cubicBezTo>
                  <a:pt x="928" y="557"/>
                  <a:pt x="921" y="595"/>
                  <a:pt x="908" y="631"/>
                </a:cubicBezTo>
                <a:cubicBezTo>
                  <a:pt x="895" y="666"/>
                  <a:pt x="878" y="696"/>
                  <a:pt x="857" y="721"/>
                </a:cubicBezTo>
                <a:cubicBezTo>
                  <a:pt x="835" y="746"/>
                  <a:pt x="812" y="770"/>
                  <a:pt x="786" y="792"/>
                </a:cubicBezTo>
                <a:cubicBezTo>
                  <a:pt x="760" y="814"/>
                  <a:pt x="735" y="835"/>
                  <a:pt x="709" y="854"/>
                </a:cubicBezTo>
                <a:cubicBezTo>
                  <a:pt x="683" y="874"/>
                  <a:pt x="660" y="893"/>
                  <a:pt x="638" y="912"/>
                </a:cubicBezTo>
                <a:cubicBezTo>
                  <a:pt x="617" y="932"/>
                  <a:pt x="600" y="954"/>
                  <a:pt x="587" y="978"/>
                </a:cubicBezTo>
                <a:cubicBezTo>
                  <a:pt x="574" y="1002"/>
                  <a:pt x="567" y="1028"/>
                  <a:pt x="567" y="1056"/>
                </a:cubicBezTo>
                <a:cubicBezTo>
                  <a:pt x="567" y="1107"/>
                  <a:pt x="585" y="1167"/>
                  <a:pt x="621" y="1236"/>
                </a:cubicBezTo>
                <a:lnTo>
                  <a:pt x="618" y="1235"/>
                </a:lnTo>
                <a:lnTo>
                  <a:pt x="619" y="1236"/>
                </a:lnTo>
                <a:cubicBezTo>
                  <a:pt x="570" y="1214"/>
                  <a:pt x="528" y="1192"/>
                  <a:pt x="490" y="1169"/>
                </a:cubicBezTo>
                <a:cubicBezTo>
                  <a:pt x="452" y="1147"/>
                  <a:pt x="415" y="1120"/>
                  <a:pt x="378" y="1089"/>
                </a:cubicBezTo>
                <a:cubicBezTo>
                  <a:pt x="342" y="1058"/>
                  <a:pt x="311" y="1025"/>
                  <a:pt x="287" y="990"/>
                </a:cubicBezTo>
                <a:cubicBezTo>
                  <a:pt x="263" y="956"/>
                  <a:pt x="244" y="915"/>
                  <a:pt x="229" y="869"/>
                </a:cubicBezTo>
                <a:cubicBezTo>
                  <a:pt x="214" y="823"/>
                  <a:pt x="207" y="773"/>
                  <a:pt x="207" y="721"/>
                </a:cubicBezTo>
                <a:cubicBezTo>
                  <a:pt x="207" y="679"/>
                  <a:pt x="213" y="640"/>
                  <a:pt x="226" y="605"/>
                </a:cubicBezTo>
                <a:cubicBezTo>
                  <a:pt x="239" y="569"/>
                  <a:pt x="257" y="539"/>
                  <a:pt x="278" y="514"/>
                </a:cubicBezTo>
                <a:cubicBezTo>
                  <a:pt x="299" y="489"/>
                  <a:pt x="323" y="466"/>
                  <a:pt x="348" y="443"/>
                </a:cubicBezTo>
                <a:cubicBezTo>
                  <a:pt x="374" y="421"/>
                  <a:pt x="400" y="400"/>
                  <a:pt x="426" y="381"/>
                </a:cubicBezTo>
                <a:cubicBezTo>
                  <a:pt x="451" y="362"/>
                  <a:pt x="475" y="342"/>
                  <a:pt x="496" y="323"/>
                </a:cubicBezTo>
                <a:cubicBezTo>
                  <a:pt x="517" y="304"/>
                  <a:pt x="534" y="282"/>
                  <a:pt x="548" y="258"/>
                </a:cubicBezTo>
                <a:cubicBezTo>
                  <a:pt x="561" y="233"/>
                  <a:pt x="567" y="207"/>
                  <a:pt x="567" y="180"/>
                </a:cubicBezTo>
                <a:cubicBezTo>
                  <a:pt x="567" y="129"/>
                  <a:pt x="550" y="69"/>
                  <a:pt x="514" y="0"/>
                </a:cubicBezTo>
                <a:lnTo>
                  <a:pt x="516" y="0"/>
                </a:lnTo>
                <a:lnTo>
                  <a:pt x="516" y="0"/>
                </a:lnTo>
                <a:cubicBezTo>
                  <a:pt x="564" y="21"/>
                  <a:pt x="607" y="44"/>
                  <a:pt x="644" y="66"/>
                </a:cubicBezTo>
                <a:cubicBezTo>
                  <a:pt x="682" y="89"/>
                  <a:pt x="719" y="116"/>
                  <a:pt x="756" y="147"/>
                </a:cubicBezTo>
                <a:cubicBezTo>
                  <a:pt x="793" y="178"/>
                  <a:pt x="823" y="211"/>
                  <a:pt x="847" y="245"/>
                </a:cubicBezTo>
                <a:cubicBezTo>
                  <a:pt x="871" y="280"/>
                  <a:pt x="891" y="320"/>
                  <a:pt x="906" y="367"/>
                </a:cubicBezTo>
                <a:cubicBezTo>
                  <a:pt x="920" y="413"/>
                  <a:pt x="928" y="462"/>
                  <a:pt x="928"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7" name="Eye Open Icon"/>
          <p:cNvSpPr>
            <a:spLocks noChangeAspect="1" noEditPoints="1"/>
          </p:cNvSpPr>
          <p:nvPr/>
        </p:nvSpPr>
        <p:spPr bwMode="auto">
          <a:xfrm>
            <a:off x="2326787" y="3196271"/>
            <a:ext cx="312738" cy="200025"/>
          </a:xfrm>
          <a:custGeom>
            <a:avLst/>
            <a:gdLst>
              <a:gd name="T0" fmla="*/ 1339 w 1442"/>
              <a:gd name="T1" fmla="*/ 464 h 928"/>
              <a:gd name="T2" fmla="*/ 1033 w 1442"/>
              <a:gd name="T3" fmla="*/ 180 h 928"/>
              <a:gd name="T4" fmla="*/ 1082 w 1442"/>
              <a:gd name="T5" fmla="*/ 361 h 928"/>
              <a:gd name="T6" fmla="*/ 976 w 1442"/>
              <a:gd name="T7" fmla="*/ 616 h 928"/>
              <a:gd name="T8" fmla="*/ 721 w 1442"/>
              <a:gd name="T9" fmla="*/ 721 h 928"/>
              <a:gd name="T10" fmla="*/ 466 w 1442"/>
              <a:gd name="T11" fmla="*/ 616 h 928"/>
              <a:gd name="T12" fmla="*/ 360 w 1442"/>
              <a:gd name="T13" fmla="*/ 361 h 928"/>
              <a:gd name="T14" fmla="*/ 409 w 1442"/>
              <a:gd name="T15" fmla="*/ 180 h 928"/>
              <a:gd name="T16" fmla="*/ 103 w 1442"/>
              <a:gd name="T17" fmla="*/ 464 h 928"/>
              <a:gd name="T18" fmla="*/ 371 w 1442"/>
              <a:gd name="T19" fmla="*/ 727 h 928"/>
              <a:gd name="T20" fmla="*/ 721 w 1442"/>
              <a:gd name="T21" fmla="*/ 825 h 928"/>
              <a:gd name="T22" fmla="*/ 1071 w 1442"/>
              <a:gd name="T23" fmla="*/ 727 h 928"/>
              <a:gd name="T24" fmla="*/ 1339 w 1442"/>
              <a:gd name="T25" fmla="*/ 464 h 928"/>
              <a:gd name="T26" fmla="*/ 760 w 1442"/>
              <a:gd name="T27" fmla="*/ 155 h 928"/>
              <a:gd name="T28" fmla="*/ 748 w 1442"/>
              <a:gd name="T29" fmla="*/ 127 h 928"/>
              <a:gd name="T30" fmla="*/ 721 w 1442"/>
              <a:gd name="T31" fmla="*/ 116 h 928"/>
              <a:gd name="T32" fmla="*/ 548 w 1442"/>
              <a:gd name="T33" fmla="*/ 188 h 928"/>
              <a:gd name="T34" fmla="*/ 476 w 1442"/>
              <a:gd name="T35" fmla="*/ 361 h 928"/>
              <a:gd name="T36" fmla="*/ 488 w 1442"/>
              <a:gd name="T37" fmla="*/ 388 h 928"/>
              <a:gd name="T38" fmla="*/ 515 w 1442"/>
              <a:gd name="T39" fmla="*/ 399 h 928"/>
              <a:gd name="T40" fmla="*/ 542 w 1442"/>
              <a:gd name="T41" fmla="*/ 388 h 928"/>
              <a:gd name="T42" fmla="*/ 554 w 1442"/>
              <a:gd name="T43" fmla="*/ 361 h 928"/>
              <a:gd name="T44" fmla="*/ 603 w 1442"/>
              <a:gd name="T45" fmla="*/ 242 h 928"/>
              <a:gd name="T46" fmla="*/ 721 w 1442"/>
              <a:gd name="T47" fmla="*/ 193 h 928"/>
              <a:gd name="T48" fmla="*/ 748 w 1442"/>
              <a:gd name="T49" fmla="*/ 182 h 928"/>
              <a:gd name="T50" fmla="*/ 760 w 1442"/>
              <a:gd name="T51" fmla="*/ 155 h 928"/>
              <a:gd name="T52" fmla="*/ 1442 w 1442"/>
              <a:gd name="T53" fmla="*/ 464 h 928"/>
              <a:gd name="T54" fmla="*/ 1426 w 1442"/>
              <a:gd name="T55" fmla="*/ 519 h 928"/>
              <a:gd name="T56" fmla="*/ 1123 w 1442"/>
              <a:gd name="T57" fmla="*/ 816 h 928"/>
              <a:gd name="T58" fmla="*/ 721 w 1442"/>
              <a:gd name="T59" fmla="*/ 928 h 928"/>
              <a:gd name="T60" fmla="*/ 319 w 1442"/>
              <a:gd name="T61" fmla="*/ 816 h 928"/>
              <a:gd name="T62" fmla="*/ 16 w 1442"/>
              <a:gd name="T63" fmla="*/ 519 h 928"/>
              <a:gd name="T64" fmla="*/ 0 w 1442"/>
              <a:gd name="T65" fmla="*/ 464 h 928"/>
              <a:gd name="T66" fmla="*/ 16 w 1442"/>
              <a:gd name="T67" fmla="*/ 408 h 928"/>
              <a:gd name="T68" fmla="*/ 319 w 1442"/>
              <a:gd name="T69" fmla="*/ 112 h 928"/>
              <a:gd name="T70" fmla="*/ 721 w 1442"/>
              <a:gd name="T71" fmla="*/ 0 h 928"/>
              <a:gd name="T72" fmla="*/ 1123 w 1442"/>
              <a:gd name="T73" fmla="*/ 112 h 928"/>
              <a:gd name="T74" fmla="*/ 1426 w 1442"/>
              <a:gd name="T75" fmla="*/ 408 h 928"/>
              <a:gd name="T76" fmla="*/ 1442 w 1442"/>
              <a:gd name="T77" fmla="*/ 464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2" h="928">
                <a:moveTo>
                  <a:pt x="1339" y="464"/>
                </a:moveTo>
                <a:cubicBezTo>
                  <a:pt x="1258" y="337"/>
                  <a:pt x="1155" y="242"/>
                  <a:pt x="1033" y="180"/>
                </a:cubicBezTo>
                <a:cubicBezTo>
                  <a:pt x="1065" y="235"/>
                  <a:pt x="1082" y="296"/>
                  <a:pt x="1082" y="361"/>
                </a:cubicBezTo>
                <a:cubicBezTo>
                  <a:pt x="1082" y="460"/>
                  <a:pt x="1046" y="545"/>
                  <a:pt x="976" y="616"/>
                </a:cubicBezTo>
                <a:cubicBezTo>
                  <a:pt x="905" y="686"/>
                  <a:pt x="820" y="721"/>
                  <a:pt x="721" y="721"/>
                </a:cubicBezTo>
                <a:cubicBezTo>
                  <a:pt x="622" y="721"/>
                  <a:pt x="537" y="686"/>
                  <a:pt x="466" y="616"/>
                </a:cubicBezTo>
                <a:cubicBezTo>
                  <a:pt x="396" y="545"/>
                  <a:pt x="360" y="460"/>
                  <a:pt x="360" y="361"/>
                </a:cubicBezTo>
                <a:cubicBezTo>
                  <a:pt x="360" y="296"/>
                  <a:pt x="377" y="235"/>
                  <a:pt x="409" y="180"/>
                </a:cubicBezTo>
                <a:cubicBezTo>
                  <a:pt x="287" y="242"/>
                  <a:pt x="184" y="337"/>
                  <a:pt x="103" y="464"/>
                </a:cubicBezTo>
                <a:cubicBezTo>
                  <a:pt x="174" y="574"/>
                  <a:pt x="264" y="661"/>
                  <a:pt x="371" y="727"/>
                </a:cubicBezTo>
                <a:cubicBezTo>
                  <a:pt x="479" y="792"/>
                  <a:pt x="595" y="825"/>
                  <a:pt x="721" y="825"/>
                </a:cubicBezTo>
                <a:cubicBezTo>
                  <a:pt x="847" y="825"/>
                  <a:pt x="963" y="792"/>
                  <a:pt x="1071" y="727"/>
                </a:cubicBezTo>
                <a:cubicBezTo>
                  <a:pt x="1178" y="661"/>
                  <a:pt x="1268" y="574"/>
                  <a:pt x="1339" y="464"/>
                </a:cubicBezTo>
                <a:close/>
                <a:moveTo>
                  <a:pt x="760" y="155"/>
                </a:moveTo>
                <a:cubicBezTo>
                  <a:pt x="760" y="144"/>
                  <a:pt x="756" y="135"/>
                  <a:pt x="748" y="127"/>
                </a:cubicBezTo>
                <a:cubicBezTo>
                  <a:pt x="741" y="120"/>
                  <a:pt x="732" y="116"/>
                  <a:pt x="721" y="116"/>
                </a:cubicBezTo>
                <a:cubicBezTo>
                  <a:pt x="654" y="116"/>
                  <a:pt x="596" y="140"/>
                  <a:pt x="548" y="188"/>
                </a:cubicBezTo>
                <a:cubicBezTo>
                  <a:pt x="500" y="236"/>
                  <a:pt x="476" y="294"/>
                  <a:pt x="476" y="361"/>
                </a:cubicBezTo>
                <a:cubicBezTo>
                  <a:pt x="476" y="372"/>
                  <a:pt x="480" y="381"/>
                  <a:pt x="488" y="388"/>
                </a:cubicBezTo>
                <a:cubicBezTo>
                  <a:pt x="495" y="396"/>
                  <a:pt x="504" y="399"/>
                  <a:pt x="515" y="399"/>
                </a:cubicBezTo>
                <a:cubicBezTo>
                  <a:pt x="526" y="399"/>
                  <a:pt x="535" y="396"/>
                  <a:pt x="542" y="388"/>
                </a:cubicBezTo>
                <a:cubicBezTo>
                  <a:pt x="550" y="381"/>
                  <a:pt x="554" y="372"/>
                  <a:pt x="554" y="361"/>
                </a:cubicBezTo>
                <a:cubicBezTo>
                  <a:pt x="554" y="315"/>
                  <a:pt x="570" y="275"/>
                  <a:pt x="603" y="242"/>
                </a:cubicBezTo>
                <a:cubicBezTo>
                  <a:pt x="635" y="210"/>
                  <a:pt x="675" y="193"/>
                  <a:pt x="721" y="193"/>
                </a:cubicBezTo>
                <a:cubicBezTo>
                  <a:pt x="732" y="193"/>
                  <a:pt x="741" y="190"/>
                  <a:pt x="748" y="182"/>
                </a:cubicBezTo>
                <a:cubicBezTo>
                  <a:pt x="756" y="175"/>
                  <a:pt x="760" y="165"/>
                  <a:pt x="760" y="155"/>
                </a:cubicBezTo>
                <a:close/>
                <a:moveTo>
                  <a:pt x="1442" y="464"/>
                </a:moveTo>
                <a:cubicBezTo>
                  <a:pt x="1442" y="482"/>
                  <a:pt x="1437" y="501"/>
                  <a:pt x="1426" y="519"/>
                </a:cubicBezTo>
                <a:cubicBezTo>
                  <a:pt x="1351" y="643"/>
                  <a:pt x="1250" y="742"/>
                  <a:pt x="1123" y="816"/>
                </a:cubicBezTo>
                <a:cubicBezTo>
                  <a:pt x="996" y="890"/>
                  <a:pt x="862" y="928"/>
                  <a:pt x="721" y="928"/>
                </a:cubicBezTo>
                <a:cubicBezTo>
                  <a:pt x="580" y="928"/>
                  <a:pt x="446" y="890"/>
                  <a:pt x="319" y="816"/>
                </a:cubicBezTo>
                <a:cubicBezTo>
                  <a:pt x="192" y="741"/>
                  <a:pt x="91" y="642"/>
                  <a:pt x="16" y="519"/>
                </a:cubicBezTo>
                <a:cubicBezTo>
                  <a:pt x="5" y="501"/>
                  <a:pt x="0" y="482"/>
                  <a:pt x="0" y="464"/>
                </a:cubicBezTo>
                <a:cubicBezTo>
                  <a:pt x="0" y="446"/>
                  <a:pt x="5" y="427"/>
                  <a:pt x="16" y="408"/>
                </a:cubicBezTo>
                <a:cubicBezTo>
                  <a:pt x="91" y="285"/>
                  <a:pt x="192" y="187"/>
                  <a:pt x="319" y="112"/>
                </a:cubicBezTo>
                <a:cubicBezTo>
                  <a:pt x="446" y="37"/>
                  <a:pt x="580" y="0"/>
                  <a:pt x="721" y="0"/>
                </a:cubicBezTo>
                <a:cubicBezTo>
                  <a:pt x="862" y="0"/>
                  <a:pt x="996" y="37"/>
                  <a:pt x="1123" y="112"/>
                </a:cubicBezTo>
                <a:cubicBezTo>
                  <a:pt x="1250" y="187"/>
                  <a:pt x="1351" y="285"/>
                  <a:pt x="1426" y="408"/>
                </a:cubicBezTo>
                <a:cubicBezTo>
                  <a:pt x="1437" y="427"/>
                  <a:pt x="1442" y="446"/>
                  <a:pt x="1442" y="46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8" name="Eye Close Icon"/>
          <p:cNvSpPr>
            <a:spLocks noChangeAspect="1" noEditPoints="1"/>
          </p:cNvSpPr>
          <p:nvPr/>
        </p:nvSpPr>
        <p:spPr bwMode="auto">
          <a:xfrm>
            <a:off x="2762184" y="3179602"/>
            <a:ext cx="311150" cy="233363"/>
          </a:xfrm>
          <a:custGeom>
            <a:avLst/>
            <a:gdLst>
              <a:gd name="T0" fmla="*/ 447 w 1443"/>
              <a:gd name="T1" fmla="*/ 843 h 1082"/>
              <a:gd name="T2" fmla="*/ 510 w 1443"/>
              <a:gd name="T3" fmla="*/ 729 h 1082"/>
              <a:gd name="T4" fmla="*/ 401 w 1443"/>
              <a:gd name="T5" fmla="*/ 601 h 1082"/>
              <a:gd name="T6" fmla="*/ 361 w 1443"/>
              <a:gd name="T7" fmla="*/ 438 h 1082"/>
              <a:gd name="T8" fmla="*/ 410 w 1443"/>
              <a:gd name="T9" fmla="*/ 257 h 1082"/>
              <a:gd name="T10" fmla="*/ 104 w 1443"/>
              <a:gd name="T11" fmla="*/ 541 h 1082"/>
              <a:gd name="T12" fmla="*/ 447 w 1443"/>
              <a:gd name="T13" fmla="*/ 843 h 1082"/>
              <a:gd name="T14" fmla="*/ 760 w 1443"/>
              <a:gd name="T15" fmla="*/ 232 h 1082"/>
              <a:gd name="T16" fmla="*/ 749 w 1443"/>
              <a:gd name="T17" fmla="*/ 204 h 1082"/>
              <a:gd name="T18" fmla="*/ 722 w 1443"/>
              <a:gd name="T19" fmla="*/ 193 h 1082"/>
              <a:gd name="T20" fmla="*/ 549 w 1443"/>
              <a:gd name="T21" fmla="*/ 265 h 1082"/>
              <a:gd name="T22" fmla="*/ 477 w 1443"/>
              <a:gd name="T23" fmla="*/ 438 h 1082"/>
              <a:gd name="T24" fmla="*/ 488 w 1443"/>
              <a:gd name="T25" fmla="*/ 465 h 1082"/>
              <a:gd name="T26" fmla="*/ 516 w 1443"/>
              <a:gd name="T27" fmla="*/ 476 h 1082"/>
              <a:gd name="T28" fmla="*/ 543 w 1443"/>
              <a:gd name="T29" fmla="*/ 465 h 1082"/>
              <a:gd name="T30" fmla="*/ 554 w 1443"/>
              <a:gd name="T31" fmla="*/ 438 h 1082"/>
              <a:gd name="T32" fmla="*/ 604 w 1443"/>
              <a:gd name="T33" fmla="*/ 319 h 1082"/>
              <a:gd name="T34" fmla="*/ 722 w 1443"/>
              <a:gd name="T35" fmla="*/ 270 h 1082"/>
              <a:gd name="T36" fmla="*/ 749 w 1443"/>
              <a:gd name="T37" fmla="*/ 259 h 1082"/>
              <a:gd name="T38" fmla="*/ 760 w 1443"/>
              <a:gd name="T39" fmla="*/ 232 h 1082"/>
              <a:gd name="T40" fmla="*/ 1053 w 1443"/>
              <a:gd name="T41" fmla="*/ 78 h 1082"/>
              <a:gd name="T42" fmla="*/ 1052 w 1443"/>
              <a:gd name="T43" fmla="*/ 85 h 1082"/>
              <a:gd name="T44" fmla="*/ 798 w 1443"/>
              <a:gd name="T45" fmla="*/ 541 h 1082"/>
              <a:gd name="T46" fmla="*/ 544 w 1443"/>
              <a:gd name="T47" fmla="*/ 997 h 1082"/>
              <a:gd name="T48" fmla="*/ 504 w 1443"/>
              <a:gd name="T49" fmla="*/ 1069 h 1082"/>
              <a:gd name="T50" fmla="*/ 482 w 1443"/>
              <a:gd name="T51" fmla="*/ 1082 h 1082"/>
              <a:gd name="T52" fmla="*/ 374 w 1443"/>
              <a:gd name="T53" fmla="*/ 1025 h 1082"/>
              <a:gd name="T54" fmla="*/ 361 w 1443"/>
              <a:gd name="T55" fmla="*/ 1003 h 1082"/>
              <a:gd name="T56" fmla="*/ 397 w 1443"/>
              <a:gd name="T57" fmla="*/ 933 h 1082"/>
              <a:gd name="T58" fmla="*/ 184 w 1443"/>
              <a:gd name="T59" fmla="*/ 794 h 1082"/>
              <a:gd name="T60" fmla="*/ 17 w 1443"/>
              <a:gd name="T61" fmla="*/ 596 h 1082"/>
              <a:gd name="T62" fmla="*/ 0 w 1443"/>
              <a:gd name="T63" fmla="*/ 541 h 1082"/>
              <a:gd name="T64" fmla="*/ 17 w 1443"/>
              <a:gd name="T65" fmla="*/ 485 h 1082"/>
              <a:gd name="T66" fmla="*/ 322 w 1443"/>
              <a:gd name="T67" fmla="*/ 187 h 1082"/>
              <a:gd name="T68" fmla="*/ 722 w 1443"/>
              <a:gd name="T69" fmla="*/ 77 h 1082"/>
              <a:gd name="T70" fmla="*/ 867 w 1443"/>
              <a:gd name="T71" fmla="*/ 91 h 1082"/>
              <a:gd name="T72" fmla="*/ 910 w 1443"/>
              <a:gd name="T73" fmla="*/ 13 h 1082"/>
              <a:gd name="T74" fmla="*/ 933 w 1443"/>
              <a:gd name="T75" fmla="*/ 0 h 1082"/>
              <a:gd name="T76" fmla="*/ 947 w 1443"/>
              <a:gd name="T77" fmla="*/ 5 h 1082"/>
              <a:gd name="T78" fmla="*/ 972 w 1443"/>
              <a:gd name="T79" fmla="*/ 17 h 1082"/>
              <a:gd name="T80" fmla="*/ 999 w 1443"/>
              <a:gd name="T81" fmla="*/ 32 h 1082"/>
              <a:gd name="T82" fmla="*/ 1024 w 1443"/>
              <a:gd name="T83" fmla="*/ 47 h 1082"/>
              <a:gd name="T84" fmla="*/ 1040 w 1443"/>
              <a:gd name="T85" fmla="*/ 56 h 1082"/>
              <a:gd name="T86" fmla="*/ 1053 w 1443"/>
              <a:gd name="T87" fmla="*/ 78 h 1082"/>
              <a:gd name="T88" fmla="*/ 1083 w 1443"/>
              <a:gd name="T89" fmla="*/ 438 h 1082"/>
              <a:gd name="T90" fmla="*/ 1019 w 1443"/>
              <a:gd name="T91" fmla="*/ 642 h 1082"/>
              <a:gd name="T92" fmla="*/ 851 w 1443"/>
              <a:gd name="T93" fmla="*/ 774 h 1082"/>
              <a:gd name="T94" fmla="*/ 1076 w 1443"/>
              <a:gd name="T95" fmla="*/ 370 h 1082"/>
              <a:gd name="T96" fmla="*/ 1083 w 1443"/>
              <a:gd name="T97" fmla="*/ 438 h 1082"/>
              <a:gd name="T98" fmla="*/ 1443 w 1443"/>
              <a:gd name="T99" fmla="*/ 541 h 1082"/>
              <a:gd name="T100" fmla="*/ 1427 w 1443"/>
              <a:gd name="T101" fmla="*/ 596 h 1082"/>
              <a:gd name="T102" fmla="*/ 1339 w 1443"/>
              <a:gd name="T103" fmla="*/ 713 h 1082"/>
              <a:gd name="T104" fmla="*/ 1060 w 1443"/>
              <a:gd name="T105" fmla="*/ 928 h 1082"/>
              <a:gd name="T106" fmla="*/ 722 w 1443"/>
              <a:gd name="T107" fmla="*/ 1005 h 1082"/>
              <a:gd name="T108" fmla="*/ 781 w 1443"/>
              <a:gd name="T109" fmla="*/ 898 h 1082"/>
              <a:gd name="T110" fmla="*/ 1097 w 1443"/>
              <a:gd name="T111" fmla="*/ 788 h 1082"/>
              <a:gd name="T112" fmla="*/ 1340 w 1443"/>
              <a:gd name="T113" fmla="*/ 541 h 1082"/>
              <a:gd name="T114" fmla="*/ 1113 w 1443"/>
              <a:gd name="T115" fmla="*/ 304 h 1082"/>
              <a:gd name="T116" fmla="*/ 1164 w 1443"/>
              <a:gd name="T117" fmla="*/ 214 h 1082"/>
              <a:gd name="T118" fmla="*/ 1311 w 1443"/>
              <a:gd name="T119" fmla="*/ 337 h 1082"/>
              <a:gd name="T120" fmla="*/ 1427 w 1443"/>
              <a:gd name="T121" fmla="*/ 485 h 1082"/>
              <a:gd name="T122" fmla="*/ 1443 w 1443"/>
              <a:gd name="T123" fmla="*/ 541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43" h="1082">
                <a:moveTo>
                  <a:pt x="447" y="843"/>
                </a:moveTo>
                <a:lnTo>
                  <a:pt x="510" y="729"/>
                </a:lnTo>
                <a:cubicBezTo>
                  <a:pt x="463" y="695"/>
                  <a:pt x="427" y="653"/>
                  <a:pt x="401" y="601"/>
                </a:cubicBezTo>
                <a:cubicBezTo>
                  <a:pt x="374" y="550"/>
                  <a:pt x="361" y="495"/>
                  <a:pt x="361" y="438"/>
                </a:cubicBezTo>
                <a:cubicBezTo>
                  <a:pt x="361" y="373"/>
                  <a:pt x="378" y="312"/>
                  <a:pt x="410" y="257"/>
                </a:cubicBezTo>
                <a:cubicBezTo>
                  <a:pt x="287" y="319"/>
                  <a:pt x="185" y="414"/>
                  <a:pt x="104" y="541"/>
                </a:cubicBezTo>
                <a:cubicBezTo>
                  <a:pt x="193" y="679"/>
                  <a:pt x="308" y="780"/>
                  <a:pt x="447" y="843"/>
                </a:cubicBezTo>
                <a:close/>
                <a:moveTo>
                  <a:pt x="760" y="232"/>
                </a:moveTo>
                <a:cubicBezTo>
                  <a:pt x="760" y="221"/>
                  <a:pt x="757" y="212"/>
                  <a:pt x="749" y="204"/>
                </a:cubicBezTo>
                <a:cubicBezTo>
                  <a:pt x="742" y="197"/>
                  <a:pt x="733" y="193"/>
                  <a:pt x="722" y="193"/>
                </a:cubicBezTo>
                <a:cubicBezTo>
                  <a:pt x="655" y="193"/>
                  <a:pt x="597" y="217"/>
                  <a:pt x="549" y="265"/>
                </a:cubicBezTo>
                <a:cubicBezTo>
                  <a:pt x="501" y="313"/>
                  <a:pt x="477" y="371"/>
                  <a:pt x="477" y="438"/>
                </a:cubicBezTo>
                <a:cubicBezTo>
                  <a:pt x="477" y="449"/>
                  <a:pt x="481" y="458"/>
                  <a:pt x="488" y="465"/>
                </a:cubicBezTo>
                <a:cubicBezTo>
                  <a:pt x="496" y="473"/>
                  <a:pt x="505" y="476"/>
                  <a:pt x="516" y="476"/>
                </a:cubicBezTo>
                <a:cubicBezTo>
                  <a:pt x="526" y="476"/>
                  <a:pt x="536" y="473"/>
                  <a:pt x="543" y="465"/>
                </a:cubicBezTo>
                <a:cubicBezTo>
                  <a:pt x="551" y="458"/>
                  <a:pt x="554" y="449"/>
                  <a:pt x="554" y="438"/>
                </a:cubicBezTo>
                <a:cubicBezTo>
                  <a:pt x="554" y="392"/>
                  <a:pt x="571" y="352"/>
                  <a:pt x="604" y="319"/>
                </a:cubicBezTo>
                <a:cubicBezTo>
                  <a:pt x="636" y="287"/>
                  <a:pt x="676" y="270"/>
                  <a:pt x="722" y="270"/>
                </a:cubicBezTo>
                <a:cubicBezTo>
                  <a:pt x="733" y="270"/>
                  <a:pt x="742" y="267"/>
                  <a:pt x="749" y="259"/>
                </a:cubicBezTo>
                <a:cubicBezTo>
                  <a:pt x="757" y="252"/>
                  <a:pt x="760" y="242"/>
                  <a:pt x="760" y="232"/>
                </a:cubicBezTo>
                <a:close/>
                <a:moveTo>
                  <a:pt x="1053" y="78"/>
                </a:moveTo>
                <a:cubicBezTo>
                  <a:pt x="1053" y="82"/>
                  <a:pt x="1052" y="84"/>
                  <a:pt x="1052" y="85"/>
                </a:cubicBezTo>
                <a:cubicBezTo>
                  <a:pt x="996" y="186"/>
                  <a:pt x="911" y="338"/>
                  <a:pt x="798" y="541"/>
                </a:cubicBezTo>
                <a:cubicBezTo>
                  <a:pt x="686" y="744"/>
                  <a:pt x="601" y="896"/>
                  <a:pt x="544" y="997"/>
                </a:cubicBezTo>
                <a:lnTo>
                  <a:pt x="504" y="1069"/>
                </a:lnTo>
                <a:cubicBezTo>
                  <a:pt x="499" y="1078"/>
                  <a:pt x="492" y="1082"/>
                  <a:pt x="482" y="1082"/>
                </a:cubicBezTo>
                <a:cubicBezTo>
                  <a:pt x="475" y="1082"/>
                  <a:pt x="439" y="1063"/>
                  <a:pt x="374" y="1025"/>
                </a:cubicBezTo>
                <a:cubicBezTo>
                  <a:pt x="365" y="1020"/>
                  <a:pt x="361" y="1013"/>
                  <a:pt x="361" y="1003"/>
                </a:cubicBezTo>
                <a:cubicBezTo>
                  <a:pt x="361" y="997"/>
                  <a:pt x="373" y="973"/>
                  <a:pt x="397" y="933"/>
                </a:cubicBezTo>
                <a:cubicBezTo>
                  <a:pt x="320" y="898"/>
                  <a:pt x="249" y="852"/>
                  <a:pt x="184" y="794"/>
                </a:cubicBezTo>
                <a:cubicBezTo>
                  <a:pt x="120" y="736"/>
                  <a:pt x="64" y="670"/>
                  <a:pt x="17" y="596"/>
                </a:cubicBezTo>
                <a:cubicBezTo>
                  <a:pt x="6" y="580"/>
                  <a:pt x="0" y="561"/>
                  <a:pt x="0" y="541"/>
                </a:cubicBezTo>
                <a:cubicBezTo>
                  <a:pt x="0" y="520"/>
                  <a:pt x="6" y="502"/>
                  <a:pt x="17" y="485"/>
                </a:cubicBezTo>
                <a:cubicBezTo>
                  <a:pt x="99" y="359"/>
                  <a:pt x="201" y="260"/>
                  <a:pt x="322" y="187"/>
                </a:cubicBezTo>
                <a:cubicBezTo>
                  <a:pt x="444" y="114"/>
                  <a:pt x="577" y="77"/>
                  <a:pt x="722" y="77"/>
                </a:cubicBezTo>
                <a:cubicBezTo>
                  <a:pt x="770" y="77"/>
                  <a:pt x="818" y="82"/>
                  <a:pt x="867" y="91"/>
                </a:cubicBezTo>
                <a:lnTo>
                  <a:pt x="910" y="13"/>
                </a:lnTo>
                <a:cubicBezTo>
                  <a:pt x="916" y="4"/>
                  <a:pt x="923" y="0"/>
                  <a:pt x="933" y="0"/>
                </a:cubicBezTo>
                <a:cubicBezTo>
                  <a:pt x="935" y="0"/>
                  <a:pt x="940" y="1"/>
                  <a:pt x="947" y="5"/>
                </a:cubicBezTo>
                <a:cubicBezTo>
                  <a:pt x="954" y="8"/>
                  <a:pt x="963" y="12"/>
                  <a:pt x="972" y="17"/>
                </a:cubicBezTo>
                <a:cubicBezTo>
                  <a:pt x="982" y="22"/>
                  <a:pt x="991" y="27"/>
                  <a:pt x="999" y="32"/>
                </a:cubicBezTo>
                <a:cubicBezTo>
                  <a:pt x="1007" y="37"/>
                  <a:pt x="1015" y="42"/>
                  <a:pt x="1024" y="47"/>
                </a:cubicBezTo>
                <a:cubicBezTo>
                  <a:pt x="1033" y="52"/>
                  <a:pt x="1038" y="55"/>
                  <a:pt x="1040" y="56"/>
                </a:cubicBezTo>
                <a:cubicBezTo>
                  <a:pt x="1048" y="62"/>
                  <a:pt x="1053" y="69"/>
                  <a:pt x="1053" y="78"/>
                </a:cubicBezTo>
                <a:close/>
                <a:moveTo>
                  <a:pt x="1083" y="438"/>
                </a:moveTo>
                <a:cubicBezTo>
                  <a:pt x="1083" y="512"/>
                  <a:pt x="1061" y="580"/>
                  <a:pt x="1019" y="642"/>
                </a:cubicBezTo>
                <a:cubicBezTo>
                  <a:pt x="977" y="703"/>
                  <a:pt x="920" y="747"/>
                  <a:pt x="851" y="774"/>
                </a:cubicBezTo>
                <a:lnTo>
                  <a:pt x="1076" y="370"/>
                </a:lnTo>
                <a:cubicBezTo>
                  <a:pt x="1080" y="394"/>
                  <a:pt x="1083" y="417"/>
                  <a:pt x="1083" y="438"/>
                </a:cubicBezTo>
                <a:close/>
                <a:moveTo>
                  <a:pt x="1443" y="541"/>
                </a:moveTo>
                <a:cubicBezTo>
                  <a:pt x="1443" y="560"/>
                  <a:pt x="1438" y="578"/>
                  <a:pt x="1427" y="596"/>
                </a:cubicBezTo>
                <a:cubicBezTo>
                  <a:pt x="1406" y="631"/>
                  <a:pt x="1377" y="670"/>
                  <a:pt x="1339" y="713"/>
                </a:cubicBezTo>
                <a:cubicBezTo>
                  <a:pt x="1259" y="805"/>
                  <a:pt x="1166" y="877"/>
                  <a:pt x="1060" y="928"/>
                </a:cubicBezTo>
                <a:cubicBezTo>
                  <a:pt x="954" y="979"/>
                  <a:pt x="841" y="1005"/>
                  <a:pt x="722" y="1005"/>
                </a:cubicBezTo>
                <a:lnTo>
                  <a:pt x="781" y="898"/>
                </a:lnTo>
                <a:cubicBezTo>
                  <a:pt x="895" y="889"/>
                  <a:pt x="1001" y="852"/>
                  <a:pt x="1097" y="788"/>
                </a:cubicBezTo>
                <a:cubicBezTo>
                  <a:pt x="1194" y="724"/>
                  <a:pt x="1275" y="642"/>
                  <a:pt x="1340" y="541"/>
                </a:cubicBezTo>
                <a:cubicBezTo>
                  <a:pt x="1278" y="445"/>
                  <a:pt x="1203" y="366"/>
                  <a:pt x="1113" y="304"/>
                </a:cubicBezTo>
                <a:lnTo>
                  <a:pt x="1164" y="214"/>
                </a:lnTo>
                <a:cubicBezTo>
                  <a:pt x="1215" y="248"/>
                  <a:pt x="1264" y="289"/>
                  <a:pt x="1311" y="337"/>
                </a:cubicBezTo>
                <a:cubicBezTo>
                  <a:pt x="1358" y="385"/>
                  <a:pt x="1397" y="434"/>
                  <a:pt x="1427" y="485"/>
                </a:cubicBezTo>
                <a:cubicBezTo>
                  <a:pt x="1438" y="504"/>
                  <a:pt x="1443" y="522"/>
                  <a:pt x="1443" y="54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9" name="Warning Sign Icon"/>
          <p:cNvSpPr>
            <a:spLocks noChangeAspect="1" noEditPoints="1"/>
          </p:cNvSpPr>
          <p:nvPr/>
        </p:nvSpPr>
        <p:spPr bwMode="auto">
          <a:xfrm>
            <a:off x="3195993" y="3151821"/>
            <a:ext cx="314325" cy="288925"/>
          </a:xfrm>
          <a:custGeom>
            <a:avLst/>
            <a:gdLst>
              <a:gd name="T0" fmla="*/ 831 w 1455"/>
              <a:gd name="T1" fmla="*/ 1107 h 1340"/>
              <a:gd name="T2" fmla="*/ 831 w 1455"/>
              <a:gd name="T3" fmla="*/ 954 h 1340"/>
              <a:gd name="T4" fmla="*/ 823 w 1455"/>
              <a:gd name="T5" fmla="*/ 935 h 1340"/>
              <a:gd name="T6" fmla="*/ 805 w 1455"/>
              <a:gd name="T7" fmla="*/ 927 h 1340"/>
              <a:gd name="T8" fmla="*/ 650 w 1455"/>
              <a:gd name="T9" fmla="*/ 927 h 1340"/>
              <a:gd name="T10" fmla="*/ 632 w 1455"/>
              <a:gd name="T11" fmla="*/ 935 h 1340"/>
              <a:gd name="T12" fmla="*/ 625 w 1455"/>
              <a:gd name="T13" fmla="*/ 954 h 1340"/>
              <a:gd name="T14" fmla="*/ 625 w 1455"/>
              <a:gd name="T15" fmla="*/ 1107 h 1340"/>
              <a:gd name="T16" fmla="*/ 632 w 1455"/>
              <a:gd name="T17" fmla="*/ 1126 h 1340"/>
              <a:gd name="T18" fmla="*/ 650 w 1455"/>
              <a:gd name="T19" fmla="*/ 1134 h 1340"/>
              <a:gd name="T20" fmla="*/ 805 w 1455"/>
              <a:gd name="T21" fmla="*/ 1134 h 1340"/>
              <a:gd name="T22" fmla="*/ 823 w 1455"/>
              <a:gd name="T23" fmla="*/ 1126 h 1340"/>
              <a:gd name="T24" fmla="*/ 831 w 1455"/>
              <a:gd name="T25" fmla="*/ 1107 h 1340"/>
              <a:gd name="T26" fmla="*/ 829 w 1455"/>
              <a:gd name="T27" fmla="*/ 806 h 1340"/>
              <a:gd name="T28" fmla="*/ 844 w 1455"/>
              <a:gd name="T29" fmla="*/ 436 h 1340"/>
              <a:gd name="T30" fmla="*/ 836 w 1455"/>
              <a:gd name="T31" fmla="*/ 421 h 1340"/>
              <a:gd name="T32" fmla="*/ 816 w 1455"/>
              <a:gd name="T33" fmla="*/ 412 h 1340"/>
              <a:gd name="T34" fmla="*/ 639 w 1455"/>
              <a:gd name="T35" fmla="*/ 412 h 1340"/>
              <a:gd name="T36" fmla="*/ 620 w 1455"/>
              <a:gd name="T37" fmla="*/ 421 h 1340"/>
              <a:gd name="T38" fmla="*/ 612 w 1455"/>
              <a:gd name="T39" fmla="*/ 438 h 1340"/>
              <a:gd name="T40" fmla="*/ 625 w 1455"/>
              <a:gd name="T41" fmla="*/ 806 h 1340"/>
              <a:gd name="T42" fmla="*/ 633 w 1455"/>
              <a:gd name="T43" fmla="*/ 819 h 1340"/>
              <a:gd name="T44" fmla="*/ 653 w 1455"/>
              <a:gd name="T45" fmla="*/ 824 h 1340"/>
              <a:gd name="T46" fmla="*/ 802 w 1455"/>
              <a:gd name="T47" fmla="*/ 824 h 1340"/>
              <a:gd name="T48" fmla="*/ 821 w 1455"/>
              <a:gd name="T49" fmla="*/ 819 h 1340"/>
              <a:gd name="T50" fmla="*/ 829 w 1455"/>
              <a:gd name="T51" fmla="*/ 806 h 1340"/>
              <a:gd name="T52" fmla="*/ 818 w 1455"/>
              <a:gd name="T53" fmla="*/ 54 h 1340"/>
              <a:gd name="T54" fmla="*/ 1436 w 1455"/>
              <a:gd name="T55" fmla="*/ 1187 h 1340"/>
              <a:gd name="T56" fmla="*/ 1434 w 1455"/>
              <a:gd name="T57" fmla="*/ 1289 h 1340"/>
              <a:gd name="T58" fmla="*/ 1397 w 1455"/>
              <a:gd name="T59" fmla="*/ 1326 h 1340"/>
              <a:gd name="T60" fmla="*/ 1346 w 1455"/>
              <a:gd name="T61" fmla="*/ 1340 h 1340"/>
              <a:gd name="T62" fmla="*/ 109 w 1455"/>
              <a:gd name="T63" fmla="*/ 1340 h 1340"/>
              <a:gd name="T64" fmla="*/ 58 w 1455"/>
              <a:gd name="T65" fmla="*/ 1326 h 1340"/>
              <a:gd name="T66" fmla="*/ 21 w 1455"/>
              <a:gd name="T67" fmla="*/ 1289 h 1340"/>
              <a:gd name="T68" fmla="*/ 19 w 1455"/>
              <a:gd name="T69" fmla="*/ 1187 h 1340"/>
              <a:gd name="T70" fmla="*/ 637 w 1455"/>
              <a:gd name="T71" fmla="*/ 54 h 1340"/>
              <a:gd name="T72" fmla="*/ 675 w 1455"/>
              <a:gd name="T73" fmla="*/ 15 h 1340"/>
              <a:gd name="T74" fmla="*/ 728 w 1455"/>
              <a:gd name="T75" fmla="*/ 0 h 1340"/>
              <a:gd name="T76" fmla="*/ 780 w 1455"/>
              <a:gd name="T77" fmla="*/ 15 h 1340"/>
              <a:gd name="T78" fmla="*/ 818 w 1455"/>
              <a:gd name="T79" fmla="*/ 54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55" h="1340">
                <a:moveTo>
                  <a:pt x="831" y="1107"/>
                </a:moveTo>
                <a:lnTo>
                  <a:pt x="831" y="954"/>
                </a:lnTo>
                <a:cubicBezTo>
                  <a:pt x="831" y="947"/>
                  <a:pt x="828" y="940"/>
                  <a:pt x="823" y="935"/>
                </a:cubicBezTo>
                <a:cubicBezTo>
                  <a:pt x="818" y="930"/>
                  <a:pt x="812" y="927"/>
                  <a:pt x="805" y="927"/>
                </a:cubicBezTo>
                <a:lnTo>
                  <a:pt x="650" y="927"/>
                </a:lnTo>
                <a:cubicBezTo>
                  <a:pt x="644" y="927"/>
                  <a:pt x="637" y="930"/>
                  <a:pt x="632" y="935"/>
                </a:cubicBezTo>
                <a:cubicBezTo>
                  <a:pt x="627" y="940"/>
                  <a:pt x="625" y="947"/>
                  <a:pt x="625" y="954"/>
                </a:cubicBezTo>
                <a:lnTo>
                  <a:pt x="625" y="1107"/>
                </a:lnTo>
                <a:cubicBezTo>
                  <a:pt x="625" y="1115"/>
                  <a:pt x="627" y="1121"/>
                  <a:pt x="632" y="1126"/>
                </a:cubicBezTo>
                <a:cubicBezTo>
                  <a:pt x="637" y="1131"/>
                  <a:pt x="644" y="1134"/>
                  <a:pt x="650" y="1134"/>
                </a:cubicBezTo>
                <a:lnTo>
                  <a:pt x="805" y="1134"/>
                </a:lnTo>
                <a:cubicBezTo>
                  <a:pt x="812" y="1134"/>
                  <a:pt x="818" y="1131"/>
                  <a:pt x="823" y="1126"/>
                </a:cubicBezTo>
                <a:cubicBezTo>
                  <a:pt x="828" y="1121"/>
                  <a:pt x="831" y="1115"/>
                  <a:pt x="831" y="1107"/>
                </a:cubicBezTo>
                <a:close/>
                <a:moveTo>
                  <a:pt x="829" y="806"/>
                </a:moveTo>
                <a:lnTo>
                  <a:pt x="844" y="436"/>
                </a:lnTo>
                <a:cubicBezTo>
                  <a:pt x="844" y="430"/>
                  <a:pt x="841" y="425"/>
                  <a:pt x="836" y="421"/>
                </a:cubicBezTo>
                <a:cubicBezTo>
                  <a:pt x="829" y="415"/>
                  <a:pt x="822" y="412"/>
                  <a:pt x="816" y="412"/>
                </a:cubicBezTo>
                <a:lnTo>
                  <a:pt x="639" y="412"/>
                </a:lnTo>
                <a:cubicBezTo>
                  <a:pt x="633" y="412"/>
                  <a:pt x="627" y="415"/>
                  <a:pt x="620" y="421"/>
                </a:cubicBezTo>
                <a:cubicBezTo>
                  <a:pt x="614" y="425"/>
                  <a:pt x="612" y="430"/>
                  <a:pt x="612" y="438"/>
                </a:cubicBezTo>
                <a:lnTo>
                  <a:pt x="625" y="806"/>
                </a:lnTo>
                <a:cubicBezTo>
                  <a:pt x="625" y="811"/>
                  <a:pt x="628" y="816"/>
                  <a:pt x="633" y="819"/>
                </a:cubicBezTo>
                <a:cubicBezTo>
                  <a:pt x="639" y="823"/>
                  <a:pt x="645" y="824"/>
                  <a:pt x="653" y="824"/>
                </a:cubicBezTo>
                <a:lnTo>
                  <a:pt x="802" y="824"/>
                </a:lnTo>
                <a:cubicBezTo>
                  <a:pt x="809" y="824"/>
                  <a:pt x="816" y="823"/>
                  <a:pt x="821" y="819"/>
                </a:cubicBezTo>
                <a:cubicBezTo>
                  <a:pt x="826" y="816"/>
                  <a:pt x="829" y="811"/>
                  <a:pt x="829" y="806"/>
                </a:cubicBezTo>
                <a:close/>
                <a:moveTo>
                  <a:pt x="818" y="54"/>
                </a:moveTo>
                <a:lnTo>
                  <a:pt x="1436" y="1187"/>
                </a:lnTo>
                <a:cubicBezTo>
                  <a:pt x="1455" y="1221"/>
                  <a:pt x="1454" y="1255"/>
                  <a:pt x="1434" y="1289"/>
                </a:cubicBezTo>
                <a:cubicBezTo>
                  <a:pt x="1425" y="1305"/>
                  <a:pt x="1413" y="1317"/>
                  <a:pt x="1397" y="1326"/>
                </a:cubicBezTo>
                <a:cubicBezTo>
                  <a:pt x="1381" y="1335"/>
                  <a:pt x="1364" y="1340"/>
                  <a:pt x="1346" y="1340"/>
                </a:cubicBezTo>
                <a:lnTo>
                  <a:pt x="109" y="1340"/>
                </a:lnTo>
                <a:cubicBezTo>
                  <a:pt x="91" y="1340"/>
                  <a:pt x="74" y="1335"/>
                  <a:pt x="58" y="1326"/>
                </a:cubicBezTo>
                <a:cubicBezTo>
                  <a:pt x="42" y="1317"/>
                  <a:pt x="30" y="1305"/>
                  <a:pt x="21" y="1289"/>
                </a:cubicBezTo>
                <a:cubicBezTo>
                  <a:pt x="1" y="1255"/>
                  <a:pt x="0" y="1221"/>
                  <a:pt x="19" y="1187"/>
                </a:cubicBezTo>
                <a:lnTo>
                  <a:pt x="637" y="54"/>
                </a:lnTo>
                <a:cubicBezTo>
                  <a:pt x="646" y="37"/>
                  <a:pt x="659" y="24"/>
                  <a:pt x="675" y="15"/>
                </a:cubicBezTo>
                <a:cubicBezTo>
                  <a:pt x="691" y="5"/>
                  <a:pt x="709" y="0"/>
                  <a:pt x="728" y="0"/>
                </a:cubicBezTo>
                <a:cubicBezTo>
                  <a:pt x="746" y="0"/>
                  <a:pt x="764" y="5"/>
                  <a:pt x="780" y="15"/>
                </a:cubicBezTo>
                <a:cubicBezTo>
                  <a:pt x="796" y="24"/>
                  <a:pt x="809" y="37"/>
                  <a:pt x="818" y="5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0" name="Plane Icon"/>
          <p:cNvSpPr>
            <a:spLocks noChangeAspect="1"/>
          </p:cNvSpPr>
          <p:nvPr/>
        </p:nvSpPr>
        <p:spPr bwMode="auto">
          <a:xfrm>
            <a:off x="3665521" y="3174839"/>
            <a:ext cx="244475" cy="242888"/>
          </a:xfrm>
          <a:custGeom>
            <a:avLst/>
            <a:gdLst>
              <a:gd name="T0" fmla="*/ 1125 w 1125"/>
              <a:gd name="T1" fmla="*/ 58 h 1124"/>
              <a:gd name="T2" fmla="*/ 1005 w 1125"/>
              <a:gd name="T3" fmla="*/ 248 h 1124"/>
              <a:gd name="T4" fmla="*/ 812 w 1125"/>
              <a:gd name="T5" fmla="*/ 441 h 1124"/>
              <a:gd name="T6" fmla="*/ 927 w 1125"/>
              <a:gd name="T7" fmla="*/ 1042 h 1124"/>
              <a:gd name="T8" fmla="*/ 928 w 1125"/>
              <a:gd name="T9" fmla="*/ 1047 h 1124"/>
              <a:gd name="T10" fmla="*/ 920 w 1125"/>
              <a:gd name="T11" fmla="*/ 1065 h 1124"/>
              <a:gd name="T12" fmla="*/ 869 w 1125"/>
              <a:gd name="T13" fmla="*/ 1117 h 1124"/>
              <a:gd name="T14" fmla="*/ 850 w 1125"/>
              <a:gd name="T15" fmla="*/ 1124 h 1124"/>
              <a:gd name="T16" fmla="*/ 827 w 1125"/>
              <a:gd name="T17" fmla="*/ 1110 h 1124"/>
              <a:gd name="T18" fmla="*/ 606 w 1125"/>
              <a:gd name="T19" fmla="*/ 647 h 1124"/>
              <a:gd name="T20" fmla="*/ 409 w 1125"/>
              <a:gd name="T21" fmla="*/ 844 h 1124"/>
              <a:gd name="T22" fmla="*/ 464 w 1125"/>
              <a:gd name="T23" fmla="*/ 1047 h 1124"/>
              <a:gd name="T24" fmla="*/ 457 w 1125"/>
              <a:gd name="T25" fmla="*/ 1065 h 1124"/>
              <a:gd name="T26" fmla="*/ 405 w 1125"/>
              <a:gd name="T27" fmla="*/ 1117 h 1124"/>
              <a:gd name="T28" fmla="*/ 387 w 1125"/>
              <a:gd name="T29" fmla="*/ 1124 h 1124"/>
              <a:gd name="T30" fmla="*/ 364 w 1125"/>
              <a:gd name="T31" fmla="*/ 1111 h 1124"/>
              <a:gd name="T32" fmla="*/ 239 w 1125"/>
              <a:gd name="T33" fmla="*/ 886 h 1124"/>
              <a:gd name="T34" fmla="*/ 14 w 1125"/>
              <a:gd name="T35" fmla="*/ 761 h 1124"/>
              <a:gd name="T36" fmla="*/ 0 w 1125"/>
              <a:gd name="T37" fmla="*/ 739 h 1124"/>
              <a:gd name="T38" fmla="*/ 7 w 1125"/>
              <a:gd name="T39" fmla="*/ 720 h 1124"/>
              <a:gd name="T40" fmla="*/ 59 w 1125"/>
              <a:gd name="T41" fmla="*/ 668 h 1124"/>
              <a:gd name="T42" fmla="*/ 77 w 1125"/>
              <a:gd name="T43" fmla="*/ 660 h 1124"/>
              <a:gd name="T44" fmla="*/ 280 w 1125"/>
              <a:gd name="T45" fmla="*/ 715 h 1124"/>
              <a:gd name="T46" fmla="*/ 478 w 1125"/>
              <a:gd name="T47" fmla="*/ 518 h 1124"/>
              <a:gd name="T48" fmla="*/ 15 w 1125"/>
              <a:gd name="T49" fmla="*/ 297 h 1124"/>
              <a:gd name="T50" fmla="*/ 0 w 1125"/>
              <a:gd name="T51" fmla="*/ 274 h 1124"/>
              <a:gd name="T52" fmla="*/ 7 w 1125"/>
              <a:gd name="T53" fmla="*/ 256 h 1124"/>
              <a:gd name="T54" fmla="*/ 59 w 1125"/>
              <a:gd name="T55" fmla="*/ 204 h 1124"/>
              <a:gd name="T56" fmla="*/ 77 w 1125"/>
              <a:gd name="T57" fmla="*/ 197 h 1124"/>
              <a:gd name="T58" fmla="*/ 82 w 1125"/>
              <a:gd name="T59" fmla="*/ 198 h 1124"/>
              <a:gd name="T60" fmla="*/ 683 w 1125"/>
              <a:gd name="T61" fmla="*/ 313 h 1124"/>
              <a:gd name="T62" fmla="*/ 876 w 1125"/>
              <a:gd name="T63" fmla="*/ 119 h 1124"/>
              <a:gd name="T64" fmla="*/ 1066 w 1125"/>
              <a:gd name="T65" fmla="*/ 0 h 1124"/>
              <a:gd name="T66" fmla="*/ 1108 w 1125"/>
              <a:gd name="T67" fmla="*/ 16 h 1124"/>
              <a:gd name="T68" fmla="*/ 1125 w 1125"/>
              <a:gd name="T69" fmla="*/ 58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25" h="1124">
                <a:moveTo>
                  <a:pt x="1125" y="58"/>
                </a:moveTo>
                <a:cubicBezTo>
                  <a:pt x="1125" y="105"/>
                  <a:pt x="1085" y="168"/>
                  <a:pt x="1005" y="248"/>
                </a:cubicBezTo>
                <a:lnTo>
                  <a:pt x="812" y="441"/>
                </a:lnTo>
                <a:lnTo>
                  <a:pt x="927" y="1042"/>
                </a:lnTo>
                <a:lnTo>
                  <a:pt x="928" y="1047"/>
                </a:lnTo>
                <a:cubicBezTo>
                  <a:pt x="928" y="1054"/>
                  <a:pt x="925" y="1061"/>
                  <a:pt x="920" y="1065"/>
                </a:cubicBezTo>
                <a:lnTo>
                  <a:pt x="869" y="1117"/>
                </a:lnTo>
                <a:cubicBezTo>
                  <a:pt x="864" y="1122"/>
                  <a:pt x="858" y="1124"/>
                  <a:pt x="850" y="1124"/>
                </a:cubicBezTo>
                <a:cubicBezTo>
                  <a:pt x="839" y="1124"/>
                  <a:pt x="831" y="1119"/>
                  <a:pt x="827" y="1110"/>
                </a:cubicBezTo>
                <a:lnTo>
                  <a:pt x="606" y="647"/>
                </a:lnTo>
                <a:lnTo>
                  <a:pt x="409" y="844"/>
                </a:lnTo>
                <a:cubicBezTo>
                  <a:pt x="446" y="972"/>
                  <a:pt x="464" y="1039"/>
                  <a:pt x="464" y="1047"/>
                </a:cubicBezTo>
                <a:cubicBezTo>
                  <a:pt x="464" y="1054"/>
                  <a:pt x="461" y="1061"/>
                  <a:pt x="457" y="1065"/>
                </a:cubicBezTo>
                <a:lnTo>
                  <a:pt x="405" y="1117"/>
                </a:lnTo>
                <a:cubicBezTo>
                  <a:pt x="400" y="1122"/>
                  <a:pt x="394" y="1124"/>
                  <a:pt x="387" y="1124"/>
                </a:cubicBezTo>
                <a:cubicBezTo>
                  <a:pt x="377" y="1124"/>
                  <a:pt x="369" y="1120"/>
                  <a:pt x="364" y="1111"/>
                </a:cubicBezTo>
                <a:lnTo>
                  <a:pt x="239" y="886"/>
                </a:lnTo>
                <a:lnTo>
                  <a:pt x="14" y="761"/>
                </a:lnTo>
                <a:cubicBezTo>
                  <a:pt x="5" y="756"/>
                  <a:pt x="0" y="749"/>
                  <a:pt x="0" y="739"/>
                </a:cubicBezTo>
                <a:cubicBezTo>
                  <a:pt x="0" y="731"/>
                  <a:pt x="3" y="725"/>
                  <a:pt x="7" y="720"/>
                </a:cubicBezTo>
                <a:lnTo>
                  <a:pt x="59" y="668"/>
                </a:lnTo>
                <a:cubicBezTo>
                  <a:pt x="64" y="663"/>
                  <a:pt x="70" y="660"/>
                  <a:pt x="77" y="660"/>
                </a:cubicBezTo>
                <a:cubicBezTo>
                  <a:pt x="85" y="660"/>
                  <a:pt x="153" y="679"/>
                  <a:pt x="280" y="715"/>
                </a:cubicBezTo>
                <a:lnTo>
                  <a:pt x="478" y="518"/>
                </a:lnTo>
                <a:lnTo>
                  <a:pt x="15" y="297"/>
                </a:lnTo>
                <a:cubicBezTo>
                  <a:pt x="5" y="293"/>
                  <a:pt x="0" y="285"/>
                  <a:pt x="0" y="274"/>
                </a:cubicBezTo>
                <a:cubicBezTo>
                  <a:pt x="0" y="267"/>
                  <a:pt x="3" y="260"/>
                  <a:pt x="7" y="256"/>
                </a:cubicBezTo>
                <a:lnTo>
                  <a:pt x="59" y="204"/>
                </a:lnTo>
                <a:cubicBezTo>
                  <a:pt x="64" y="199"/>
                  <a:pt x="70" y="197"/>
                  <a:pt x="77" y="197"/>
                </a:cubicBezTo>
                <a:cubicBezTo>
                  <a:pt x="80" y="197"/>
                  <a:pt x="81" y="197"/>
                  <a:pt x="82" y="198"/>
                </a:cubicBezTo>
                <a:lnTo>
                  <a:pt x="683" y="313"/>
                </a:lnTo>
                <a:lnTo>
                  <a:pt x="876" y="119"/>
                </a:lnTo>
                <a:cubicBezTo>
                  <a:pt x="956" y="40"/>
                  <a:pt x="1019" y="0"/>
                  <a:pt x="1066" y="0"/>
                </a:cubicBezTo>
                <a:cubicBezTo>
                  <a:pt x="1083" y="0"/>
                  <a:pt x="1097" y="5"/>
                  <a:pt x="1108" y="16"/>
                </a:cubicBezTo>
                <a:cubicBezTo>
                  <a:pt x="1119" y="27"/>
                  <a:pt x="1125" y="41"/>
                  <a:pt x="1125" y="5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1" name="Calendar Icon"/>
          <p:cNvSpPr>
            <a:spLocks noChangeAspect="1" noEditPoints="1"/>
          </p:cNvSpPr>
          <p:nvPr/>
        </p:nvSpPr>
        <p:spPr bwMode="auto">
          <a:xfrm>
            <a:off x="4087423" y="3140708"/>
            <a:ext cx="290513" cy="311150"/>
          </a:xfrm>
          <a:custGeom>
            <a:avLst/>
            <a:gdLst>
              <a:gd name="T0" fmla="*/ 335 w 1340"/>
              <a:gd name="T1" fmla="*/ 1339 h 1442"/>
              <a:gd name="T2" fmla="*/ 103 w 1340"/>
              <a:gd name="T3" fmla="*/ 1107 h 1442"/>
              <a:gd name="T4" fmla="*/ 387 w 1340"/>
              <a:gd name="T5" fmla="*/ 1339 h 1442"/>
              <a:gd name="T6" fmla="*/ 644 w 1340"/>
              <a:gd name="T7" fmla="*/ 1107 h 1442"/>
              <a:gd name="T8" fmla="*/ 387 w 1340"/>
              <a:gd name="T9" fmla="*/ 1339 h 1442"/>
              <a:gd name="T10" fmla="*/ 335 w 1340"/>
              <a:gd name="T11" fmla="*/ 1056 h 1442"/>
              <a:gd name="T12" fmla="*/ 103 w 1340"/>
              <a:gd name="T13" fmla="*/ 798 h 1442"/>
              <a:gd name="T14" fmla="*/ 387 w 1340"/>
              <a:gd name="T15" fmla="*/ 1056 h 1442"/>
              <a:gd name="T16" fmla="*/ 644 w 1340"/>
              <a:gd name="T17" fmla="*/ 798 h 1442"/>
              <a:gd name="T18" fmla="*/ 387 w 1340"/>
              <a:gd name="T19" fmla="*/ 1056 h 1442"/>
              <a:gd name="T20" fmla="*/ 335 w 1340"/>
              <a:gd name="T21" fmla="*/ 747 h 1442"/>
              <a:gd name="T22" fmla="*/ 103 w 1340"/>
              <a:gd name="T23" fmla="*/ 515 h 1442"/>
              <a:gd name="T24" fmla="*/ 696 w 1340"/>
              <a:gd name="T25" fmla="*/ 1339 h 1442"/>
              <a:gd name="T26" fmla="*/ 954 w 1340"/>
              <a:gd name="T27" fmla="*/ 1107 h 1442"/>
              <a:gd name="T28" fmla="*/ 696 w 1340"/>
              <a:gd name="T29" fmla="*/ 1339 h 1442"/>
              <a:gd name="T30" fmla="*/ 644 w 1340"/>
              <a:gd name="T31" fmla="*/ 747 h 1442"/>
              <a:gd name="T32" fmla="*/ 387 w 1340"/>
              <a:gd name="T33" fmla="*/ 515 h 1442"/>
              <a:gd name="T34" fmla="*/ 1005 w 1340"/>
              <a:gd name="T35" fmla="*/ 1339 h 1442"/>
              <a:gd name="T36" fmla="*/ 1237 w 1340"/>
              <a:gd name="T37" fmla="*/ 1107 h 1442"/>
              <a:gd name="T38" fmla="*/ 1005 w 1340"/>
              <a:gd name="T39" fmla="*/ 1339 h 1442"/>
              <a:gd name="T40" fmla="*/ 954 w 1340"/>
              <a:gd name="T41" fmla="*/ 1056 h 1442"/>
              <a:gd name="T42" fmla="*/ 696 w 1340"/>
              <a:gd name="T43" fmla="*/ 798 h 1442"/>
              <a:gd name="T44" fmla="*/ 413 w 1340"/>
              <a:gd name="T45" fmla="*/ 360 h 1442"/>
              <a:gd name="T46" fmla="*/ 405 w 1340"/>
              <a:gd name="T47" fmla="*/ 110 h 1442"/>
              <a:gd name="T48" fmla="*/ 335 w 1340"/>
              <a:gd name="T49" fmla="*/ 103 h 1442"/>
              <a:gd name="T50" fmla="*/ 310 w 1340"/>
              <a:gd name="T51" fmla="*/ 128 h 1442"/>
              <a:gd name="T52" fmla="*/ 317 w 1340"/>
              <a:gd name="T53" fmla="*/ 378 h 1442"/>
              <a:gd name="T54" fmla="*/ 387 w 1340"/>
              <a:gd name="T55" fmla="*/ 386 h 1442"/>
              <a:gd name="T56" fmla="*/ 413 w 1340"/>
              <a:gd name="T57" fmla="*/ 360 h 1442"/>
              <a:gd name="T58" fmla="*/ 1237 w 1340"/>
              <a:gd name="T59" fmla="*/ 1056 h 1442"/>
              <a:gd name="T60" fmla="*/ 1005 w 1340"/>
              <a:gd name="T61" fmla="*/ 798 h 1442"/>
              <a:gd name="T62" fmla="*/ 696 w 1340"/>
              <a:gd name="T63" fmla="*/ 747 h 1442"/>
              <a:gd name="T64" fmla="*/ 954 w 1340"/>
              <a:gd name="T65" fmla="*/ 515 h 1442"/>
              <a:gd name="T66" fmla="*/ 696 w 1340"/>
              <a:gd name="T67" fmla="*/ 747 h 1442"/>
              <a:gd name="T68" fmla="*/ 1237 w 1340"/>
              <a:gd name="T69" fmla="*/ 747 h 1442"/>
              <a:gd name="T70" fmla="*/ 1005 w 1340"/>
              <a:gd name="T71" fmla="*/ 515 h 1442"/>
              <a:gd name="T72" fmla="*/ 1031 w 1340"/>
              <a:gd name="T73" fmla="*/ 360 h 1442"/>
              <a:gd name="T74" fmla="*/ 1023 w 1340"/>
              <a:gd name="T75" fmla="*/ 110 h 1442"/>
              <a:gd name="T76" fmla="*/ 954 w 1340"/>
              <a:gd name="T77" fmla="*/ 103 h 1442"/>
              <a:gd name="T78" fmla="*/ 928 w 1340"/>
              <a:gd name="T79" fmla="*/ 128 h 1442"/>
              <a:gd name="T80" fmla="*/ 936 w 1340"/>
              <a:gd name="T81" fmla="*/ 378 h 1442"/>
              <a:gd name="T82" fmla="*/ 1005 w 1340"/>
              <a:gd name="T83" fmla="*/ 386 h 1442"/>
              <a:gd name="T84" fmla="*/ 1031 w 1340"/>
              <a:gd name="T85" fmla="*/ 360 h 1442"/>
              <a:gd name="T86" fmla="*/ 1340 w 1340"/>
              <a:gd name="T87" fmla="*/ 1339 h 1442"/>
              <a:gd name="T88" fmla="*/ 1237 w 1340"/>
              <a:gd name="T89" fmla="*/ 1442 h 1442"/>
              <a:gd name="T90" fmla="*/ 31 w 1340"/>
              <a:gd name="T91" fmla="*/ 1412 h 1442"/>
              <a:gd name="T92" fmla="*/ 0 w 1340"/>
              <a:gd name="T93" fmla="*/ 309 h 1442"/>
              <a:gd name="T94" fmla="*/ 103 w 1340"/>
              <a:gd name="T95" fmla="*/ 206 h 1442"/>
              <a:gd name="T96" fmla="*/ 207 w 1340"/>
              <a:gd name="T97" fmla="*/ 128 h 1442"/>
              <a:gd name="T98" fmla="*/ 335 w 1340"/>
              <a:gd name="T99" fmla="*/ 0 h 1442"/>
              <a:gd name="T100" fmla="*/ 478 w 1340"/>
              <a:gd name="T101" fmla="*/ 37 h 1442"/>
              <a:gd name="T102" fmla="*/ 516 w 1340"/>
              <a:gd name="T103" fmla="*/ 206 h 1442"/>
              <a:gd name="T104" fmla="*/ 825 w 1340"/>
              <a:gd name="T105" fmla="*/ 128 h 1442"/>
              <a:gd name="T106" fmla="*/ 954 w 1340"/>
              <a:gd name="T107" fmla="*/ 0 h 1442"/>
              <a:gd name="T108" fmla="*/ 1096 w 1340"/>
              <a:gd name="T109" fmla="*/ 37 h 1442"/>
              <a:gd name="T110" fmla="*/ 1134 w 1340"/>
              <a:gd name="T111" fmla="*/ 206 h 1442"/>
              <a:gd name="T112" fmla="*/ 1309 w 1340"/>
              <a:gd name="T113" fmla="*/ 236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40" h="1442">
                <a:moveTo>
                  <a:pt x="103" y="1339"/>
                </a:moveTo>
                <a:lnTo>
                  <a:pt x="335" y="1339"/>
                </a:lnTo>
                <a:lnTo>
                  <a:pt x="335" y="1107"/>
                </a:lnTo>
                <a:lnTo>
                  <a:pt x="103" y="1107"/>
                </a:lnTo>
                <a:lnTo>
                  <a:pt x="103" y="1339"/>
                </a:lnTo>
                <a:close/>
                <a:moveTo>
                  <a:pt x="387" y="1339"/>
                </a:moveTo>
                <a:lnTo>
                  <a:pt x="644" y="1339"/>
                </a:lnTo>
                <a:lnTo>
                  <a:pt x="644" y="1107"/>
                </a:lnTo>
                <a:lnTo>
                  <a:pt x="387" y="1107"/>
                </a:lnTo>
                <a:lnTo>
                  <a:pt x="387" y="1339"/>
                </a:lnTo>
                <a:close/>
                <a:moveTo>
                  <a:pt x="103" y="1056"/>
                </a:moveTo>
                <a:lnTo>
                  <a:pt x="335" y="1056"/>
                </a:lnTo>
                <a:lnTo>
                  <a:pt x="335" y="798"/>
                </a:lnTo>
                <a:lnTo>
                  <a:pt x="103" y="798"/>
                </a:lnTo>
                <a:lnTo>
                  <a:pt x="103" y="1056"/>
                </a:lnTo>
                <a:close/>
                <a:moveTo>
                  <a:pt x="387" y="1056"/>
                </a:moveTo>
                <a:lnTo>
                  <a:pt x="644" y="1056"/>
                </a:lnTo>
                <a:lnTo>
                  <a:pt x="644" y="798"/>
                </a:lnTo>
                <a:lnTo>
                  <a:pt x="387" y="798"/>
                </a:lnTo>
                <a:lnTo>
                  <a:pt x="387" y="1056"/>
                </a:lnTo>
                <a:close/>
                <a:moveTo>
                  <a:pt x="103" y="747"/>
                </a:moveTo>
                <a:lnTo>
                  <a:pt x="335" y="747"/>
                </a:lnTo>
                <a:lnTo>
                  <a:pt x="335" y="515"/>
                </a:lnTo>
                <a:lnTo>
                  <a:pt x="103" y="515"/>
                </a:lnTo>
                <a:lnTo>
                  <a:pt x="103" y="747"/>
                </a:lnTo>
                <a:close/>
                <a:moveTo>
                  <a:pt x="696" y="1339"/>
                </a:moveTo>
                <a:lnTo>
                  <a:pt x="954" y="1339"/>
                </a:lnTo>
                <a:lnTo>
                  <a:pt x="954" y="1107"/>
                </a:lnTo>
                <a:lnTo>
                  <a:pt x="696" y="1107"/>
                </a:lnTo>
                <a:lnTo>
                  <a:pt x="696" y="1339"/>
                </a:lnTo>
                <a:close/>
                <a:moveTo>
                  <a:pt x="387" y="747"/>
                </a:moveTo>
                <a:lnTo>
                  <a:pt x="644" y="747"/>
                </a:lnTo>
                <a:lnTo>
                  <a:pt x="644" y="515"/>
                </a:lnTo>
                <a:lnTo>
                  <a:pt x="387" y="515"/>
                </a:lnTo>
                <a:lnTo>
                  <a:pt x="387" y="747"/>
                </a:lnTo>
                <a:close/>
                <a:moveTo>
                  <a:pt x="1005" y="1339"/>
                </a:moveTo>
                <a:lnTo>
                  <a:pt x="1237" y="1339"/>
                </a:lnTo>
                <a:lnTo>
                  <a:pt x="1237" y="1107"/>
                </a:lnTo>
                <a:lnTo>
                  <a:pt x="1005" y="1107"/>
                </a:lnTo>
                <a:lnTo>
                  <a:pt x="1005" y="1339"/>
                </a:lnTo>
                <a:close/>
                <a:moveTo>
                  <a:pt x="696" y="1056"/>
                </a:moveTo>
                <a:lnTo>
                  <a:pt x="954" y="1056"/>
                </a:lnTo>
                <a:lnTo>
                  <a:pt x="954" y="798"/>
                </a:lnTo>
                <a:lnTo>
                  <a:pt x="696" y="798"/>
                </a:lnTo>
                <a:lnTo>
                  <a:pt x="696" y="1056"/>
                </a:lnTo>
                <a:close/>
                <a:moveTo>
                  <a:pt x="413" y="360"/>
                </a:moveTo>
                <a:lnTo>
                  <a:pt x="413" y="128"/>
                </a:lnTo>
                <a:cubicBezTo>
                  <a:pt x="413" y="121"/>
                  <a:pt x="410" y="115"/>
                  <a:pt x="405" y="110"/>
                </a:cubicBezTo>
                <a:cubicBezTo>
                  <a:pt x="400" y="105"/>
                  <a:pt x="394" y="103"/>
                  <a:pt x="387" y="103"/>
                </a:cubicBezTo>
                <a:lnTo>
                  <a:pt x="335" y="103"/>
                </a:lnTo>
                <a:cubicBezTo>
                  <a:pt x="328" y="103"/>
                  <a:pt x="322" y="105"/>
                  <a:pt x="317" y="110"/>
                </a:cubicBezTo>
                <a:cubicBezTo>
                  <a:pt x="312" y="115"/>
                  <a:pt x="310" y="121"/>
                  <a:pt x="310" y="128"/>
                </a:cubicBezTo>
                <a:lnTo>
                  <a:pt x="310" y="360"/>
                </a:lnTo>
                <a:cubicBezTo>
                  <a:pt x="310" y="367"/>
                  <a:pt x="312" y="373"/>
                  <a:pt x="317" y="378"/>
                </a:cubicBezTo>
                <a:cubicBezTo>
                  <a:pt x="322" y="383"/>
                  <a:pt x="328" y="386"/>
                  <a:pt x="335" y="386"/>
                </a:cubicBezTo>
                <a:lnTo>
                  <a:pt x="387" y="386"/>
                </a:lnTo>
                <a:cubicBezTo>
                  <a:pt x="394" y="386"/>
                  <a:pt x="400" y="383"/>
                  <a:pt x="405" y="378"/>
                </a:cubicBezTo>
                <a:cubicBezTo>
                  <a:pt x="410" y="373"/>
                  <a:pt x="413" y="367"/>
                  <a:pt x="413" y="360"/>
                </a:cubicBezTo>
                <a:close/>
                <a:moveTo>
                  <a:pt x="1005" y="1056"/>
                </a:moveTo>
                <a:lnTo>
                  <a:pt x="1237" y="1056"/>
                </a:lnTo>
                <a:lnTo>
                  <a:pt x="1237" y="798"/>
                </a:lnTo>
                <a:lnTo>
                  <a:pt x="1005" y="798"/>
                </a:lnTo>
                <a:lnTo>
                  <a:pt x="1005" y="1056"/>
                </a:lnTo>
                <a:close/>
                <a:moveTo>
                  <a:pt x="696" y="747"/>
                </a:moveTo>
                <a:lnTo>
                  <a:pt x="954" y="747"/>
                </a:lnTo>
                <a:lnTo>
                  <a:pt x="954" y="515"/>
                </a:lnTo>
                <a:lnTo>
                  <a:pt x="696" y="515"/>
                </a:lnTo>
                <a:lnTo>
                  <a:pt x="696" y="747"/>
                </a:lnTo>
                <a:close/>
                <a:moveTo>
                  <a:pt x="1005" y="747"/>
                </a:moveTo>
                <a:lnTo>
                  <a:pt x="1237" y="747"/>
                </a:lnTo>
                <a:lnTo>
                  <a:pt x="1237" y="515"/>
                </a:lnTo>
                <a:lnTo>
                  <a:pt x="1005" y="515"/>
                </a:lnTo>
                <a:lnTo>
                  <a:pt x="1005" y="747"/>
                </a:lnTo>
                <a:close/>
                <a:moveTo>
                  <a:pt x="1031" y="360"/>
                </a:moveTo>
                <a:lnTo>
                  <a:pt x="1031" y="128"/>
                </a:lnTo>
                <a:cubicBezTo>
                  <a:pt x="1031" y="121"/>
                  <a:pt x="1028" y="115"/>
                  <a:pt x="1023" y="110"/>
                </a:cubicBezTo>
                <a:cubicBezTo>
                  <a:pt x="1018" y="105"/>
                  <a:pt x="1012" y="103"/>
                  <a:pt x="1005" y="103"/>
                </a:cubicBezTo>
                <a:lnTo>
                  <a:pt x="954" y="103"/>
                </a:lnTo>
                <a:cubicBezTo>
                  <a:pt x="947" y="103"/>
                  <a:pt x="941" y="105"/>
                  <a:pt x="936" y="110"/>
                </a:cubicBezTo>
                <a:cubicBezTo>
                  <a:pt x="930" y="115"/>
                  <a:pt x="928" y="121"/>
                  <a:pt x="928" y="128"/>
                </a:cubicBezTo>
                <a:lnTo>
                  <a:pt x="928" y="360"/>
                </a:lnTo>
                <a:cubicBezTo>
                  <a:pt x="928" y="367"/>
                  <a:pt x="930" y="373"/>
                  <a:pt x="936" y="378"/>
                </a:cubicBezTo>
                <a:cubicBezTo>
                  <a:pt x="941" y="383"/>
                  <a:pt x="947" y="386"/>
                  <a:pt x="954" y="386"/>
                </a:cubicBezTo>
                <a:lnTo>
                  <a:pt x="1005" y="386"/>
                </a:lnTo>
                <a:cubicBezTo>
                  <a:pt x="1012" y="386"/>
                  <a:pt x="1018" y="383"/>
                  <a:pt x="1023" y="378"/>
                </a:cubicBezTo>
                <a:cubicBezTo>
                  <a:pt x="1028" y="373"/>
                  <a:pt x="1031" y="367"/>
                  <a:pt x="1031" y="360"/>
                </a:cubicBezTo>
                <a:close/>
                <a:moveTo>
                  <a:pt x="1340" y="309"/>
                </a:moveTo>
                <a:lnTo>
                  <a:pt x="1340" y="1339"/>
                </a:lnTo>
                <a:cubicBezTo>
                  <a:pt x="1340" y="1367"/>
                  <a:pt x="1330" y="1391"/>
                  <a:pt x="1309" y="1412"/>
                </a:cubicBezTo>
                <a:cubicBezTo>
                  <a:pt x="1289" y="1432"/>
                  <a:pt x="1265" y="1442"/>
                  <a:pt x="1237" y="1442"/>
                </a:cubicBezTo>
                <a:lnTo>
                  <a:pt x="103" y="1442"/>
                </a:lnTo>
                <a:cubicBezTo>
                  <a:pt x="76" y="1442"/>
                  <a:pt x="51" y="1432"/>
                  <a:pt x="31" y="1412"/>
                </a:cubicBezTo>
                <a:cubicBezTo>
                  <a:pt x="11" y="1391"/>
                  <a:pt x="0" y="1367"/>
                  <a:pt x="0" y="1339"/>
                </a:cubicBezTo>
                <a:lnTo>
                  <a:pt x="0" y="309"/>
                </a:lnTo>
                <a:cubicBezTo>
                  <a:pt x="0" y="281"/>
                  <a:pt x="11" y="257"/>
                  <a:pt x="31" y="236"/>
                </a:cubicBezTo>
                <a:cubicBezTo>
                  <a:pt x="51" y="216"/>
                  <a:pt x="76" y="206"/>
                  <a:pt x="103" y="206"/>
                </a:cubicBezTo>
                <a:lnTo>
                  <a:pt x="207" y="206"/>
                </a:lnTo>
                <a:lnTo>
                  <a:pt x="207" y="128"/>
                </a:lnTo>
                <a:cubicBezTo>
                  <a:pt x="207" y="93"/>
                  <a:pt x="219" y="63"/>
                  <a:pt x="244" y="37"/>
                </a:cubicBezTo>
                <a:cubicBezTo>
                  <a:pt x="270" y="12"/>
                  <a:pt x="300" y="0"/>
                  <a:pt x="335" y="0"/>
                </a:cubicBezTo>
                <a:lnTo>
                  <a:pt x="387" y="0"/>
                </a:lnTo>
                <a:cubicBezTo>
                  <a:pt x="422" y="0"/>
                  <a:pt x="453" y="12"/>
                  <a:pt x="478" y="37"/>
                </a:cubicBezTo>
                <a:cubicBezTo>
                  <a:pt x="503" y="63"/>
                  <a:pt x="516" y="93"/>
                  <a:pt x="516" y="128"/>
                </a:cubicBezTo>
                <a:lnTo>
                  <a:pt x="516" y="206"/>
                </a:lnTo>
                <a:lnTo>
                  <a:pt x="825" y="206"/>
                </a:lnTo>
                <a:lnTo>
                  <a:pt x="825" y="128"/>
                </a:lnTo>
                <a:cubicBezTo>
                  <a:pt x="825" y="93"/>
                  <a:pt x="837" y="63"/>
                  <a:pt x="863" y="37"/>
                </a:cubicBezTo>
                <a:cubicBezTo>
                  <a:pt x="888" y="12"/>
                  <a:pt x="918" y="0"/>
                  <a:pt x="954" y="0"/>
                </a:cubicBezTo>
                <a:lnTo>
                  <a:pt x="1005" y="0"/>
                </a:lnTo>
                <a:cubicBezTo>
                  <a:pt x="1041" y="0"/>
                  <a:pt x="1071" y="12"/>
                  <a:pt x="1096" y="37"/>
                </a:cubicBezTo>
                <a:cubicBezTo>
                  <a:pt x="1121" y="63"/>
                  <a:pt x="1134" y="93"/>
                  <a:pt x="1134" y="128"/>
                </a:cubicBezTo>
                <a:lnTo>
                  <a:pt x="1134" y="206"/>
                </a:lnTo>
                <a:lnTo>
                  <a:pt x="1237" y="206"/>
                </a:lnTo>
                <a:cubicBezTo>
                  <a:pt x="1265" y="206"/>
                  <a:pt x="1289" y="216"/>
                  <a:pt x="1309" y="236"/>
                </a:cubicBezTo>
                <a:cubicBezTo>
                  <a:pt x="1330" y="257"/>
                  <a:pt x="1340" y="281"/>
                  <a:pt x="1340"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2" name="Random Icon"/>
          <p:cNvSpPr>
            <a:spLocks noChangeAspect="1" noEditPoints="1"/>
          </p:cNvSpPr>
          <p:nvPr/>
        </p:nvSpPr>
        <p:spPr bwMode="auto">
          <a:xfrm>
            <a:off x="4533138" y="3156583"/>
            <a:ext cx="311150" cy="279400"/>
          </a:xfrm>
          <a:custGeom>
            <a:avLst/>
            <a:gdLst>
              <a:gd name="T0" fmla="*/ 426 w 1442"/>
              <a:gd name="T1" fmla="*/ 581 h 1288"/>
              <a:gd name="T2" fmla="*/ 363 w 1442"/>
              <a:gd name="T3" fmla="*/ 472 h 1288"/>
              <a:gd name="T4" fmla="*/ 271 w 1442"/>
              <a:gd name="T5" fmla="*/ 398 h 1288"/>
              <a:gd name="T6" fmla="*/ 25 w 1442"/>
              <a:gd name="T7" fmla="*/ 386 h 1288"/>
              <a:gd name="T8" fmla="*/ 0 w 1442"/>
              <a:gd name="T9" fmla="*/ 360 h 1288"/>
              <a:gd name="T10" fmla="*/ 7 w 1442"/>
              <a:gd name="T11" fmla="*/ 187 h 1288"/>
              <a:gd name="T12" fmla="*/ 206 w 1442"/>
              <a:gd name="T13" fmla="*/ 180 h 1288"/>
              <a:gd name="T14" fmla="*/ 1442 w 1442"/>
              <a:gd name="T15" fmla="*/ 1005 h 1288"/>
              <a:gd name="T16" fmla="*/ 1178 w 1442"/>
              <a:gd name="T17" fmla="*/ 1281 h 1288"/>
              <a:gd name="T18" fmla="*/ 1141 w 1442"/>
              <a:gd name="T19" fmla="*/ 1280 h 1288"/>
              <a:gd name="T20" fmla="*/ 1133 w 1442"/>
              <a:gd name="T21" fmla="*/ 1108 h 1288"/>
              <a:gd name="T22" fmla="*/ 1000 w 1442"/>
              <a:gd name="T23" fmla="*/ 1109 h 1288"/>
              <a:gd name="T24" fmla="*/ 884 w 1442"/>
              <a:gd name="T25" fmla="*/ 1104 h 1288"/>
              <a:gd name="T26" fmla="*/ 781 w 1442"/>
              <a:gd name="T27" fmla="*/ 1080 h 1288"/>
              <a:gd name="T28" fmla="*/ 687 w 1442"/>
              <a:gd name="T29" fmla="*/ 1025 h 1288"/>
              <a:gd name="T30" fmla="*/ 598 w 1442"/>
              <a:gd name="T31" fmla="*/ 926 h 1288"/>
              <a:gd name="T32" fmla="*/ 737 w 1442"/>
              <a:gd name="T33" fmla="*/ 765 h 1288"/>
              <a:gd name="T34" fmla="*/ 811 w 1442"/>
              <a:gd name="T35" fmla="*/ 861 h 1288"/>
              <a:gd name="T36" fmla="*/ 927 w 1442"/>
              <a:gd name="T37" fmla="*/ 901 h 1288"/>
              <a:gd name="T38" fmla="*/ 1133 w 1442"/>
              <a:gd name="T39" fmla="*/ 747 h 1288"/>
              <a:gd name="T40" fmla="*/ 1159 w 1442"/>
              <a:gd name="T41" fmla="*/ 721 h 1288"/>
              <a:gd name="T42" fmla="*/ 1435 w 1442"/>
              <a:gd name="T43" fmla="*/ 986 h 1288"/>
              <a:gd name="T44" fmla="*/ 1442 w 1442"/>
              <a:gd name="T45" fmla="*/ 1005 h 1288"/>
              <a:gd name="T46" fmla="*/ 1435 w 1442"/>
              <a:gd name="T47" fmla="*/ 302 h 1288"/>
              <a:gd name="T48" fmla="*/ 1159 w 1442"/>
              <a:gd name="T49" fmla="*/ 567 h 1288"/>
              <a:gd name="T50" fmla="*/ 1133 w 1442"/>
              <a:gd name="T51" fmla="*/ 541 h 1288"/>
              <a:gd name="T52" fmla="*/ 927 w 1442"/>
              <a:gd name="T53" fmla="*/ 386 h 1288"/>
              <a:gd name="T54" fmla="*/ 802 w 1442"/>
              <a:gd name="T55" fmla="*/ 435 h 1288"/>
              <a:gd name="T56" fmla="*/ 724 w 1442"/>
              <a:gd name="T57" fmla="*/ 546 h 1288"/>
              <a:gd name="T58" fmla="*/ 622 w 1442"/>
              <a:gd name="T59" fmla="*/ 773 h 1288"/>
              <a:gd name="T60" fmla="*/ 527 w 1442"/>
              <a:gd name="T61" fmla="*/ 939 h 1288"/>
              <a:gd name="T62" fmla="*/ 395 w 1442"/>
              <a:gd name="T63" fmla="*/ 1060 h 1288"/>
              <a:gd name="T64" fmla="*/ 206 w 1442"/>
              <a:gd name="T65" fmla="*/ 1108 h 1288"/>
              <a:gd name="T66" fmla="*/ 7 w 1442"/>
              <a:gd name="T67" fmla="*/ 1100 h 1288"/>
              <a:gd name="T68" fmla="*/ 0 w 1442"/>
              <a:gd name="T69" fmla="*/ 927 h 1288"/>
              <a:gd name="T70" fmla="*/ 25 w 1442"/>
              <a:gd name="T71" fmla="*/ 901 h 1288"/>
              <a:gd name="T72" fmla="*/ 276 w 1442"/>
              <a:gd name="T73" fmla="*/ 889 h 1288"/>
              <a:gd name="T74" fmla="*/ 372 w 1442"/>
              <a:gd name="T75" fmla="*/ 804 h 1288"/>
              <a:gd name="T76" fmla="*/ 471 w 1442"/>
              <a:gd name="T77" fmla="*/ 604 h 1288"/>
              <a:gd name="T78" fmla="*/ 555 w 1442"/>
              <a:gd name="T79" fmla="*/ 430 h 1288"/>
              <a:gd name="T80" fmla="*/ 666 w 1442"/>
              <a:gd name="T81" fmla="*/ 282 h 1288"/>
              <a:gd name="T82" fmla="*/ 824 w 1442"/>
              <a:gd name="T83" fmla="*/ 193 h 1288"/>
              <a:gd name="T84" fmla="*/ 1133 w 1442"/>
              <a:gd name="T85" fmla="*/ 180 h 1288"/>
              <a:gd name="T86" fmla="*/ 1140 w 1442"/>
              <a:gd name="T87" fmla="*/ 7 h 1288"/>
              <a:gd name="T88" fmla="*/ 1178 w 1442"/>
              <a:gd name="T89" fmla="*/ 8 h 1288"/>
              <a:gd name="T90" fmla="*/ 1442 w 1442"/>
              <a:gd name="T91" fmla="*/ 283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42" h="1288">
                <a:moveTo>
                  <a:pt x="536" y="361"/>
                </a:moveTo>
                <a:cubicBezTo>
                  <a:pt x="504" y="411"/>
                  <a:pt x="467" y="484"/>
                  <a:pt x="426" y="581"/>
                </a:cubicBezTo>
                <a:cubicBezTo>
                  <a:pt x="414" y="557"/>
                  <a:pt x="404" y="537"/>
                  <a:pt x="396" y="523"/>
                </a:cubicBezTo>
                <a:cubicBezTo>
                  <a:pt x="388" y="508"/>
                  <a:pt x="377" y="491"/>
                  <a:pt x="363" y="472"/>
                </a:cubicBezTo>
                <a:cubicBezTo>
                  <a:pt x="350" y="452"/>
                  <a:pt x="336" y="437"/>
                  <a:pt x="322" y="426"/>
                </a:cubicBezTo>
                <a:cubicBezTo>
                  <a:pt x="308" y="415"/>
                  <a:pt x="292" y="406"/>
                  <a:pt x="271" y="398"/>
                </a:cubicBezTo>
                <a:cubicBezTo>
                  <a:pt x="251" y="390"/>
                  <a:pt x="229" y="386"/>
                  <a:pt x="206" y="386"/>
                </a:cubicBezTo>
                <a:lnTo>
                  <a:pt x="25" y="386"/>
                </a:lnTo>
                <a:cubicBezTo>
                  <a:pt x="18" y="386"/>
                  <a:pt x="12" y="384"/>
                  <a:pt x="7" y="379"/>
                </a:cubicBezTo>
                <a:cubicBezTo>
                  <a:pt x="2" y="374"/>
                  <a:pt x="0" y="368"/>
                  <a:pt x="0" y="360"/>
                </a:cubicBezTo>
                <a:lnTo>
                  <a:pt x="0" y="206"/>
                </a:lnTo>
                <a:cubicBezTo>
                  <a:pt x="0" y="198"/>
                  <a:pt x="2" y="192"/>
                  <a:pt x="7" y="187"/>
                </a:cubicBezTo>
                <a:cubicBezTo>
                  <a:pt x="12" y="183"/>
                  <a:pt x="18" y="180"/>
                  <a:pt x="25" y="180"/>
                </a:cubicBezTo>
                <a:lnTo>
                  <a:pt x="206" y="180"/>
                </a:lnTo>
                <a:cubicBezTo>
                  <a:pt x="340" y="180"/>
                  <a:pt x="450" y="240"/>
                  <a:pt x="536" y="361"/>
                </a:cubicBezTo>
                <a:close/>
                <a:moveTo>
                  <a:pt x="1442" y="1005"/>
                </a:moveTo>
                <a:cubicBezTo>
                  <a:pt x="1442" y="1012"/>
                  <a:pt x="1440" y="1018"/>
                  <a:pt x="1435" y="1023"/>
                </a:cubicBezTo>
                <a:lnTo>
                  <a:pt x="1178" y="1281"/>
                </a:lnTo>
                <a:cubicBezTo>
                  <a:pt x="1173" y="1285"/>
                  <a:pt x="1167" y="1288"/>
                  <a:pt x="1159" y="1288"/>
                </a:cubicBezTo>
                <a:cubicBezTo>
                  <a:pt x="1152" y="1288"/>
                  <a:pt x="1146" y="1285"/>
                  <a:pt x="1141" y="1280"/>
                </a:cubicBezTo>
                <a:cubicBezTo>
                  <a:pt x="1136" y="1275"/>
                  <a:pt x="1133" y="1269"/>
                  <a:pt x="1133" y="1262"/>
                </a:cubicBezTo>
                <a:lnTo>
                  <a:pt x="1133" y="1108"/>
                </a:lnTo>
                <a:cubicBezTo>
                  <a:pt x="1116" y="1108"/>
                  <a:pt x="1093" y="1108"/>
                  <a:pt x="1065" y="1108"/>
                </a:cubicBezTo>
                <a:cubicBezTo>
                  <a:pt x="1036" y="1108"/>
                  <a:pt x="1015" y="1108"/>
                  <a:pt x="1000" y="1109"/>
                </a:cubicBezTo>
                <a:cubicBezTo>
                  <a:pt x="985" y="1109"/>
                  <a:pt x="965" y="1109"/>
                  <a:pt x="941" y="1108"/>
                </a:cubicBezTo>
                <a:cubicBezTo>
                  <a:pt x="917" y="1107"/>
                  <a:pt x="898" y="1106"/>
                  <a:pt x="884" y="1104"/>
                </a:cubicBezTo>
                <a:cubicBezTo>
                  <a:pt x="870" y="1102"/>
                  <a:pt x="853" y="1099"/>
                  <a:pt x="832" y="1095"/>
                </a:cubicBezTo>
                <a:cubicBezTo>
                  <a:pt x="812" y="1092"/>
                  <a:pt x="795" y="1087"/>
                  <a:pt x="781" y="1080"/>
                </a:cubicBezTo>
                <a:cubicBezTo>
                  <a:pt x="768" y="1074"/>
                  <a:pt x="752" y="1067"/>
                  <a:pt x="735" y="1058"/>
                </a:cubicBezTo>
                <a:cubicBezTo>
                  <a:pt x="717" y="1048"/>
                  <a:pt x="701" y="1038"/>
                  <a:pt x="687" y="1025"/>
                </a:cubicBezTo>
                <a:cubicBezTo>
                  <a:pt x="673" y="1013"/>
                  <a:pt x="659" y="999"/>
                  <a:pt x="643" y="982"/>
                </a:cubicBezTo>
                <a:cubicBezTo>
                  <a:pt x="627" y="966"/>
                  <a:pt x="612" y="947"/>
                  <a:pt x="598" y="926"/>
                </a:cubicBezTo>
                <a:cubicBezTo>
                  <a:pt x="630" y="876"/>
                  <a:pt x="666" y="803"/>
                  <a:pt x="707" y="707"/>
                </a:cubicBezTo>
                <a:cubicBezTo>
                  <a:pt x="719" y="731"/>
                  <a:pt x="729" y="750"/>
                  <a:pt x="737" y="765"/>
                </a:cubicBezTo>
                <a:cubicBezTo>
                  <a:pt x="745" y="780"/>
                  <a:pt x="756" y="797"/>
                  <a:pt x="770" y="816"/>
                </a:cubicBezTo>
                <a:cubicBezTo>
                  <a:pt x="783" y="835"/>
                  <a:pt x="797" y="850"/>
                  <a:pt x="811" y="861"/>
                </a:cubicBezTo>
                <a:cubicBezTo>
                  <a:pt x="825" y="872"/>
                  <a:pt x="841" y="882"/>
                  <a:pt x="862" y="890"/>
                </a:cubicBezTo>
                <a:cubicBezTo>
                  <a:pt x="882" y="897"/>
                  <a:pt x="904" y="901"/>
                  <a:pt x="927" y="901"/>
                </a:cubicBezTo>
                <a:lnTo>
                  <a:pt x="1133" y="901"/>
                </a:lnTo>
                <a:lnTo>
                  <a:pt x="1133" y="747"/>
                </a:lnTo>
                <a:cubicBezTo>
                  <a:pt x="1133" y="739"/>
                  <a:pt x="1136" y="733"/>
                  <a:pt x="1140" y="728"/>
                </a:cubicBezTo>
                <a:cubicBezTo>
                  <a:pt x="1145" y="723"/>
                  <a:pt x="1152" y="721"/>
                  <a:pt x="1159" y="721"/>
                </a:cubicBezTo>
                <a:cubicBezTo>
                  <a:pt x="1165" y="721"/>
                  <a:pt x="1172" y="724"/>
                  <a:pt x="1178" y="729"/>
                </a:cubicBezTo>
                <a:lnTo>
                  <a:pt x="1435" y="986"/>
                </a:lnTo>
                <a:cubicBezTo>
                  <a:pt x="1440" y="991"/>
                  <a:pt x="1442" y="997"/>
                  <a:pt x="1442" y="1004"/>
                </a:cubicBezTo>
                <a:lnTo>
                  <a:pt x="1442" y="1005"/>
                </a:lnTo>
                <a:close/>
                <a:moveTo>
                  <a:pt x="1442" y="283"/>
                </a:moveTo>
                <a:cubicBezTo>
                  <a:pt x="1442" y="291"/>
                  <a:pt x="1440" y="297"/>
                  <a:pt x="1435" y="302"/>
                </a:cubicBezTo>
                <a:lnTo>
                  <a:pt x="1178" y="559"/>
                </a:lnTo>
                <a:cubicBezTo>
                  <a:pt x="1173" y="564"/>
                  <a:pt x="1167" y="567"/>
                  <a:pt x="1159" y="567"/>
                </a:cubicBezTo>
                <a:cubicBezTo>
                  <a:pt x="1152" y="567"/>
                  <a:pt x="1146" y="564"/>
                  <a:pt x="1141" y="559"/>
                </a:cubicBezTo>
                <a:cubicBezTo>
                  <a:pt x="1136" y="554"/>
                  <a:pt x="1133" y="548"/>
                  <a:pt x="1133" y="541"/>
                </a:cubicBezTo>
                <a:lnTo>
                  <a:pt x="1133" y="386"/>
                </a:lnTo>
                <a:lnTo>
                  <a:pt x="927" y="386"/>
                </a:lnTo>
                <a:cubicBezTo>
                  <a:pt x="901" y="386"/>
                  <a:pt x="878" y="390"/>
                  <a:pt x="857" y="398"/>
                </a:cubicBezTo>
                <a:cubicBezTo>
                  <a:pt x="836" y="406"/>
                  <a:pt x="818" y="418"/>
                  <a:pt x="802" y="435"/>
                </a:cubicBezTo>
                <a:cubicBezTo>
                  <a:pt x="785" y="451"/>
                  <a:pt x="772" y="467"/>
                  <a:pt x="761" y="484"/>
                </a:cubicBezTo>
                <a:cubicBezTo>
                  <a:pt x="749" y="501"/>
                  <a:pt x="737" y="522"/>
                  <a:pt x="724" y="546"/>
                </a:cubicBezTo>
                <a:cubicBezTo>
                  <a:pt x="707" y="580"/>
                  <a:pt x="686" y="626"/>
                  <a:pt x="661" y="684"/>
                </a:cubicBezTo>
                <a:cubicBezTo>
                  <a:pt x="646" y="720"/>
                  <a:pt x="633" y="749"/>
                  <a:pt x="622" y="773"/>
                </a:cubicBezTo>
                <a:cubicBezTo>
                  <a:pt x="611" y="798"/>
                  <a:pt x="596" y="826"/>
                  <a:pt x="578" y="858"/>
                </a:cubicBezTo>
                <a:cubicBezTo>
                  <a:pt x="560" y="890"/>
                  <a:pt x="543" y="917"/>
                  <a:pt x="527" y="939"/>
                </a:cubicBezTo>
                <a:cubicBezTo>
                  <a:pt x="510" y="960"/>
                  <a:pt x="490" y="982"/>
                  <a:pt x="467" y="1005"/>
                </a:cubicBezTo>
                <a:cubicBezTo>
                  <a:pt x="444" y="1028"/>
                  <a:pt x="420" y="1047"/>
                  <a:pt x="395" y="1060"/>
                </a:cubicBezTo>
                <a:cubicBezTo>
                  <a:pt x="370" y="1074"/>
                  <a:pt x="341" y="1085"/>
                  <a:pt x="309" y="1094"/>
                </a:cubicBezTo>
                <a:cubicBezTo>
                  <a:pt x="277" y="1103"/>
                  <a:pt x="242" y="1108"/>
                  <a:pt x="206" y="1108"/>
                </a:cubicBezTo>
                <a:lnTo>
                  <a:pt x="25" y="1108"/>
                </a:lnTo>
                <a:cubicBezTo>
                  <a:pt x="18" y="1108"/>
                  <a:pt x="12" y="1105"/>
                  <a:pt x="7" y="1100"/>
                </a:cubicBezTo>
                <a:cubicBezTo>
                  <a:pt x="2" y="1095"/>
                  <a:pt x="0" y="1089"/>
                  <a:pt x="0" y="1082"/>
                </a:cubicBezTo>
                <a:lnTo>
                  <a:pt x="0" y="927"/>
                </a:lnTo>
                <a:cubicBezTo>
                  <a:pt x="0" y="920"/>
                  <a:pt x="2" y="914"/>
                  <a:pt x="7" y="909"/>
                </a:cubicBezTo>
                <a:cubicBezTo>
                  <a:pt x="12" y="904"/>
                  <a:pt x="18" y="901"/>
                  <a:pt x="25" y="901"/>
                </a:cubicBezTo>
                <a:lnTo>
                  <a:pt x="206" y="901"/>
                </a:lnTo>
                <a:cubicBezTo>
                  <a:pt x="232" y="901"/>
                  <a:pt x="255" y="897"/>
                  <a:pt x="276" y="889"/>
                </a:cubicBezTo>
                <a:cubicBezTo>
                  <a:pt x="297" y="881"/>
                  <a:pt x="315" y="869"/>
                  <a:pt x="331" y="853"/>
                </a:cubicBezTo>
                <a:cubicBezTo>
                  <a:pt x="347" y="837"/>
                  <a:pt x="361" y="821"/>
                  <a:pt x="372" y="804"/>
                </a:cubicBezTo>
                <a:cubicBezTo>
                  <a:pt x="384" y="787"/>
                  <a:pt x="396" y="766"/>
                  <a:pt x="409" y="741"/>
                </a:cubicBezTo>
                <a:cubicBezTo>
                  <a:pt x="426" y="708"/>
                  <a:pt x="447" y="662"/>
                  <a:pt x="471" y="604"/>
                </a:cubicBezTo>
                <a:cubicBezTo>
                  <a:pt x="487" y="568"/>
                  <a:pt x="500" y="538"/>
                  <a:pt x="511" y="514"/>
                </a:cubicBezTo>
                <a:cubicBezTo>
                  <a:pt x="522" y="490"/>
                  <a:pt x="537" y="462"/>
                  <a:pt x="555" y="430"/>
                </a:cubicBezTo>
                <a:cubicBezTo>
                  <a:pt x="573" y="397"/>
                  <a:pt x="590" y="371"/>
                  <a:pt x="606" y="349"/>
                </a:cubicBezTo>
                <a:cubicBezTo>
                  <a:pt x="623" y="328"/>
                  <a:pt x="643" y="305"/>
                  <a:pt x="666" y="282"/>
                </a:cubicBezTo>
                <a:cubicBezTo>
                  <a:pt x="689" y="259"/>
                  <a:pt x="713" y="241"/>
                  <a:pt x="738" y="227"/>
                </a:cubicBezTo>
                <a:cubicBezTo>
                  <a:pt x="763" y="214"/>
                  <a:pt x="792" y="202"/>
                  <a:pt x="824" y="193"/>
                </a:cubicBezTo>
                <a:cubicBezTo>
                  <a:pt x="856" y="185"/>
                  <a:pt x="891" y="180"/>
                  <a:pt x="927" y="180"/>
                </a:cubicBezTo>
                <a:lnTo>
                  <a:pt x="1133" y="180"/>
                </a:lnTo>
                <a:lnTo>
                  <a:pt x="1133" y="26"/>
                </a:lnTo>
                <a:cubicBezTo>
                  <a:pt x="1133" y="18"/>
                  <a:pt x="1136" y="12"/>
                  <a:pt x="1140" y="7"/>
                </a:cubicBezTo>
                <a:cubicBezTo>
                  <a:pt x="1145" y="2"/>
                  <a:pt x="1152" y="0"/>
                  <a:pt x="1159" y="0"/>
                </a:cubicBezTo>
                <a:cubicBezTo>
                  <a:pt x="1165" y="0"/>
                  <a:pt x="1172" y="2"/>
                  <a:pt x="1178" y="8"/>
                </a:cubicBezTo>
                <a:lnTo>
                  <a:pt x="1435" y="265"/>
                </a:lnTo>
                <a:cubicBezTo>
                  <a:pt x="1440" y="269"/>
                  <a:pt x="1442" y="276"/>
                  <a:pt x="1442" y="28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3" name="Comment Icon"/>
          <p:cNvSpPr>
            <a:spLocks noChangeAspect="1"/>
          </p:cNvSpPr>
          <p:nvPr/>
        </p:nvSpPr>
        <p:spPr bwMode="auto">
          <a:xfrm>
            <a:off x="4977266" y="3162933"/>
            <a:ext cx="312738" cy="266700"/>
          </a:xfrm>
          <a:custGeom>
            <a:avLst/>
            <a:gdLst>
              <a:gd name="T0" fmla="*/ 1442 w 1442"/>
              <a:gd name="T1" fmla="*/ 516 h 1238"/>
              <a:gd name="T2" fmla="*/ 1345 w 1442"/>
              <a:gd name="T3" fmla="*/ 774 h 1238"/>
              <a:gd name="T4" fmla="*/ 1083 w 1442"/>
              <a:gd name="T5" fmla="*/ 962 h 1238"/>
              <a:gd name="T6" fmla="*/ 721 w 1442"/>
              <a:gd name="T7" fmla="*/ 1031 h 1238"/>
              <a:gd name="T8" fmla="*/ 604 w 1442"/>
              <a:gd name="T9" fmla="*/ 1024 h 1238"/>
              <a:gd name="T10" fmla="*/ 234 w 1442"/>
              <a:gd name="T11" fmla="*/ 1219 h 1238"/>
              <a:gd name="T12" fmla="*/ 142 w 1442"/>
              <a:gd name="T13" fmla="*/ 1237 h 1238"/>
              <a:gd name="T14" fmla="*/ 117 w 1442"/>
              <a:gd name="T15" fmla="*/ 1230 h 1238"/>
              <a:gd name="T16" fmla="*/ 103 w 1442"/>
              <a:gd name="T17" fmla="*/ 1206 h 1238"/>
              <a:gd name="T18" fmla="*/ 103 w 1442"/>
              <a:gd name="T19" fmla="*/ 1206 h 1238"/>
              <a:gd name="T20" fmla="*/ 103 w 1442"/>
              <a:gd name="T21" fmla="*/ 1196 h 1238"/>
              <a:gd name="T22" fmla="*/ 105 w 1442"/>
              <a:gd name="T23" fmla="*/ 1188 h 1238"/>
              <a:gd name="T24" fmla="*/ 108 w 1442"/>
              <a:gd name="T25" fmla="*/ 1180 h 1238"/>
              <a:gd name="T26" fmla="*/ 113 w 1442"/>
              <a:gd name="T27" fmla="*/ 1173 h 1238"/>
              <a:gd name="T28" fmla="*/ 119 w 1442"/>
              <a:gd name="T29" fmla="*/ 1166 h 1238"/>
              <a:gd name="T30" fmla="*/ 125 w 1442"/>
              <a:gd name="T31" fmla="*/ 1159 h 1238"/>
              <a:gd name="T32" fmla="*/ 150 w 1442"/>
              <a:gd name="T33" fmla="*/ 1131 h 1238"/>
              <a:gd name="T34" fmla="*/ 178 w 1442"/>
              <a:gd name="T35" fmla="*/ 1101 h 1238"/>
              <a:gd name="T36" fmla="*/ 203 w 1442"/>
              <a:gd name="T37" fmla="*/ 1069 h 1238"/>
              <a:gd name="T38" fmla="*/ 229 w 1442"/>
              <a:gd name="T39" fmla="*/ 1028 h 1238"/>
              <a:gd name="T40" fmla="*/ 251 w 1442"/>
              <a:gd name="T41" fmla="*/ 980 h 1238"/>
              <a:gd name="T42" fmla="*/ 272 w 1442"/>
              <a:gd name="T43" fmla="*/ 919 h 1238"/>
              <a:gd name="T44" fmla="*/ 72 w 1442"/>
              <a:gd name="T45" fmla="*/ 742 h 1238"/>
              <a:gd name="T46" fmla="*/ 0 w 1442"/>
              <a:gd name="T47" fmla="*/ 516 h 1238"/>
              <a:gd name="T48" fmla="*/ 57 w 1442"/>
              <a:gd name="T49" fmla="*/ 316 h 1238"/>
              <a:gd name="T50" fmla="*/ 210 w 1442"/>
              <a:gd name="T51" fmla="*/ 151 h 1238"/>
              <a:gd name="T52" fmla="*/ 441 w 1442"/>
              <a:gd name="T53" fmla="*/ 41 h 1238"/>
              <a:gd name="T54" fmla="*/ 721 w 1442"/>
              <a:gd name="T55" fmla="*/ 0 h 1238"/>
              <a:gd name="T56" fmla="*/ 1083 w 1442"/>
              <a:gd name="T57" fmla="*/ 69 h 1238"/>
              <a:gd name="T58" fmla="*/ 1346 w 1442"/>
              <a:gd name="T59" fmla="*/ 257 h 1238"/>
              <a:gd name="T60" fmla="*/ 1442 w 1442"/>
              <a:gd name="T61" fmla="*/ 516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42" h="1238">
                <a:moveTo>
                  <a:pt x="1442" y="516"/>
                </a:moveTo>
                <a:cubicBezTo>
                  <a:pt x="1442" y="609"/>
                  <a:pt x="1410" y="695"/>
                  <a:pt x="1345" y="774"/>
                </a:cubicBezTo>
                <a:cubicBezTo>
                  <a:pt x="1281" y="854"/>
                  <a:pt x="1194" y="916"/>
                  <a:pt x="1083" y="962"/>
                </a:cubicBezTo>
                <a:cubicBezTo>
                  <a:pt x="972" y="1008"/>
                  <a:pt x="852" y="1031"/>
                  <a:pt x="721" y="1031"/>
                </a:cubicBezTo>
                <a:cubicBezTo>
                  <a:pt x="683" y="1031"/>
                  <a:pt x="644" y="1029"/>
                  <a:pt x="604" y="1024"/>
                </a:cubicBezTo>
                <a:cubicBezTo>
                  <a:pt x="498" y="1118"/>
                  <a:pt x="374" y="1183"/>
                  <a:pt x="234" y="1219"/>
                </a:cubicBezTo>
                <a:cubicBezTo>
                  <a:pt x="207" y="1227"/>
                  <a:pt x="177" y="1233"/>
                  <a:pt x="142" y="1237"/>
                </a:cubicBezTo>
                <a:cubicBezTo>
                  <a:pt x="133" y="1238"/>
                  <a:pt x="125" y="1236"/>
                  <a:pt x="117" y="1230"/>
                </a:cubicBezTo>
                <a:cubicBezTo>
                  <a:pt x="110" y="1224"/>
                  <a:pt x="105" y="1216"/>
                  <a:pt x="103" y="1206"/>
                </a:cubicBezTo>
                <a:lnTo>
                  <a:pt x="103" y="1206"/>
                </a:lnTo>
                <a:cubicBezTo>
                  <a:pt x="102" y="1203"/>
                  <a:pt x="102" y="1200"/>
                  <a:pt x="103" y="1196"/>
                </a:cubicBezTo>
                <a:cubicBezTo>
                  <a:pt x="104" y="1192"/>
                  <a:pt x="105" y="1189"/>
                  <a:pt x="105" y="1188"/>
                </a:cubicBezTo>
                <a:cubicBezTo>
                  <a:pt x="104" y="1187"/>
                  <a:pt x="106" y="1184"/>
                  <a:pt x="108" y="1180"/>
                </a:cubicBezTo>
                <a:lnTo>
                  <a:pt x="113" y="1173"/>
                </a:lnTo>
                <a:lnTo>
                  <a:pt x="119" y="1166"/>
                </a:lnTo>
                <a:cubicBezTo>
                  <a:pt x="122" y="1162"/>
                  <a:pt x="125" y="1159"/>
                  <a:pt x="125" y="1159"/>
                </a:cubicBezTo>
                <a:cubicBezTo>
                  <a:pt x="129" y="1155"/>
                  <a:pt x="137" y="1145"/>
                  <a:pt x="150" y="1131"/>
                </a:cubicBezTo>
                <a:cubicBezTo>
                  <a:pt x="163" y="1117"/>
                  <a:pt x="172" y="1107"/>
                  <a:pt x="178" y="1101"/>
                </a:cubicBezTo>
                <a:cubicBezTo>
                  <a:pt x="183" y="1094"/>
                  <a:pt x="192" y="1084"/>
                  <a:pt x="203" y="1069"/>
                </a:cubicBezTo>
                <a:cubicBezTo>
                  <a:pt x="214" y="1054"/>
                  <a:pt x="223" y="1040"/>
                  <a:pt x="229" y="1028"/>
                </a:cubicBezTo>
                <a:cubicBezTo>
                  <a:pt x="235" y="1015"/>
                  <a:pt x="243" y="999"/>
                  <a:pt x="251" y="980"/>
                </a:cubicBezTo>
                <a:cubicBezTo>
                  <a:pt x="259" y="961"/>
                  <a:pt x="266" y="940"/>
                  <a:pt x="272" y="919"/>
                </a:cubicBezTo>
                <a:cubicBezTo>
                  <a:pt x="187" y="871"/>
                  <a:pt x="121" y="812"/>
                  <a:pt x="72" y="742"/>
                </a:cubicBezTo>
                <a:cubicBezTo>
                  <a:pt x="24" y="672"/>
                  <a:pt x="0" y="596"/>
                  <a:pt x="0" y="516"/>
                </a:cubicBezTo>
                <a:cubicBezTo>
                  <a:pt x="0" y="446"/>
                  <a:pt x="19" y="379"/>
                  <a:pt x="57" y="316"/>
                </a:cubicBezTo>
                <a:cubicBezTo>
                  <a:pt x="95" y="252"/>
                  <a:pt x="146" y="197"/>
                  <a:pt x="210" y="151"/>
                </a:cubicBezTo>
                <a:cubicBezTo>
                  <a:pt x="275" y="105"/>
                  <a:pt x="352" y="68"/>
                  <a:pt x="441" y="41"/>
                </a:cubicBezTo>
                <a:cubicBezTo>
                  <a:pt x="530" y="14"/>
                  <a:pt x="623" y="0"/>
                  <a:pt x="721" y="0"/>
                </a:cubicBezTo>
                <a:cubicBezTo>
                  <a:pt x="852" y="0"/>
                  <a:pt x="973" y="23"/>
                  <a:pt x="1083" y="69"/>
                </a:cubicBezTo>
                <a:cubicBezTo>
                  <a:pt x="1194" y="115"/>
                  <a:pt x="1281" y="178"/>
                  <a:pt x="1346" y="257"/>
                </a:cubicBezTo>
                <a:cubicBezTo>
                  <a:pt x="1410" y="336"/>
                  <a:pt x="1442" y="422"/>
                  <a:pt x="1442" y="51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4" name="Magnet Icon"/>
          <p:cNvSpPr>
            <a:spLocks noChangeAspect="1" noEditPoints="1"/>
          </p:cNvSpPr>
          <p:nvPr/>
        </p:nvSpPr>
        <p:spPr bwMode="auto">
          <a:xfrm>
            <a:off x="5446000" y="3162933"/>
            <a:ext cx="266700" cy="266700"/>
          </a:xfrm>
          <a:custGeom>
            <a:avLst/>
            <a:gdLst>
              <a:gd name="T0" fmla="*/ 1237 w 1237"/>
              <a:gd name="T1" fmla="*/ 566 h 1236"/>
              <a:gd name="T2" fmla="*/ 1237 w 1237"/>
              <a:gd name="T3" fmla="*/ 669 h 1236"/>
              <a:gd name="T4" fmla="*/ 1158 w 1237"/>
              <a:gd name="T5" fmla="*/ 961 h 1236"/>
              <a:gd name="T6" fmla="*/ 937 w 1237"/>
              <a:gd name="T7" fmla="*/ 1163 h 1236"/>
              <a:gd name="T8" fmla="*/ 619 w 1237"/>
              <a:gd name="T9" fmla="*/ 1236 h 1236"/>
              <a:gd name="T10" fmla="*/ 300 w 1237"/>
              <a:gd name="T11" fmla="*/ 1163 h 1236"/>
              <a:gd name="T12" fmla="*/ 80 w 1237"/>
              <a:gd name="T13" fmla="*/ 961 h 1236"/>
              <a:gd name="T14" fmla="*/ 0 w 1237"/>
              <a:gd name="T15" fmla="*/ 669 h 1236"/>
              <a:gd name="T16" fmla="*/ 0 w 1237"/>
              <a:gd name="T17" fmla="*/ 566 h 1236"/>
              <a:gd name="T18" fmla="*/ 16 w 1237"/>
              <a:gd name="T19" fmla="*/ 530 h 1236"/>
              <a:gd name="T20" fmla="*/ 52 w 1237"/>
              <a:gd name="T21" fmla="*/ 515 h 1236"/>
              <a:gd name="T22" fmla="*/ 361 w 1237"/>
              <a:gd name="T23" fmla="*/ 515 h 1236"/>
              <a:gd name="T24" fmla="*/ 397 w 1237"/>
              <a:gd name="T25" fmla="*/ 530 h 1236"/>
              <a:gd name="T26" fmla="*/ 413 w 1237"/>
              <a:gd name="T27" fmla="*/ 566 h 1236"/>
              <a:gd name="T28" fmla="*/ 413 w 1237"/>
              <a:gd name="T29" fmla="*/ 669 h 1236"/>
              <a:gd name="T30" fmla="*/ 432 w 1237"/>
              <a:gd name="T31" fmla="*/ 742 h 1236"/>
              <a:gd name="T32" fmla="*/ 475 w 1237"/>
              <a:gd name="T33" fmla="*/ 788 h 1236"/>
              <a:gd name="T34" fmla="*/ 532 w 1237"/>
              <a:gd name="T35" fmla="*/ 812 h 1236"/>
              <a:gd name="T36" fmla="*/ 583 w 1237"/>
              <a:gd name="T37" fmla="*/ 822 h 1236"/>
              <a:gd name="T38" fmla="*/ 619 w 1237"/>
              <a:gd name="T39" fmla="*/ 824 h 1236"/>
              <a:gd name="T40" fmla="*/ 654 w 1237"/>
              <a:gd name="T41" fmla="*/ 822 h 1236"/>
              <a:gd name="T42" fmla="*/ 706 w 1237"/>
              <a:gd name="T43" fmla="*/ 812 h 1236"/>
              <a:gd name="T44" fmla="*/ 763 w 1237"/>
              <a:gd name="T45" fmla="*/ 788 h 1236"/>
              <a:gd name="T46" fmla="*/ 806 w 1237"/>
              <a:gd name="T47" fmla="*/ 742 h 1236"/>
              <a:gd name="T48" fmla="*/ 825 w 1237"/>
              <a:gd name="T49" fmla="*/ 669 h 1236"/>
              <a:gd name="T50" fmla="*/ 825 w 1237"/>
              <a:gd name="T51" fmla="*/ 566 h 1236"/>
              <a:gd name="T52" fmla="*/ 840 w 1237"/>
              <a:gd name="T53" fmla="*/ 530 h 1236"/>
              <a:gd name="T54" fmla="*/ 876 w 1237"/>
              <a:gd name="T55" fmla="*/ 515 h 1236"/>
              <a:gd name="T56" fmla="*/ 1185 w 1237"/>
              <a:gd name="T57" fmla="*/ 515 h 1236"/>
              <a:gd name="T58" fmla="*/ 1222 w 1237"/>
              <a:gd name="T59" fmla="*/ 530 h 1236"/>
              <a:gd name="T60" fmla="*/ 1237 w 1237"/>
              <a:gd name="T61" fmla="*/ 566 h 1236"/>
              <a:gd name="T62" fmla="*/ 413 w 1237"/>
              <a:gd name="T63" fmla="*/ 51 h 1236"/>
              <a:gd name="T64" fmla="*/ 413 w 1237"/>
              <a:gd name="T65" fmla="*/ 360 h 1236"/>
              <a:gd name="T66" fmla="*/ 397 w 1237"/>
              <a:gd name="T67" fmla="*/ 396 h 1236"/>
              <a:gd name="T68" fmla="*/ 361 w 1237"/>
              <a:gd name="T69" fmla="*/ 412 h 1236"/>
              <a:gd name="T70" fmla="*/ 52 w 1237"/>
              <a:gd name="T71" fmla="*/ 412 h 1236"/>
              <a:gd name="T72" fmla="*/ 16 w 1237"/>
              <a:gd name="T73" fmla="*/ 396 h 1236"/>
              <a:gd name="T74" fmla="*/ 0 w 1237"/>
              <a:gd name="T75" fmla="*/ 360 h 1236"/>
              <a:gd name="T76" fmla="*/ 0 w 1237"/>
              <a:gd name="T77" fmla="*/ 51 h 1236"/>
              <a:gd name="T78" fmla="*/ 16 w 1237"/>
              <a:gd name="T79" fmla="*/ 15 h 1236"/>
              <a:gd name="T80" fmla="*/ 52 w 1237"/>
              <a:gd name="T81" fmla="*/ 0 h 1236"/>
              <a:gd name="T82" fmla="*/ 361 w 1237"/>
              <a:gd name="T83" fmla="*/ 0 h 1236"/>
              <a:gd name="T84" fmla="*/ 397 w 1237"/>
              <a:gd name="T85" fmla="*/ 15 h 1236"/>
              <a:gd name="T86" fmla="*/ 413 w 1237"/>
              <a:gd name="T87" fmla="*/ 51 h 1236"/>
              <a:gd name="T88" fmla="*/ 1237 w 1237"/>
              <a:gd name="T89" fmla="*/ 51 h 1236"/>
              <a:gd name="T90" fmla="*/ 1237 w 1237"/>
              <a:gd name="T91" fmla="*/ 360 h 1236"/>
              <a:gd name="T92" fmla="*/ 1222 w 1237"/>
              <a:gd name="T93" fmla="*/ 396 h 1236"/>
              <a:gd name="T94" fmla="*/ 1185 w 1237"/>
              <a:gd name="T95" fmla="*/ 412 h 1236"/>
              <a:gd name="T96" fmla="*/ 876 w 1237"/>
              <a:gd name="T97" fmla="*/ 412 h 1236"/>
              <a:gd name="T98" fmla="*/ 840 w 1237"/>
              <a:gd name="T99" fmla="*/ 396 h 1236"/>
              <a:gd name="T100" fmla="*/ 825 w 1237"/>
              <a:gd name="T101" fmla="*/ 360 h 1236"/>
              <a:gd name="T102" fmla="*/ 825 w 1237"/>
              <a:gd name="T103" fmla="*/ 51 h 1236"/>
              <a:gd name="T104" fmla="*/ 840 w 1237"/>
              <a:gd name="T105" fmla="*/ 15 h 1236"/>
              <a:gd name="T106" fmla="*/ 876 w 1237"/>
              <a:gd name="T107" fmla="*/ 0 h 1236"/>
              <a:gd name="T108" fmla="*/ 1185 w 1237"/>
              <a:gd name="T109" fmla="*/ 0 h 1236"/>
              <a:gd name="T110" fmla="*/ 1222 w 1237"/>
              <a:gd name="T111" fmla="*/ 15 h 1236"/>
              <a:gd name="T112" fmla="*/ 1237 w 1237"/>
              <a:gd name="T113" fmla="*/ 5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37" h="1236">
                <a:moveTo>
                  <a:pt x="1237" y="566"/>
                </a:moveTo>
                <a:lnTo>
                  <a:pt x="1237" y="669"/>
                </a:lnTo>
                <a:cubicBezTo>
                  <a:pt x="1237" y="777"/>
                  <a:pt x="1211" y="874"/>
                  <a:pt x="1158" y="961"/>
                </a:cubicBezTo>
                <a:cubicBezTo>
                  <a:pt x="1105" y="1047"/>
                  <a:pt x="1031" y="1115"/>
                  <a:pt x="937" y="1163"/>
                </a:cubicBezTo>
                <a:cubicBezTo>
                  <a:pt x="843" y="1212"/>
                  <a:pt x="737" y="1236"/>
                  <a:pt x="619" y="1236"/>
                </a:cubicBezTo>
                <a:cubicBezTo>
                  <a:pt x="501" y="1236"/>
                  <a:pt x="394" y="1212"/>
                  <a:pt x="300" y="1163"/>
                </a:cubicBezTo>
                <a:cubicBezTo>
                  <a:pt x="206" y="1115"/>
                  <a:pt x="133" y="1047"/>
                  <a:pt x="80" y="961"/>
                </a:cubicBezTo>
                <a:cubicBezTo>
                  <a:pt x="27" y="874"/>
                  <a:pt x="0" y="777"/>
                  <a:pt x="0" y="669"/>
                </a:cubicBezTo>
                <a:lnTo>
                  <a:pt x="0" y="566"/>
                </a:lnTo>
                <a:cubicBezTo>
                  <a:pt x="0" y="552"/>
                  <a:pt x="5" y="540"/>
                  <a:pt x="16" y="530"/>
                </a:cubicBezTo>
                <a:cubicBezTo>
                  <a:pt x="26" y="520"/>
                  <a:pt x="38" y="515"/>
                  <a:pt x="52" y="515"/>
                </a:cubicBezTo>
                <a:lnTo>
                  <a:pt x="361" y="515"/>
                </a:lnTo>
                <a:cubicBezTo>
                  <a:pt x="375" y="515"/>
                  <a:pt x="387" y="520"/>
                  <a:pt x="397" y="530"/>
                </a:cubicBezTo>
                <a:cubicBezTo>
                  <a:pt x="408" y="540"/>
                  <a:pt x="413" y="552"/>
                  <a:pt x="413" y="566"/>
                </a:cubicBezTo>
                <a:lnTo>
                  <a:pt x="413" y="669"/>
                </a:lnTo>
                <a:cubicBezTo>
                  <a:pt x="413" y="697"/>
                  <a:pt x="419" y="721"/>
                  <a:pt x="432" y="742"/>
                </a:cubicBezTo>
                <a:cubicBezTo>
                  <a:pt x="444" y="762"/>
                  <a:pt x="458" y="778"/>
                  <a:pt x="475" y="788"/>
                </a:cubicBezTo>
                <a:cubicBezTo>
                  <a:pt x="491" y="798"/>
                  <a:pt x="510" y="806"/>
                  <a:pt x="532" y="812"/>
                </a:cubicBezTo>
                <a:cubicBezTo>
                  <a:pt x="554" y="818"/>
                  <a:pt x="571" y="821"/>
                  <a:pt x="583" y="822"/>
                </a:cubicBezTo>
                <a:cubicBezTo>
                  <a:pt x="596" y="823"/>
                  <a:pt x="607" y="824"/>
                  <a:pt x="619" y="824"/>
                </a:cubicBezTo>
                <a:cubicBezTo>
                  <a:pt x="630" y="824"/>
                  <a:pt x="642" y="823"/>
                  <a:pt x="654" y="822"/>
                </a:cubicBezTo>
                <a:cubicBezTo>
                  <a:pt x="666" y="821"/>
                  <a:pt x="684" y="818"/>
                  <a:pt x="706" y="812"/>
                </a:cubicBezTo>
                <a:cubicBezTo>
                  <a:pt x="728" y="806"/>
                  <a:pt x="747" y="798"/>
                  <a:pt x="763" y="788"/>
                </a:cubicBezTo>
                <a:cubicBezTo>
                  <a:pt x="779" y="778"/>
                  <a:pt x="793" y="762"/>
                  <a:pt x="806" y="742"/>
                </a:cubicBezTo>
                <a:cubicBezTo>
                  <a:pt x="818" y="721"/>
                  <a:pt x="825" y="697"/>
                  <a:pt x="825" y="669"/>
                </a:cubicBezTo>
                <a:lnTo>
                  <a:pt x="825" y="566"/>
                </a:lnTo>
                <a:cubicBezTo>
                  <a:pt x="825" y="552"/>
                  <a:pt x="830" y="540"/>
                  <a:pt x="840" y="530"/>
                </a:cubicBezTo>
                <a:cubicBezTo>
                  <a:pt x="850" y="520"/>
                  <a:pt x="862" y="515"/>
                  <a:pt x="876" y="515"/>
                </a:cubicBezTo>
                <a:lnTo>
                  <a:pt x="1185" y="515"/>
                </a:lnTo>
                <a:cubicBezTo>
                  <a:pt x="1199" y="515"/>
                  <a:pt x="1211" y="520"/>
                  <a:pt x="1222" y="530"/>
                </a:cubicBezTo>
                <a:cubicBezTo>
                  <a:pt x="1232" y="540"/>
                  <a:pt x="1237" y="552"/>
                  <a:pt x="1237" y="566"/>
                </a:cubicBezTo>
                <a:close/>
                <a:moveTo>
                  <a:pt x="413" y="51"/>
                </a:moveTo>
                <a:lnTo>
                  <a:pt x="413" y="360"/>
                </a:lnTo>
                <a:cubicBezTo>
                  <a:pt x="413" y="374"/>
                  <a:pt x="408" y="386"/>
                  <a:pt x="397" y="396"/>
                </a:cubicBezTo>
                <a:cubicBezTo>
                  <a:pt x="387" y="407"/>
                  <a:pt x="375" y="412"/>
                  <a:pt x="361" y="412"/>
                </a:cubicBezTo>
                <a:lnTo>
                  <a:pt x="52" y="412"/>
                </a:lnTo>
                <a:cubicBezTo>
                  <a:pt x="38" y="412"/>
                  <a:pt x="26" y="407"/>
                  <a:pt x="16" y="396"/>
                </a:cubicBezTo>
                <a:cubicBezTo>
                  <a:pt x="5" y="386"/>
                  <a:pt x="0" y="374"/>
                  <a:pt x="0" y="360"/>
                </a:cubicBezTo>
                <a:lnTo>
                  <a:pt x="0" y="51"/>
                </a:lnTo>
                <a:cubicBezTo>
                  <a:pt x="0" y="37"/>
                  <a:pt x="5" y="25"/>
                  <a:pt x="16" y="15"/>
                </a:cubicBezTo>
                <a:cubicBezTo>
                  <a:pt x="26" y="5"/>
                  <a:pt x="38" y="0"/>
                  <a:pt x="52" y="0"/>
                </a:cubicBezTo>
                <a:lnTo>
                  <a:pt x="361" y="0"/>
                </a:lnTo>
                <a:cubicBezTo>
                  <a:pt x="375" y="0"/>
                  <a:pt x="387" y="5"/>
                  <a:pt x="397" y="15"/>
                </a:cubicBezTo>
                <a:cubicBezTo>
                  <a:pt x="408" y="25"/>
                  <a:pt x="413" y="37"/>
                  <a:pt x="413" y="51"/>
                </a:cubicBezTo>
                <a:close/>
                <a:moveTo>
                  <a:pt x="1237" y="51"/>
                </a:moveTo>
                <a:lnTo>
                  <a:pt x="1237" y="360"/>
                </a:lnTo>
                <a:cubicBezTo>
                  <a:pt x="1237" y="374"/>
                  <a:pt x="1232" y="386"/>
                  <a:pt x="1222" y="396"/>
                </a:cubicBezTo>
                <a:cubicBezTo>
                  <a:pt x="1211" y="407"/>
                  <a:pt x="1199" y="412"/>
                  <a:pt x="1185" y="412"/>
                </a:cubicBezTo>
                <a:lnTo>
                  <a:pt x="876" y="412"/>
                </a:lnTo>
                <a:cubicBezTo>
                  <a:pt x="862" y="412"/>
                  <a:pt x="850" y="407"/>
                  <a:pt x="840" y="396"/>
                </a:cubicBezTo>
                <a:cubicBezTo>
                  <a:pt x="830" y="386"/>
                  <a:pt x="825" y="374"/>
                  <a:pt x="825" y="360"/>
                </a:cubicBezTo>
                <a:lnTo>
                  <a:pt x="825" y="51"/>
                </a:lnTo>
                <a:cubicBezTo>
                  <a:pt x="825" y="37"/>
                  <a:pt x="830" y="25"/>
                  <a:pt x="840" y="15"/>
                </a:cubicBezTo>
                <a:cubicBezTo>
                  <a:pt x="850" y="5"/>
                  <a:pt x="862" y="0"/>
                  <a:pt x="876" y="0"/>
                </a:cubicBezTo>
                <a:lnTo>
                  <a:pt x="1185" y="0"/>
                </a:lnTo>
                <a:cubicBezTo>
                  <a:pt x="1199" y="0"/>
                  <a:pt x="1211" y="5"/>
                  <a:pt x="1222" y="15"/>
                </a:cubicBezTo>
                <a:cubicBezTo>
                  <a:pt x="1232" y="25"/>
                  <a:pt x="1237" y="37"/>
                  <a:pt x="1237"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5" name="Chevron Up Icon"/>
          <p:cNvSpPr>
            <a:spLocks noChangeAspect="1"/>
          </p:cNvSpPr>
          <p:nvPr/>
        </p:nvSpPr>
        <p:spPr bwMode="auto">
          <a:xfrm>
            <a:off x="5900446" y="3210558"/>
            <a:ext cx="271463" cy="171450"/>
          </a:xfrm>
          <a:custGeom>
            <a:avLst/>
            <a:gdLst>
              <a:gd name="T0" fmla="*/ 1255 w 1255"/>
              <a:gd name="T1" fmla="*/ 627 h 790"/>
              <a:gd name="T2" fmla="*/ 1225 w 1255"/>
              <a:gd name="T3" fmla="*/ 699 h 790"/>
              <a:gd name="T4" fmla="*/ 1164 w 1255"/>
              <a:gd name="T5" fmla="*/ 760 h 790"/>
              <a:gd name="T6" fmla="*/ 1091 w 1255"/>
              <a:gd name="T7" fmla="*/ 790 h 790"/>
              <a:gd name="T8" fmla="*/ 1019 w 1255"/>
              <a:gd name="T9" fmla="*/ 760 h 790"/>
              <a:gd name="T10" fmla="*/ 627 w 1255"/>
              <a:gd name="T11" fmla="*/ 369 h 790"/>
              <a:gd name="T12" fmla="*/ 236 w 1255"/>
              <a:gd name="T13" fmla="*/ 760 h 790"/>
              <a:gd name="T14" fmla="*/ 164 w 1255"/>
              <a:gd name="T15" fmla="*/ 790 h 790"/>
              <a:gd name="T16" fmla="*/ 91 w 1255"/>
              <a:gd name="T17" fmla="*/ 760 h 790"/>
              <a:gd name="T18" fmla="*/ 31 w 1255"/>
              <a:gd name="T19" fmla="*/ 699 h 790"/>
              <a:gd name="T20" fmla="*/ 0 w 1255"/>
              <a:gd name="T21" fmla="*/ 627 h 790"/>
              <a:gd name="T22" fmla="*/ 31 w 1255"/>
              <a:gd name="T23" fmla="*/ 553 h 790"/>
              <a:gd name="T24" fmla="*/ 555 w 1255"/>
              <a:gd name="T25" fmla="*/ 29 h 790"/>
              <a:gd name="T26" fmla="*/ 627 w 1255"/>
              <a:gd name="T27" fmla="*/ 0 h 790"/>
              <a:gd name="T28" fmla="*/ 701 w 1255"/>
              <a:gd name="T29" fmla="*/ 29 h 790"/>
              <a:gd name="T30" fmla="*/ 1224 w 1255"/>
              <a:gd name="T31" fmla="*/ 553 h 790"/>
              <a:gd name="T32" fmla="*/ 1255 w 1255"/>
              <a:gd name="T33" fmla="*/ 627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5" h="790">
                <a:moveTo>
                  <a:pt x="1255" y="627"/>
                </a:moveTo>
                <a:cubicBezTo>
                  <a:pt x="1255" y="655"/>
                  <a:pt x="1245" y="679"/>
                  <a:pt x="1225" y="699"/>
                </a:cubicBezTo>
                <a:lnTo>
                  <a:pt x="1164" y="760"/>
                </a:lnTo>
                <a:cubicBezTo>
                  <a:pt x="1144" y="780"/>
                  <a:pt x="1120" y="790"/>
                  <a:pt x="1091" y="790"/>
                </a:cubicBezTo>
                <a:cubicBezTo>
                  <a:pt x="1062" y="790"/>
                  <a:pt x="1038" y="780"/>
                  <a:pt x="1019" y="760"/>
                </a:cubicBezTo>
                <a:lnTo>
                  <a:pt x="627" y="369"/>
                </a:lnTo>
                <a:lnTo>
                  <a:pt x="236" y="760"/>
                </a:lnTo>
                <a:cubicBezTo>
                  <a:pt x="217" y="780"/>
                  <a:pt x="193" y="790"/>
                  <a:pt x="164" y="790"/>
                </a:cubicBezTo>
                <a:cubicBezTo>
                  <a:pt x="135" y="790"/>
                  <a:pt x="111" y="780"/>
                  <a:pt x="91" y="760"/>
                </a:cubicBezTo>
                <a:lnTo>
                  <a:pt x="31" y="699"/>
                </a:lnTo>
                <a:cubicBezTo>
                  <a:pt x="11" y="680"/>
                  <a:pt x="0" y="656"/>
                  <a:pt x="0" y="627"/>
                </a:cubicBezTo>
                <a:cubicBezTo>
                  <a:pt x="0" y="598"/>
                  <a:pt x="11" y="574"/>
                  <a:pt x="31" y="553"/>
                </a:cubicBezTo>
                <a:lnTo>
                  <a:pt x="555" y="29"/>
                </a:lnTo>
                <a:cubicBezTo>
                  <a:pt x="575" y="9"/>
                  <a:pt x="599" y="0"/>
                  <a:pt x="627" y="0"/>
                </a:cubicBezTo>
                <a:cubicBezTo>
                  <a:pt x="655" y="0"/>
                  <a:pt x="680" y="9"/>
                  <a:pt x="701" y="29"/>
                </a:cubicBezTo>
                <a:lnTo>
                  <a:pt x="1224" y="553"/>
                </a:lnTo>
                <a:cubicBezTo>
                  <a:pt x="1244" y="574"/>
                  <a:pt x="1255" y="598"/>
                  <a:pt x="1255" y="6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6" name="Chevron Down Icon"/>
          <p:cNvSpPr>
            <a:spLocks noChangeAspect="1"/>
          </p:cNvSpPr>
          <p:nvPr/>
        </p:nvSpPr>
        <p:spPr bwMode="auto">
          <a:xfrm>
            <a:off x="6335842" y="3210558"/>
            <a:ext cx="269875" cy="171450"/>
          </a:xfrm>
          <a:custGeom>
            <a:avLst/>
            <a:gdLst>
              <a:gd name="T0" fmla="*/ 1254 w 1254"/>
              <a:gd name="T1" fmla="*/ 163 h 790"/>
              <a:gd name="T2" fmla="*/ 1225 w 1254"/>
              <a:gd name="T3" fmla="*/ 235 h 790"/>
              <a:gd name="T4" fmla="*/ 701 w 1254"/>
              <a:gd name="T5" fmla="*/ 760 h 790"/>
              <a:gd name="T6" fmla="*/ 627 w 1254"/>
              <a:gd name="T7" fmla="*/ 790 h 790"/>
              <a:gd name="T8" fmla="*/ 555 w 1254"/>
              <a:gd name="T9" fmla="*/ 760 h 790"/>
              <a:gd name="T10" fmla="*/ 31 w 1254"/>
              <a:gd name="T11" fmla="*/ 235 h 790"/>
              <a:gd name="T12" fmla="*/ 0 w 1254"/>
              <a:gd name="T13" fmla="*/ 163 h 790"/>
              <a:gd name="T14" fmla="*/ 31 w 1254"/>
              <a:gd name="T15" fmla="*/ 90 h 790"/>
              <a:gd name="T16" fmla="*/ 90 w 1254"/>
              <a:gd name="T17" fmla="*/ 29 h 790"/>
              <a:gd name="T18" fmla="*/ 164 w 1254"/>
              <a:gd name="T19" fmla="*/ 0 h 790"/>
              <a:gd name="T20" fmla="*/ 236 w 1254"/>
              <a:gd name="T21" fmla="*/ 29 h 790"/>
              <a:gd name="T22" fmla="*/ 627 w 1254"/>
              <a:gd name="T23" fmla="*/ 421 h 790"/>
              <a:gd name="T24" fmla="*/ 1019 w 1254"/>
              <a:gd name="T25" fmla="*/ 29 h 790"/>
              <a:gd name="T26" fmla="*/ 1091 w 1254"/>
              <a:gd name="T27" fmla="*/ 0 h 790"/>
              <a:gd name="T28" fmla="*/ 1164 w 1254"/>
              <a:gd name="T29" fmla="*/ 29 h 790"/>
              <a:gd name="T30" fmla="*/ 1225 w 1254"/>
              <a:gd name="T31" fmla="*/ 90 h 790"/>
              <a:gd name="T32" fmla="*/ 1254 w 1254"/>
              <a:gd name="T33" fmla="*/ 163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4" h="790">
                <a:moveTo>
                  <a:pt x="1254" y="163"/>
                </a:moveTo>
                <a:cubicBezTo>
                  <a:pt x="1254" y="191"/>
                  <a:pt x="1245" y="216"/>
                  <a:pt x="1225" y="235"/>
                </a:cubicBezTo>
                <a:lnTo>
                  <a:pt x="701" y="760"/>
                </a:lnTo>
                <a:cubicBezTo>
                  <a:pt x="680" y="780"/>
                  <a:pt x="656" y="790"/>
                  <a:pt x="627" y="790"/>
                </a:cubicBezTo>
                <a:cubicBezTo>
                  <a:pt x="598" y="790"/>
                  <a:pt x="574" y="780"/>
                  <a:pt x="555" y="760"/>
                </a:cubicBezTo>
                <a:lnTo>
                  <a:pt x="31" y="235"/>
                </a:lnTo>
                <a:cubicBezTo>
                  <a:pt x="10" y="216"/>
                  <a:pt x="0" y="192"/>
                  <a:pt x="0" y="163"/>
                </a:cubicBezTo>
                <a:cubicBezTo>
                  <a:pt x="0" y="135"/>
                  <a:pt x="10" y="110"/>
                  <a:pt x="31" y="90"/>
                </a:cubicBezTo>
                <a:lnTo>
                  <a:pt x="90" y="29"/>
                </a:lnTo>
                <a:cubicBezTo>
                  <a:pt x="111" y="9"/>
                  <a:pt x="136" y="0"/>
                  <a:pt x="164" y="0"/>
                </a:cubicBezTo>
                <a:cubicBezTo>
                  <a:pt x="192" y="0"/>
                  <a:pt x="216" y="9"/>
                  <a:pt x="236" y="29"/>
                </a:cubicBezTo>
                <a:lnTo>
                  <a:pt x="627" y="421"/>
                </a:lnTo>
                <a:lnTo>
                  <a:pt x="1019" y="29"/>
                </a:lnTo>
                <a:cubicBezTo>
                  <a:pt x="1038" y="9"/>
                  <a:pt x="1063" y="0"/>
                  <a:pt x="1091" y="0"/>
                </a:cubicBezTo>
                <a:cubicBezTo>
                  <a:pt x="1119" y="0"/>
                  <a:pt x="1143" y="9"/>
                  <a:pt x="1164" y="29"/>
                </a:cubicBezTo>
                <a:lnTo>
                  <a:pt x="1225" y="90"/>
                </a:lnTo>
                <a:cubicBezTo>
                  <a:pt x="1245" y="111"/>
                  <a:pt x="1254" y="135"/>
                  <a:pt x="1254" y="16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7" name="Retweet Icon"/>
          <p:cNvSpPr>
            <a:spLocks noChangeAspect="1" noEditPoints="1"/>
          </p:cNvSpPr>
          <p:nvPr/>
        </p:nvSpPr>
        <p:spPr bwMode="auto">
          <a:xfrm>
            <a:off x="6737901" y="3196271"/>
            <a:ext cx="334963" cy="200025"/>
          </a:xfrm>
          <a:custGeom>
            <a:avLst/>
            <a:gdLst>
              <a:gd name="T0" fmla="*/ 1031 w 1546"/>
              <a:gd name="T1" fmla="*/ 902 h 928"/>
              <a:gd name="T2" fmla="*/ 1023 w 1546"/>
              <a:gd name="T3" fmla="*/ 920 h 928"/>
              <a:gd name="T4" fmla="*/ 1005 w 1546"/>
              <a:gd name="T5" fmla="*/ 928 h 928"/>
              <a:gd name="T6" fmla="*/ 232 w 1546"/>
              <a:gd name="T7" fmla="*/ 928 h 928"/>
              <a:gd name="T8" fmla="*/ 221 w 1546"/>
              <a:gd name="T9" fmla="*/ 926 h 928"/>
              <a:gd name="T10" fmla="*/ 214 w 1546"/>
              <a:gd name="T11" fmla="*/ 920 h 928"/>
              <a:gd name="T12" fmla="*/ 210 w 1546"/>
              <a:gd name="T13" fmla="*/ 914 h 928"/>
              <a:gd name="T14" fmla="*/ 207 w 1546"/>
              <a:gd name="T15" fmla="*/ 905 h 928"/>
              <a:gd name="T16" fmla="*/ 206 w 1546"/>
              <a:gd name="T17" fmla="*/ 895 h 928"/>
              <a:gd name="T18" fmla="*/ 206 w 1546"/>
              <a:gd name="T19" fmla="*/ 885 h 928"/>
              <a:gd name="T20" fmla="*/ 206 w 1546"/>
              <a:gd name="T21" fmla="*/ 876 h 928"/>
              <a:gd name="T22" fmla="*/ 206 w 1546"/>
              <a:gd name="T23" fmla="*/ 747 h 928"/>
              <a:gd name="T24" fmla="*/ 206 w 1546"/>
              <a:gd name="T25" fmla="*/ 412 h 928"/>
              <a:gd name="T26" fmla="*/ 52 w 1546"/>
              <a:gd name="T27" fmla="*/ 412 h 928"/>
              <a:gd name="T28" fmla="*/ 15 w 1546"/>
              <a:gd name="T29" fmla="*/ 397 h 928"/>
              <a:gd name="T30" fmla="*/ 0 w 1546"/>
              <a:gd name="T31" fmla="*/ 361 h 928"/>
              <a:gd name="T32" fmla="*/ 12 w 1546"/>
              <a:gd name="T33" fmla="*/ 328 h 928"/>
              <a:gd name="T34" fmla="*/ 270 w 1546"/>
              <a:gd name="T35" fmla="*/ 19 h 928"/>
              <a:gd name="T36" fmla="*/ 309 w 1546"/>
              <a:gd name="T37" fmla="*/ 1 h 928"/>
              <a:gd name="T38" fmla="*/ 349 w 1546"/>
              <a:gd name="T39" fmla="*/ 19 h 928"/>
              <a:gd name="T40" fmla="*/ 606 w 1546"/>
              <a:gd name="T41" fmla="*/ 328 h 928"/>
              <a:gd name="T42" fmla="*/ 618 w 1546"/>
              <a:gd name="T43" fmla="*/ 361 h 928"/>
              <a:gd name="T44" fmla="*/ 603 w 1546"/>
              <a:gd name="T45" fmla="*/ 397 h 928"/>
              <a:gd name="T46" fmla="*/ 567 w 1546"/>
              <a:gd name="T47" fmla="*/ 412 h 928"/>
              <a:gd name="T48" fmla="*/ 412 w 1546"/>
              <a:gd name="T49" fmla="*/ 412 h 928"/>
              <a:gd name="T50" fmla="*/ 412 w 1546"/>
              <a:gd name="T51" fmla="*/ 721 h 928"/>
              <a:gd name="T52" fmla="*/ 876 w 1546"/>
              <a:gd name="T53" fmla="*/ 721 h 928"/>
              <a:gd name="T54" fmla="*/ 896 w 1546"/>
              <a:gd name="T55" fmla="*/ 730 h 928"/>
              <a:gd name="T56" fmla="*/ 1025 w 1546"/>
              <a:gd name="T57" fmla="*/ 885 h 928"/>
              <a:gd name="T58" fmla="*/ 1031 w 1546"/>
              <a:gd name="T59" fmla="*/ 902 h 928"/>
              <a:gd name="T60" fmla="*/ 1546 w 1546"/>
              <a:gd name="T61" fmla="*/ 567 h 928"/>
              <a:gd name="T62" fmla="*/ 1534 w 1546"/>
              <a:gd name="T63" fmla="*/ 600 h 928"/>
              <a:gd name="T64" fmla="*/ 1276 w 1546"/>
              <a:gd name="T65" fmla="*/ 909 h 928"/>
              <a:gd name="T66" fmla="*/ 1237 w 1546"/>
              <a:gd name="T67" fmla="*/ 928 h 928"/>
              <a:gd name="T68" fmla="*/ 1197 w 1546"/>
              <a:gd name="T69" fmla="*/ 909 h 928"/>
              <a:gd name="T70" fmla="*/ 940 w 1546"/>
              <a:gd name="T71" fmla="*/ 600 h 928"/>
              <a:gd name="T72" fmla="*/ 928 w 1546"/>
              <a:gd name="T73" fmla="*/ 567 h 928"/>
              <a:gd name="T74" fmla="*/ 943 w 1546"/>
              <a:gd name="T75" fmla="*/ 531 h 928"/>
              <a:gd name="T76" fmla="*/ 979 w 1546"/>
              <a:gd name="T77" fmla="*/ 515 h 928"/>
              <a:gd name="T78" fmla="*/ 1134 w 1546"/>
              <a:gd name="T79" fmla="*/ 515 h 928"/>
              <a:gd name="T80" fmla="*/ 1134 w 1546"/>
              <a:gd name="T81" fmla="*/ 206 h 928"/>
              <a:gd name="T82" fmla="*/ 670 w 1546"/>
              <a:gd name="T83" fmla="*/ 206 h 928"/>
              <a:gd name="T84" fmla="*/ 650 w 1546"/>
              <a:gd name="T85" fmla="*/ 197 h 928"/>
              <a:gd name="T86" fmla="*/ 521 w 1546"/>
              <a:gd name="T87" fmla="*/ 42 h 928"/>
              <a:gd name="T88" fmla="*/ 516 w 1546"/>
              <a:gd name="T89" fmla="*/ 26 h 928"/>
              <a:gd name="T90" fmla="*/ 523 w 1546"/>
              <a:gd name="T91" fmla="*/ 8 h 928"/>
              <a:gd name="T92" fmla="*/ 541 w 1546"/>
              <a:gd name="T93" fmla="*/ 0 h 928"/>
              <a:gd name="T94" fmla="*/ 1314 w 1546"/>
              <a:gd name="T95" fmla="*/ 0 h 928"/>
              <a:gd name="T96" fmla="*/ 1325 w 1546"/>
              <a:gd name="T97" fmla="*/ 2 h 928"/>
              <a:gd name="T98" fmla="*/ 1332 w 1546"/>
              <a:gd name="T99" fmla="*/ 7 h 928"/>
              <a:gd name="T100" fmla="*/ 1337 w 1546"/>
              <a:gd name="T101" fmla="*/ 14 h 928"/>
              <a:gd name="T102" fmla="*/ 1339 w 1546"/>
              <a:gd name="T103" fmla="*/ 23 h 928"/>
              <a:gd name="T104" fmla="*/ 1340 w 1546"/>
              <a:gd name="T105" fmla="*/ 32 h 928"/>
              <a:gd name="T106" fmla="*/ 1340 w 1546"/>
              <a:gd name="T107" fmla="*/ 43 h 928"/>
              <a:gd name="T108" fmla="*/ 1340 w 1546"/>
              <a:gd name="T109" fmla="*/ 52 h 928"/>
              <a:gd name="T110" fmla="*/ 1340 w 1546"/>
              <a:gd name="T111" fmla="*/ 181 h 928"/>
              <a:gd name="T112" fmla="*/ 1340 w 1546"/>
              <a:gd name="T113" fmla="*/ 515 h 928"/>
              <a:gd name="T114" fmla="*/ 1494 w 1546"/>
              <a:gd name="T115" fmla="*/ 515 h 928"/>
              <a:gd name="T116" fmla="*/ 1531 w 1546"/>
              <a:gd name="T117" fmla="*/ 531 h 928"/>
              <a:gd name="T118" fmla="*/ 1546 w 1546"/>
              <a:gd name="T119" fmla="*/ 567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6" h="928">
                <a:moveTo>
                  <a:pt x="1031" y="902"/>
                </a:moveTo>
                <a:cubicBezTo>
                  <a:pt x="1031" y="909"/>
                  <a:pt x="1028" y="915"/>
                  <a:pt x="1023" y="920"/>
                </a:cubicBezTo>
                <a:cubicBezTo>
                  <a:pt x="1018" y="925"/>
                  <a:pt x="1012" y="928"/>
                  <a:pt x="1005" y="928"/>
                </a:cubicBezTo>
                <a:lnTo>
                  <a:pt x="232" y="928"/>
                </a:lnTo>
                <a:cubicBezTo>
                  <a:pt x="228" y="928"/>
                  <a:pt x="224" y="927"/>
                  <a:pt x="221" y="926"/>
                </a:cubicBezTo>
                <a:cubicBezTo>
                  <a:pt x="218" y="925"/>
                  <a:pt x="216" y="923"/>
                  <a:pt x="214" y="920"/>
                </a:cubicBezTo>
                <a:cubicBezTo>
                  <a:pt x="212" y="918"/>
                  <a:pt x="211" y="915"/>
                  <a:pt x="210" y="914"/>
                </a:cubicBezTo>
                <a:cubicBezTo>
                  <a:pt x="208" y="912"/>
                  <a:pt x="208" y="909"/>
                  <a:pt x="207" y="905"/>
                </a:cubicBezTo>
                <a:cubicBezTo>
                  <a:pt x="207" y="900"/>
                  <a:pt x="206" y="897"/>
                  <a:pt x="206" y="895"/>
                </a:cubicBezTo>
                <a:lnTo>
                  <a:pt x="206" y="885"/>
                </a:lnTo>
                <a:lnTo>
                  <a:pt x="206" y="876"/>
                </a:lnTo>
                <a:lnTo>
                  <a:pt x="206" y="747"/>
                </a:lnTo>
                <a:lnTo>
                  <a:pt x="206" y="412"/>
                </a:lnTo>
                <a:lnTo>
                  <a:pt x="52" y="412"/>
                </a:lnTo>
                <a:cubicBezTo>
                  <a:pt x="38" y="412"/>
                  <a:pt x="26" y="407"/>
                  <a:pt x="15" y="397"/>
                </a:cubicBezTo>
                <a:cubicBezTo>
                  <a:pt x="5" y="387"/>
                  <a:pt x="0" y="375"/>
                  <a:pt x="0" y="361"/>
                </a:cubicBezTo>
                <a:cubicBezTo>
                  <a:pt x="0" y="348"/>
                  <a:pt x="4" y="337"/>
                  <a:pt x="12" y="328"/>
                </a:cubicBezTo>
                <a:lnTo>
                  <a:pt x="270" y="19"/>
                </a:lnTo>
                <a:cubicBezTo>
                  <a:pt x="280" y="7"/>
                  <a:pt x="293" y="1"/>
                  <a:pt x="309" y="1"/>
                </a:cubicBezTo>
                <a:cubicBezTo>
                  <a:pt x="325" y="1"/>
                  <a:pt x="339" y="7"/>
                  <a:pt x="349" y="19"/>
                </a:cubicBezTo>
                <a:lnTo>
                  <a:pt x="606" y="328"/>
                </a:lnTo>
                <a:cubicBezTo>
                  <a:pt x="614" y="337"/>
                  <a:pt x="618" y="348"/>
                  <a:pt x="618" y="361"/>
                </a:cubicBezTo>
                <a:cubicBezTo>
                  <a:pt x="618" y="375"/>
                  <a:pt x="613" y="387"/>
                  <a:pt x="603" y="397"/>
                </a:cubicBezTo>
                <a:cubicBezTo>
                  <a:pt x="593" y="407"/>
                  <a:pt x="581" y="412"/>
                  <a:pt x="567" y="412"/>
                </a:cubicBezTo>
                <a:lnTo>
                  <a:pt x="412" y="412"/>
                </a:lnTo>
                <a:lnTo>
                  <a:pt x="412" y="721"/>
                </a:lnTo>
                <a:lnTo>
                  <a:pt x="876" y="721"/>
                </a:lnTo>
                <a:cubicBezTo>
                  <a:pt x="885" y="721"/>
                  <a:pt x="891" y="724"/>
                  <a:pt x="896" y="730"/>
                </a:cubicBezTo>
                <a:lnTo>
                  <a:pt x="1025" y="885"/>
                </a:lnTo>
                <a:cubicBezTo>
                  <a:pt x="1029" y="891"/>
                  <a:pt x="1031" y="896"/>
                  <a:pt x="1031" y="902"/>
                </a:cubicBezTo>
                <a:close/>
                <a:moveTo>
                  <a:pt x="1546" y="567"/>
                </a:moveTo>
                <a:cubicBezTo>
                  <a:pt x="1546" y="580"/>
                  <a:pt x="1542" y="591"/>
                  <a:pt x="1534" y="600"/>
                </a:cubicBezTo>
                <a:lnTo>
                  <a:pt x="1276" y="909"/>
                </a:lnTo>
                <a:cubicBezTo>
                  <a:pt x="1266" y="921"/>
                  <a:pt x="1252" y="928"/>
                  <a:pt x="1237" y="928"/>
                </a:cubicBezTo>
                <a:cubicBezTo>
                  <a:pt x="1221" y="928"/>
                  <a:pt x="1208" y="921"/>
                  <a:pt x="1197" y="909"/>
                </a:cubicBezTo>
                <a:lnTo>
                  <a:pt x="940" y="600"/>
                </a:lnTo>
                <a:cubicBezTo>
                  <a:pt x="932" y="591"/>
                  <a:pt x="928" y="580"/>
                  <a:pt x="928" y="567"/>
                </a:cubicBezTo>
                <a:cubicBezTo>
                  <a:pt x="928" y="553"/>
                  <a:pt x="933" y="541"/>
                  <a:pt x="943" y="531"/>
                </a:cubicBezTo>
                <a:cubicBezTo>
                  <a:pt x="953" y="520"/>
                  <a:pt x="965" y="515"/>
                  <a:pt x="979" y="515"/>
                </a:cubicBezTo>
                <a:lnTo>
                  <a:pt x="1134" y="515"/>
                </a:lnTo>
                <a:lnTo>
                  <a:pt x="1134" y="206"/>
                </a:lnTo>
                <a:lnTo>
                  <a:pt x="670" y="206"/>
                </a:lnTo>
                <a:cubicBezTo>
                  <a:pt x="662" y="206"/>
                  <a:pt x="655" y="203"/>
                  <a:pt x="650" y="197"/>
                </a:cubicBezTo>
                <a:lnTo>
                  <a:pt x="521" y="42"/>
                </a:lnTo>
                <a:cubicBezTo>
                  <a:pt x="517" y="37"/>
                  <a:pt x="516" y="32"/>
                  <a:pt x="516" y="26"/>
                </a:cubicBezTo>
                <a:cubicBezTo>
                  <a:pt x="516" y="19"/>
                  <a:pt x="518" y="13"/>
                  <a:pt x="523" y="8"/>
                </a:cubicBezTo>
                <a:cubicBezTo>
                  <a:pt x="528" y="3"/>
                  <a:pt x="534" y="0"/>
                  <a:pt x="541" y="0"/>
                </a:cubicBezTo>
                <a:lnTo>
                  <a:pt x="1314" y="0"/>
                </a:lnTo>
                <a:cubicBezTo>
                  <a:pt x="1318" y="0"/>
                  <a:pt x="1322" y="1"/>
                  <a:pt x="1325" y="2"/>
                </a:cubicBezTo>
                <a:cubicBezTo>
                  <a:pt x="1328" y="3"/>
                  <a:pt x="1330" y="5"/>
                  <a:pt x="1332" y="7"/>
                </a:cubicBezTo>
                <a:cubicBezTo>
                  <a:pt x="1334" y="10"/>
                  <a:pt x="1336" y="12"/>
                  <a:pt x="1337" y="14"/>
                </a:cubicBezTo>
                <a:cubicBezTo>
                  <a:pt x="1338" y="16"/>
                  <a:pt x="1339" y="19"/>
                  <a:pt x="1339" y="23"/>
                </a:cubicBezTo>
                <a:cubicBezTo>
                  <a:pt x="1340" y="28"/>
                  <a:pt x="1340" y="31"/>
                  <a:pt x="1340" y="32"/>
                </a:cubicBezTo>
                <a:lnTo>
                  <a:pt x="1340" y="43"/>
                </a:lnTo>
                <a:lnTo>
                  <a:pt x="1340" y="52"/>
                </a:lnTo>
                <a:lnTo>
                  <a:pt x="1340" y="181"/>
                </a:lnTo>
                <a:lnTo>
                  <a:pt x="1340" y="515"/>
                </a:lnTo>
                <a:lnTo>
                  <a:pt x="1494" y="515"/>
                </a:lnTo>
                <a:cubicBezTo>
                  <a:pt x="1508" y="515"/>
                  <a:pt x="1520" y="521"/>
                  <a:pt x="1531" y="531"/>
                </a:cubicBezTo>
                <a:cubicBezTo>
                  <a:pt x="1541" y="541"/>
                  <a:pt x="1546" y="553"/>
                  <a:pt x="1546" y="5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8" name="Shopping Cart Icon"/>
          <p:cNvSpPr>
            <a:spLocks noChangeAspect="1" noEditPoints="1"/>
          </p:cNvSpPr>
          <p:nvPr/>
        </p:nvSpPr>
        <p:spPr bwMode="auto">
          <a:xfrm>
            <a:off x="7205842" y="3174046"/>
            <a:ext cx="288925" cy="244475"/>
          </a:xfrm>
          <a:custGeom>
            <a:avLst/>
            <a:gdLst>
              <a:gd name="T0" fmla="*/ 515 w 1340"/>
              <a:gd name="T1" fmla="*/ 1031 h 1134"/>
              <a:gd name="T2" fmla="*/ 485 w 1340"/>
              <a:gd name="T3" fmla="*/ 1103 h 1134"/>
              <a:gd name="T4" fmla="*/ 412 w 1340"/>
              <a:gd name="T5" fmla="*/ 1134 h 1134"/>
              <a:gd name="T6" fmla="*/ 339 w 1340"/>
              <a:gd name="T7" fmla="*/ 1103 h 1134"/>
              <a:gd name="T8" fmla="*/ 309 w 1340"/>
              <a:gd name="T9" fmla="*/ 1031 h 1134"/>
              <a:gd name="T10" fmla="*/ 339 w 1340"/>
              <a:gd name="T11" fmla="*/ 958 h 1134"/>
              <a:gd name="T12" fmla="*/ 412 w 1340"/>
              <a:gd name="T13" fmla="*/ 928 h 1134"/>
              <a:gd name="T14" fmla="*/ 485 w 1340"/>
              <a:gd name="T15" fmla="*/ 958 h 1134"/>
              <a:gd name="T16" fmla="*/ 515 w 1340"/>
              <a:gd name="T17" fmla="*/ 1031 h 1134"/>
              <a:gd name="T18" fmla="*/ 1237 w 1340"/>
              <a:gd name="T19" fmla="*/ 1031 h 1134"/>
              <a:gd name="T20" fmla="*/ 1207 w 1340"/>
              <a:gd name="T21" fmla="*/ 1103 h 1134"/>
              <a:gd name="T22" fmla="*/ 1134 w 1340"/>
              <a:gd name="T23" fmla="*/ 1134 h 1134"/>
              <a:gd name="T24" fmla="*/ 1061 w 1340"/>
              <a:gd name="T25" fmla="*/ 1103 h 1134"/>
              <a:gd name="T26" fmla="*/ 1031 w 1340"/>
              <a:gd name="T27" fmla="*/ 1031 h 1134"/>
              <a:gd name="T28" fmla="*/ 1061 w 1340"/>
              <a:gd name="T29" fmla="*/ 958 h 1134"/>
              <a:gd name="T30" fmla="*/ 1134 w 1340"/>
              <a:gd name="T31" fmla="*/ 928 h 1134"/>
              <a:gd name="T32" fmla="*/ 1207 w 1340"/>
              <a:gd name="T33" fmla="*/ 958 h 1134"/>
              <a:gd name="T34" fmla="*/ 1237 w 1340"/>
              <a:gd name="T35" fmla="*/ 1031 h 1134"/>
              <a:gd name="T36" fmla="*/ 1340 w 1340"/>
              <a:gd name="T37" fmla="*/ 155 h 1134"/>
              <a:gd name="T38" fmla="*/ 1340 w 1340"/>
              <a:gd name="T39" fmla="*/ 567 h 1134"/>
              <a:gd name="T40" fmla="*/ 1327 w 1340"/>
              <a:gd name="T41" fmla="*/ 601 h 1134"/>
              <a:gd name="T42" fmla="*/ 1294 w 1340"/>
              <a:gd name="T43" fmla="*/ 618 h 1134"/>
              <a:gd name="T44" fmla="*/ 453 w 1340"/>
              <a:gd name="T45" fmla="*/ 717 h 1134"/>
              <a:gd name="T46" fmla="*/ 457 w 1340"/>
              <a:gd name="T47" fmla="*/ 734 h 1134"/>
              <a:gd name="T48" fmla="*/ 462 w 1340"/>
              <a:gd name="T49" fmla="*/ 755 h 1134"/>
              <a:gd name="T50" fmla="*/ 464 w 1340"/>
              <a:gd name="T51" fmla="*/ 773 h 1134"/>
              <a:gd name="T52" fmla="*/ 444 w 1340"/>
              <a:gd name="T53" fmla="*/ 824 h 1134"/>
              <a:gd name="T54" fmla="*/ 1185 w 1340"/>
              <a:gd name="T55" fmla="*/ 824 h 1134"/>
              <a:gd name="T56" fmla="*/ 1221 w 1340"/>
              <a:gd name="T57" fmla="*/ 840 h 1134"/>
              <a:gd name="T58" fmla="*/ 1237 w 1340"/>
              <a:gd name="T59" fmla="*/ 876 h 1134"/>
              <a:gd name="T60" fmla="*/ 1221 w 1340"/>
              <a:gd name="T61" fmla="*/ 912 h 1134"/>
              <a:gd name="T62" fmla="*/ 1185 w 1340"/>
              <a:gd name="T63" fmla="*/ 928 h 1134"/>
              <a:gd name="T64" fmla="*/ 361 w 1340"/>
              <a:gd name="T65" fmla="*/ 928 h 1134"/>
              <a:gd name="T66" fmla="*/ 324 w 1340"/>
              <a:gd name="T67" fmla="*/ 912 h 1134"/>
              <a:gd name="T68" fmla="*/ 309 w 1340"/>
              <a:gd name="T69" fmla="*/ 876 h 1134"/>
              <a:gd name="T70" fmla="*/ 318 w 1340"/>
              <a:gd name="T71" fmla="*/ 844 h 1134"/>
              <a:gd name="T72" fmla="*/ 342 w 1340"/>
              <a:gd name="T73" fmla="*/ 796 h 1134"/>
              <a:gd name="T74" fmla="*/ 358 w 1340"/>
              <a:gd name="T75" fmla="*/ 766 h 1134"/>
              <a:gd name="T76" fmla="*/ 216 w 1340"/>
              <a:gd name="T77" fmla="*/ 103 h 1134"/>
              <a:gd name="T78" fmla="*/ 52 w 1340"/>
              <a:gd name="T79" fmla="*/ 103 h 1134"/>
              <a:gd name="T80" fmla="*/ 15 w 1340"/>
              <a:gd name="T81" fmla="*/ 88 h 1134"/>
              <a:gd name="T82" fmla="*/ 0 w 1340"/>
              <a:gd name="T83" fmla="*/ 52 h 1134"/>
              <a:gd name="T84" fmla="*/ 15 w 1340"/>
              <a:gd name="T85" fmla="*/ 15 h 1134"/>
              <a:gd name="T86" fmla="*/ 52 w 1340"/>
              <a:gd name="T87" fmla="*/ 0 h 1134"/>
              <a:gd name="T88" fmla="*/ 258 w 1340"/>
              <a:gd name="T89" fmla="*/ 0 h 1134"/>
              <a:gd name="T90" fmla="*/ 281 w 1340"/>
              <a:gd name="T91" fmla="*/ 5 h 1134"/>
              <a:gd name="T92" fmla="*/ 297 w 1340"/>
              <a:gd name="T93" fmla="*/ 18 h 1134"/>
              <a:gd name="T94" fmla="*/ 307 w 1340"/>
              <a:gd name="T95" fmla="*/ 37 h 1134"/>
              <a:gd name="T96" fmla="*/ 313 w 1340"/>
              <a:gd name="T97" fmla="*/ 59 h 1134"/>
              <a:gd name="T98" fmla="*/ 318 w 1340"/>
              <a:gd name="T99" fmla="*/ 83 h 1134"/>
              <a:gd name="T100" fmla="*/ 321 w 1340"/>
              <a:gd name="T101" fmla="*/ 103 h 1134"/>
              <a:gd name="T102" fmla="*/ 1288 w 1340"/>
              <a:gd name="T103" fmla="*/ 103 h 1134"/>
              <a:gd name="T104" fmla="*/ 1324 w 1340"/>
              <a:gd name="T105" fmla="*/ 118 h 1134"/>
              <a:gd name="T106" fmla="*/ 1340 w 1340"/>
              <a:gd name="T107" fmla="*/ 15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40" h="1134">
                <a:moveTo>
                  <a:pt x="515" y="1031"/>
                </a:moveTo>
                <a:cubicBezTo>
                  <a:pt x="515" y="1059"/>
                  <a:pt x="505" y="1083"/>
                  <a:pt x="485" y="1103"/>
                </a:cubicBezTo>
                <a:cubicBezTo>
                  <a:pt x="465" y="1124"/>
                  <a:pt x="441" y="1134"/>
                  <a:pt x="412" y="1134"/>
                </a:cubicBezTo>
                <a:cubicBezTo>
                  <a:pt x="384" y="1134"/>
                  <a:pt x="360" y="1124"/>
                  <a:pt x="339" y="1103"/>
                </a:cubicBezTo>
                <a:cubicBezTo>
                  <a:pt x="319" y="1083"/>
                  <a:pt x="309" y="1059"/>
                  <a:pt x="309" y="1031"/>
                </a:cubicBezTo>
                <a:cubicBezTo>
                  <a:pt x="309" y="1002"/>
                  <a:pt x="319" y="978"/>
                  <a:pt x="339" y="958"/>
                </a:cubicBezTo>
                <a:cubicBezTo>
                  <a:pt x="360" y="938"/>
                  <a:pt x="384" y="928"/>
                  <a:pt x="412" y="928"/>
                </a:cubicBezTo>
                <a:cubicBezTo>
                  <a:pt x="441" y="928"/>
                  <a:pt x="465" y="938"/>
                  <a:pt x="485" y="958"/>
                </a:cubicBezTo>
                <a:cubicBezTo>
                  <a:pt x="505" y="978"/>
                  <a:pt x="515" y="1002"/>
                  <a:pt x="515" y="1031"/>
                </a:cubicBezTo>
                <a:close/>
                <a:moveTo>
                  <a:pt x="1237" y="1031"/>
                </a:moveTo>
                <a:cubicBezTo>
                  <a:pt x="1237" y="1059"/>
                  <a:pt x="1227" y="1083"/>
                  <a:pt x="1207" y="1103"/>
                </a:cubicBezTo>
                <a:cubicBezTo>
                  <a:pt x="1186" y="1124"/>
                  <a:pt x="1162" y="1134"/>
                  <a:pt x="1134" y="1134"/>
                </a:cubicBezTo>
                <a:cubicBezTo>
                  <a:pt x="1105" y="1134"/>
                  <a:pt x="1081" y="1124"/>
                  <a:pt x="1061" y="1103"/>
                </a:cubicBezTo>
                <a:cubicBezTo>
                  <a:pt x="1041" y="1083"/>
                  <a:pt x="1031" y="1059"/>
                  <a:pt x="1031" y="1031"/>
                </a:cubicBezTo>
                <a:cubicBezTo>
                  <a:pt x="1031" y="1002"/>
                  <a:pt x="1041" y="978"/>
                  <a:pt x="1061" y="958"/>
                </a:cubicBezTo>
                <a:cubicBezTo>
                  <a:pt x="1081" y="938"/>
                  <a:pt x="1105" y="928"/>
                  <a:pt x="1134" y="928"/>
                </a:cubicBezTo>
                <a:cubicBezTo>
                  <a:pt x="1162" y="928"/>
                  <a:pt x="1186" y="938"/>
                  <a:pt x="1207" y="958"/>
                </a:cubicBezTo>
                <a:cubicBezTo>
                  <a:pt x="1227" y="978"/>
                  <a:pt x="1237" y="1002"/>
                  <a:pt x="1237" y="1031"/>
                </a:cubicBezTo>
                <a:close/>
                <a:moveTo>
                  <a:pt x="1340" y="155"/>
                </a:moveTo>
                <a:lnTo>
                  <a:pt x="1340" y="567"/>
                </a:lnTo>
                <a:cubicBezTo>
                  <a:pt x="1340" y="580"/>
                  <a:pt x="1335" y="591"/>
                  <a:pt x="1327" y="601"/>
                </a:cubicBezTo>
                <a:cubicBezTo>
                  <a:pt x="1318" y="611"/>
                  <a:pt x="1307" y="617"/>
                  <a:pt x="1294" y="618"/>
                </a:cubicBezTo>
                <a:lnTo>
                  <a:pt x="453" y="717"/>
                </a:lnTo>
                <a:cubicBezTo>
                  <a:pt x="454" y="720"/>
                  <a:pt x="455" y="726"/>
                  <a:pt x="457" y="734"/>
                </a:cubicBezTo>
                <a:cubicBezTo>
                  <a:pt x="459" y="742"/>
                  <a:pt x="460" y="749"/>
                  <a:pt x="462" y="755"/>
                </a:cubicBezTo>
                <a:cubicBezTo>
                  <a:pt x="463" y="762"/>
                  <a:pt x="464" y="768"/>
                  <a:pt x="464" y="773"/>
                </a:cubicBezTo>
                <a:cubicBezTo>
                  <a:pt x="464" y="782"/>
                  <a:pt x="457" y="799"/>
                  <a:pt x="444" y="824"/>
                </a:cubicBezTo>
                <a:lnTo>
                  <a:pt x="1185" y="824"/>
                </a:lnTo>
                <a:cubicBezTo>
                  <a:pt x="1199" y="824"/>
                  <a:pt x="1211" y="830"/>
                  <a:pt x="1221" y="840"/>
                </a:cubicBezTo>
                <a:cubicBezTo>
                  <a:pt x="1232" y="850"/>
                  <a:pt x="1237" y="862"/>
                  <a:pt x="1237" y="876"/>
                </a:cubicBezTo>
                <a:cubicBezTo>
                  <a:pt x="1237" y="890"/>
                  <a:pt x="1232" y="902"/>
                  <a:pt x="1221" y="912"/>
                </a:cubicBezTo>
                <a:cubicBezTo>
                  <a:pt x="1211" y="922"/>
                  <a:pt x="1199" y="928"/>
                  <a:pt x="1185" y="928"/>
                </a:cubicBezTo>
                <a:lnTo>
                  <a:pt x="361" y="928"/>
                </a:lnTo>
                <a:cubicBezTo>
                  <a:pt x="347" y="928"/>
                  <a:pt x="335" y="922"/>
                  <a:pt x="324" y="912"/>
                </a:cubicBezTo>
                <a:cubicBezTo>
                  <a:pt x="314" y="902"/>
                  <a:pt x="309" y="890"/>
                  <a:pt x="309" y="876"/>
                </a:cubicBezTo>
                <a:cubicBezTo>
                  <a:pt x="309" y="868"/>
                  <a:pt x="312" y="858"/>
                  <a:pt x="318" y="844"/>
                </a:cubicBezTo>
                <a:cubicBezTo>
                  <a:pt x="324" y="830"/>
                  <a:pt x="332" y="815"/>
                  <a:pt x="342" y="796"/>
                </a:cubicBezTo>
                <a:cubicBezTo>
                  <a:pt x="352" y="778"/>
                  <a:pt x="357" y="768"/>
                  <a:pt x="358" y="766"/>
                </a:cubicBezTo>
                <a:lnTo>
                  <a:pt x="216" y="103"/>
                </a:lnTo>
                <a:lnTo>
                  <a:pt x="52" y="103"/>
                </a:lnTo>
                <a:cubicBezTo>
                  <a:pt x="38" y="103"/>
                  <a:pt x="26" y="98"/>
                  <a:pt x="15" y="88"/>
                </a:cubicBezTo>
                <a:cubicBezTo>
                  <a:pt x="5" y="78"/>
                  <a:pt x="0" y="66"/>
                  <a:pt x="0" y="52"/>
                </a:cubicBezTo>
                <a:cubicBezTo>
                  <a:pt x="0" y="38"/>
                  <a:pt x="5" y="26"/>
                  <a:pt x="15" y="15"/>
                </a:cubicBezTo>
                <a:cubicBezTo>
                  <a:pt x="26" y="5"/>
                  <a:pt x="38" y="0"/>
                  <a:pt x="52" y="0"/>
                </a:cubicBezTo>
                <a:lnTo>
                  <a:pt x="258" y="0"/>
                </a:lnTo>
                <a:cubicBezTo>
                  <a:pt x="266" y="0"/>
                  <a:pt x="274" y="2"/>
                  <a:pt x="281" y="5"/>
                </a:cubicBezTo>
                <a:cubicBezTo>
                  <a:pt x="287" y="9"/>
                  <a:pt x="293" y="13"/>
                  <a:pt x="297" y="18"/>
                </a:cubicBezTo>
                <a:cubicBezTo>
                  <a:pt x="301" y="23"/>
                  <a:pt x="304" y="29"/>
                  <a:pt x="307" y="37"/>
                </a:cubicBezTo>
                <a:cubicBezTo>
                  <a:pt x="310" y="46"/>
                  <a:pt x="312" y="53"/>
                  <a:pt x="313" y="59"/>
                </a:cubicBezTo>
                <a:cubicBezTo>
                  <a:pt x="314" y="65"/>
                  <a:pt x="316" y="73"/>
                  <a:pt x="318" y="83"/>
                </a:cubicBezTo>
                <a:cubicBezTo>
                  <a:pt x="320" y="93"/>
                  <a:pt x="321" y="99"/>
                  <a:pt x="321" y="103"/>
                </a:cubicBezTo>
                <a:lnTo>
                  <a:pt x="1288" y="103"/>
                </a:lnTo>
                <a:cubicBezTo>
                  <a:pt x="1302" y="103"/>
                  <a:pt x="1314" y="108"/>
                  <a:pt x="1324" y="118"/>
                </a:cubicBezTo>
                <a:cubicBezTo>
                  <a:pt x="1335" y="129"/>
                  <a:pt x="1340" y="141"/>
                  <a:pt x="1340" y="15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9" name="Folder Close Icon"/>
          <p:cNvSpPr>
            <a:spLocks noChangeAspect="1"/>
          </p:cNvSpPr>
          <p:nvPr/>
        </p:nvSpPr>
        <p:spPr bwMode="auto">
          <a:xfrm>
            <a:off x="7647588" y="3174046"/>
            <a:ext cx="290513" cy="244475"/>
          </a:xfrm>
          <a:custGeom>
            <a:avLst/>
            <a:gdLst>
              <a:gd name="T0" fmla="*/ 1340 w 1340"/>
              <a:gd name="T1" fmla="*/ 386 h 1134"/>
              <a:gd name="T2" fmla="*/ 1340 w 1340"/>
              <a:gd name="T3" fmla="*/ 953 h 1134"/>
              <a:gd name="T4" fmla="*/ 1286 w 1340"/>
              <a:gd name="T5" fmla="*/ 1080 h 1134"/>
              <a:gd name="T6" fmla="*/ 1159 w 1340"/>
              <a:gd name="T7" fmla="*/ 1134 h 1134"/>
              <a:gd name="T8" fmla="*/ 180 w 1340"/>
              <a:gd name="T9" fmla="*/ 1134 h 1134"/>
              <a:gd name="T10" fmla="*/ 53 w 1340"/>
              <a:gd name="T11" fmla="*/ 1080 h 1134"/>
              <a:gd name="T12" fmla="*/ 0 w 1340"/>
              <a:gd name="T13" fmla="*/ 953 h 1134"/>
              <a:gd name="T14" fmla="*/ 0 w 1340"/>
              <a:gd name="T15" fmla="*/ 180 h 1134"/>
              <a:gd name="T16" fmla="*/ 53 w 1340"/>
              <a:gd name="T17" fmla="*/ 53 h 1134"/>
              <a:gd name="T18" fmla="*/ 180 w 1340"/>
              <a:gd name="T19" fmla="*/ 0 h 1134"/>
              <a:gd name="T20" fmla="*/ 438 w 1340"/>
              <a:gd name="T21" fmla="*/ 0 h 1134"/>
              <a:gd name="T22" fmla="*/ 565 w 1340"/>
              <a:gd name="T23" fmla="*/ 53 h 1134"/>
              <a:gd name="T24" fmla="*/ 618 w 1340"/>
              <a:gd name="T25" fmla="*/ 180 h 1134"/>
              <a:gd name="T26" fmla="*/ 618 w 1340"/>
              <a:gd name="T27" fmla="*/ 206 h 1134"/>
              <a:gd name="T28" fmla="*/ 1159 w 1340"/>
              <a:gd name="T29" fmla="*/ 206 h 1134"/>
              <a:gd name="T30" fmla="*/ 1286 w 1340"/>
              <a:gd name="T31" fmla="*/ 259 h 1134"/>
              <a:gd name="T32" fmla="*/ 1340 w 1340"/>
              <a:gd name="T33" fmla="*/ 386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0" h="1134">
                <a:moveTo>
                  <a:pt x="1340" y="386"/>
                </a:moveTo>
                <a:lnTo>
                  <a:pt x="1340" y="953"/>
                </a:lnTo>
                <a:cubicBezTo>
                  <a:pt x="1340" y="1003"/>
                  <a:pt x="1322" y="1045"/>
                  <a:pt x="1286" y="1080"/>
                </a:cubicBezTo>
                <a:cubicBezTo>
                  <a:pt x="1251" y="1116"/>
                  <a:pt x="1209" y="1134"/>
                  <a:pt x="1159" y="1134"/>
                </a:cubicBezTo>
                <a:lnTo>
                  <a:pt x="180" y="1134"/>
                </a:lnTo>
                <a:cubicBezTo>
                  <a:pt x="131" y="1134"/>
                  <a:pt x="88" y="1116"/>
                  <a:pt x="53" y="1080"/>
                </a:cubicBezTo>
                <a:cubicBezTo>
                  <a:pt x="18" y="1045"/>
                  <a:pt x="0" y="1003"/>
                  <a:pt x="0" y="953"/>
                </a:cubicBezTo>
                <a:lnTo>
                  <a:pt x="0" y="180"/>
                </a:lnTo>
                <a:cubicBezTo>
                  <a:pt x="0" y="131"/>
                  <a:pt x="18" y="89"/>
                  <a:pt x="53" y="53"/>
                </a:cubicBezTo>
                <a:cubicBezTo>
                  <a:pt x="88" y="18"/>
                  <a:pt x="131" y="0"/>
                  <a:pt x="180" y="0"/>
                </a:cubicBezTo>
                <a:lnTo>
                  <a:pt x="438" y="0"/>
                </a:lnTo>
                <a:cubicBezTo>
                  <a:pt x="487" y="0"/>
                  <a:pt x="530" y="18"/>
                  <a:pt x="565" y="53"/>
                </a:cubicBezTo>
                <a:cubicBezTo>
                  <a:pt x="600" y="89"/>
                  <a:pt x="618" y="131"/>
                  <a:pt x="618" y="180"/>
                </a:cubicBezTo>
                <a:lnTo>
                  <a:pt x="618" y="206"/>
                </a:lnTo>
                <a:lnTo>
                  <a:pt x="1159" y="206"/>
                </a:lnTo>
                <a:cubicBezTo>
                  <a:pt x="1209" y="206"/>
                  <a:pt x="1251" y="224"/>
                  <a:pt x="1286" y="259"/>
                </a:cubicBezTo>
                <a:cubicBezTo>
                  <a:pt x="1322" y="295"/>
                  <a:pt x="1340" y="337"/>
                  <a:pt x="1340"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0" name="Folder Open Icon"/>
          <p:cNvSpPr>
            <a:spLocks noChangeAspect="1" noEditPoints="1"/>
          </p:cNvSpPr>
          <p:nvPr/>
        </p:nvSpPr>
        <p:spPr bwMode="auto">
          <a:xfrm>
            <a:off x="8079809" y="3174046"/>
            <a:ext cx="327025" cy="244475"/>
          </a:xfrm>
          <a:custGeom>
            <a:avLst/>
            <a:gdLst>
              <a:gd name="T0" fmla="*/ 1513 w 1513"/>
              <a:gd name="T1" fmla="*/ 663 h 1134"/>
              <a:gd name="T2" fmla="*/ 1488 w 1513"/>
              <a:gd name="T3" fmla="*/ 717 h 1134"/>
              <a:gd name="T4" fmla="*/ 1217 w 1513"/>
              <a:gd name="T5" fmla="*/ 1035 h 1134"/>
              <a:gd name="T6" fmla="*/ 1120 w 1513"/>
              <a:gd name="T7" fmla="*/ 1105 h 1134"/>
              <a:gd name="T8" fmla="*/ 1005 w 1513"/>
              <a:gd name="T9" fmla="*/ 1134 h 1134"/>
              <a:gd name="T10" fmla="*/ 129 w 1513"/>
              <a:gd name="T11" fmla="*/ 1134 h 1134"/>
              <a:gd name="T12" fmla="*/ 80 w 1513"/>
              <a:gd name="T13" fmla="*/ 1123 h 1134"/>
              <a:gd name="T14" fmla="*/ 59 w 1513"/>
              <a:gd name="T15" fmla="*/ 1089 h 1134"/>
              <a:gd name="T16" fmla="*/ 84 w 1513"/>
              <a:gd name="T17" fmla="*/ 1035 h 1134"/>
              <a:gd name="T18" fmla="*/ 354 w 1513"/>
              <a:gd name="T19" fmla="*/ 717 h 1134"/>
              <a:gd name="T20" fmla="*/ 451 w 1513"/>
              <a:gd name="T21" fmla="*/ 647 h 1134"/>
              <a:gd name="T22" fmla="*/ 567 w 1513"/>
              <a:gd name="T23" fmla="*/ 618 h 1134"/>
              <a:gd name="T24" fmla="*/ 1443 w 1513"/>
              <a:gd name="T25" fmla="*/ 618 h 1134"/>
              <a:gd name="T26" fmla="*/ 1491 w 1513"/>
              <a:gd name="T27" fmla="*/ 629 h 1134"/>
              <a:gd name="T28" fmla="*/ 1513 w 1513"/>
              <a:gd name="T29" fmla="*/ 663 h 1134"/>
              <a:gd name="T30" fmla="*/ 1237 w 1513"/>
              <a:gd name="T31" fmla="*/ 386 h 1134"/>
              <a:gd name="T32" fmla="*/ 1237 w 1513"/>
              <a:gd name="T33" fmla="*/ 515 h 1134"/>
              <a:gd name="T34" fmla="*/ 567 w 1513"/>
              <a:gd name="T35" fmla="*/ 515 h 1134"/>
              <a:gd name="T36" fmla="*/ 408 w 1513"/>
              <a:gd name="T37" fmla="*/ 554 h 1134"/>
              <a:gd name="T38" fmla="*/ 276 w 1513"/>
              <a:gd name="T39" fmla="*/ 650 h 1134"/>
              <a:gd name="T40" fmla="*/ 5 w 1513"/>
              <a:gd name="T41" fmla="*/ 969 h 1134"/>
              <a:gd name="T42" fmla="*/ 1 w 1513"/>
              <a:gd name="T43" fmla="*/ 973 h 1134"/>
              <a:gd name="T44" fmla="*/ 1 w 1513"/>
              <a:gd name="T45" fmla="*/ 963 h 1134"/>
              <a:gd name="T46" fmla="*/ 0 w 1513"/>
              <a:gd name="T47" fmla="*/ 953 h 1134"/>
              <a:gd name="T48" fmla="*/ 0 w 1513"/>
              <a:gd name="T49" fmla="*/ 180 h 1134"/>
              <a:gd name="T50" fmla="*/ 53 w 1513"/>
              <a:gd name="T51" fmla="*/ 53 h 1134"/>
              <a:gd name="T52" fmla="*/ 181 w 1513"/>
              <a:gd name="T53" fmla="*/ 0 h 1134"/>
              <a:gd name="T54" fmla="*/ 438 w 1513"/>
              <a:gd name="T55" fmla="*/ 0 h 1134"/>
              <a:gd name="T56" fmla="*/ 565 w 1513"/>
              <a:gd name="T57" fmla="*/ 53 h 1134"/>
              <a:gd name="T58" fmla="*/ 619 w 1513"/>
              <a:gd name="T59" fmla="*/ 180 h 1134"/>
              <a:gd name="T60" fmla="*/ 619 w 1513"/>
              <a:gd name="T61" fmla="*/ 206 h 1134"/>
              <a:gd name="T62" fmla="*/ 1057 w 1513"/>
              <a:gd name="T63" fmla="*/ 206 h 1134"/>
              <a:gd name="T64" fmla="*/ 1184 w 1513"/>
              <a:gd name="T65" fmla="*/ 259 h 1134"/>
              <a:gd name="T66" fmla="*/ 1237 w 1513"/>
              <a:gd name="T67" fmla="*/ 386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3" h="1134">
                <a:moveTo>
                  <a:pt x="1513" y="663"/>
                </a:moveTo>
                <a:cubicBezTo>
                  <a:pt x="1513" y="680"/>
                  <a:pt x="1504" y="698"/>
                  <a:pt x="1488" y="717"/>
                </a:cubicBezTo>
                <a:lnTo>
                  <a:pt x="1217" y="1035"/>
                </a:lnTo>
                <a:cubicBezTo>
                  <a:pt x="1194" y="1063"/>
                  <a:pt x="1162" y="1086"/>
                  <a:pt x="1120" y="1105"/>
                </a:cubicBezTo>
                <a:cubicBezTo>
                  <a:pt x="1079" y="1124"/>
                  <a:pt x="1040" y="1134"/>
                  <a:pt x="1005" y="1134"/>
                </a:cubicBezTo>
                <a:lnTo>
                  <a:pt x="129" y="1134"/>
                </a:lnTo>
                <a:cubicBezTo>
                  <a:pt x="111" y="1134"/>
                  <a:pt x="94" y="1130"/>
                  <a:pt x="80" y="1123"/>
                </a:cubicBezTo>
                <a:cubicBezTo>
                  <a:pt x="66" y="1116"/>
                  <a:pt x="59" y="1105"/>
                  <a:pt x="59" y="1089"/>
                </a:cubicBezTo>
                <a:cubicBezTo>
                  <a:pt x="59" y="1072"/>
                  <a:pt x="67" y="1054"/>
                  <a:pt x="84" y="1035"/>
                </a:cubicBezTo>
                <a:lnTo>
                  <a:pt x="354" y="717"/>
                </a:lnTo>
                <a:cubicBezTo>
                  <a:pt x="377" y="689"/>
                  <a:pt x="410" y="666"/>
                  <a:pt x="451" y="647"/>
                </a:cubicBezTo>
                <a:cubicBezTo>
                  <a:pt x="493" y="628"/>
                  <a:pt x="531" y="618"/>
                  <a:pt x="567" y="618"/>
                </a:cubicBezTo>
                <a:lnTo>
                  <a:pt x="1443" y="618"/>
                </a:lnTo>
                <a:cubicBezTo>
                  <a:pt x="1461" y="618"/>
                  <a:pt x="1477" y="622"/>
                  <a:pt x="1491" y="629"/>
                </a:cubicBezTo>
                <a:cubicBezTo>
                  <a:pt x="1506" y="636"/>
                  <a:pt x="1513" y="647"/>
                  <a:pt x="1513" y="663"/>
                </a:cubicBezTo>
                <a:close/>
                <a:moveTo>
                  <a:pt x="1237" y="386"/>
                </a:moveTo>
                <a:lnTo>
                  <a:pt x="1237" y="515"/>
                </a:lnTo>
                <a:lnTo>
                  <a:pt x="567" y="515"/>
                </a:lnTo>
                <a:cubicBezTo>
                  <a:pt x="516" y="515"/>
                  <a:pt x="463" y="528"/>
                  <a:pt x="408" y="554"/>
                </a:cubicBezTo>
                <a:cubicBezTo>
                  <a:pt x="353" y="579"/>
                  <a:pt x="309" y="611"/>
                  <a:pt x="276" y="650"/>
                </a:cubicBezTo>
                <a:lnTo>
                  <a:pt x="5" y="969"/>
                </a:lnTo>
                <a:lnTo>
                  <a:pt x="1" y="973"/>
                </a:lnTo>
                <a:cubicBezTo>
                  <a:pt x="1" y="971"/>
                  <a:pt x="1" y="968"/>
                  <a:pt x="1" y="963"/>
                </a:cubicBezTo>
                <a:cubicBezTo>
                  <a:pt x="0" y="959"/>
                  <a:pt x="0" y="955"/>
                  <a:pt x="0" y="953"/>
                </a:cubicBezTo>
                <a:lnTo>
                  <a:pt x="0" y="180"/>
                </a:lnTo>
                <a:cubicBezTo>
                  <a:pt x="0" y="131"/>
                  <a:pt x="18" y="89"/>
                  <a:pt x="53" y="53"/>
                </a:cubicBezTo>
                <a:cubicBezTo>
                  <a:pt x="89" y="18"/>
                  <a:pt x="131" y="0"/>
                  <a:pt x="181" y="0"/>
                </a:cubicBezTo>
                <a:lnTo>
                  <a:pt x="438" y="0"/>
                </a:lnTo>
                <a:cubicBezTo>
                  <a:pt x="488" y="0"/>
                  <a:pt x="530" y="18"/>
                  <a:pt x="565" y="53"/>
                </a:cubicBezTo>
                <a:cubicBezTo>
                  <a:pt x="601" y="89"/>
                  <a:pt x="619" y="131"/>
                  <a:pt x="619" y="180"/>
                </a:cubicBezTo>
                <a:lnTo>
                  <a:pt x="619" y="206"/>
                </a:lnTo>
                <a:lnTo>
                  <a:pt x="1057" y="206"/>
                </a:lnTo>
                <a:cubicBezTo>
                  <a:pt x="1106" y="206"/>
                  <a:pt x="1148" y="224"/>
                  <a:pt x="1184" y="259"/>
                </a:cubicBezTo>
                <a:cubicBezTo>
                  <a:pt x="1219" y="295"/>
                  <a:pt x="1237" y="337"/>
                  <a:pt x="1237"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1" name="Resize Vertical Icon"/>
          <p:cNvSpPr>
            <a:spLocks noChangeAspect="1"/>
          </p:cNvSpPr>
          <p:nvPr/>
        </p:nvSpPr>
        <p:spPr bwMode="auto">
          <a:xfrm>
            <a:off x="8640618" y="3139914"/>
            <a:ext cx="111125" cy="312738"/>
          </a:xfrm>
          <a:custGeom>
            <a:avLst/>
            <a:gdLst>
              <a:gd name="T0" fmla="*/ 515 w 515"/>
              <a:gd name="T1" fmla="*/ 257 h 1442"/>
              <a:gd name="T2" fmla="*/ 500 w 515"/>
              <a:gd name="T3" fmla="*/ 293 h 1442"/>
              <a:gd name="T4" fmla="*/ 464 w 515"/>
              <a:gd name="T5" fmla="*/ 309 h 1442"/>
              <a:gd name="T6" fmla="*/ 360 w 515"/>
              <a:gd name="T7" fmla="*/ 309 h 1442"/>
              <a:gd name="T8" fmla="*/ 360 w 515"/>
              <a:gd name="T9" fmla="*/ 1133 h 1442"/>
              <a:gd name="T10" fmla="*/ 464 w 515"/>
              <a:gd name="T11" fmla="*/ 1133 h 1442"/>
              <a:gd name="T12" fmla="*/ 500 w 515"/>
              <a:gd name="T13" fmla="*/ 1148 h 1442"/>
              <a:gd name="T14" fmla="*/ 515 w 515"/>
              <a:gd name="T15" fmla="*/ 1185 h 1442"/>
              <a:gd name="T16" fmla="*/ 500 w 515"/>
              <a:gd name="T17" fmla="*/ 1221 h 1442"/>
              <a:gd name="T18" fmla="*/ 294 w 515"/>
              <a:gd name="T19" fmla="*/ 1427 h 1442"/>
              <a:gd name="T20" fmla="*/ 257 w 515"/>
              <a:gd name="T21" fmla="*/ 1442 h 1442"/>
              <a:gd name="T22" fmla="*/ 221 w 515"/>
              <a:gd name="T23" fmla="*/ 1427 h 1442"/>
              <a:gd name="T24" fmla="*/ 15 w 515"/>
              <a:gd name="T25" fmla="*/ 1221 h 1442"/>
              <a:gd name="T26" fmla="*/ 0 w 515"/>
              <a:gd name="T27" fmla="*/ 1185 h 1442"/>
              <a:gd name="T28" fmla="*/ 15 w 515"/>
              <a:gd name="T29" fmla="*/ 1148 h 1442"/>
              <a:gd name="T30" fmla="*/ 51 w 515"/>
              <a:gd name="T31" fmla="*/ 1133 h 1442"/>
              <a:gd name="T32" fmla="*/ 154 w 515"/>
              <a:gd name="T33" fmla="*/ 1133 h 1442"/>
              <a:gd name="T34" fmla="*/ 154 w 515"/>
              <a:gd name="T35" fmla="*/ 309 h 1442"/>
              <a:gd name="T36" fmla="*/ 51 w 515"/>
              <a:gd name="T37" fmla="*/ 309 h 1442"/>
              <a:gd name="T38" fmla="*/ 15 w 515"/>
              <a:gd name="T39" fmla="*/ 293 h 1442"/>
              <a:gd name="T40" fmla="*/ 0 w 515"/>
              <a:gd name="T41" fmla="*/ 257 h 1442"/>
              <a:gd name="T42" fmla="*/ 15 w 515"/>
              <a:gd name="T43" fmla="*/ 221 h 1442"/>
              <a:gd name="T44" fmla="*/ 221 w 515"/>
              <a:gd name="T45" fmla="*/ 15 h 1442"/>
              <a:gd name="T46" fmla="*/ 257 w 515"/>
              <a:gd name="T47" fmla="*/ 0 h 1442"/>
              <a:gd name="T48" fmla="*/ 294 w 515"/>
              <a:gd name="T49" fmla="*/ 15 h 1442"/>
              <a:gd name="T50" fmla="*/ 500 w 515"/>
              <a:gd name="T51" fmla="*/ 221 h 1442"/>
              <a:gd name="T52" fmla="*/ 515 w 515"/>
              <a:gd name="T53" fmla="*/ 257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5" h="1442">
                <a:moveTo>
                  <a:pt x="515" y="257"/>
                </a:moveTo>
                <a:cubicBezTo>
                  <a:pt x="515" y="271"/>
                  <a:pt x="510" y="283"/>
                  <a:pt x="500" y="293"/>
                </a:cubicBezTo>
                <a:cubicBezTo>
                  <a:pt x="490" y="304"/>
                  <a:pt x="477" y="309"/>
                  <a:pt x="464" y="309"/>
                </a:cubicBezTo>
                <a:lnTo>
                  <a:pt x="360" y="309"/>
                </a:lnTo>
                <a:lnTo>
                  <a:pt x="360" y="1133"/>
                </a:lnTo>
                <a:lnTo>
                  <a:pt x="464" y="1133"/>
                </a:lnTo>
                <a:cubicBezTo>
                  <a:pt x="477" y="1133"/>
                  <a:pt x="490" y="1138"/>
                  <a:pt x="500" y="1148"/>
                </a:cubicBezTo>
                <a:cubicBezTo>
                  <a:pt x="510" y="1159"/>
                  <a:pt x="515" y="1171"/>
                  <a:pt x="515" y="1185"/>
                </a:cubicBezTo>
                <a:cubicBezTo>
                  <a:pt x="515" y="1199"/>
                  <a:pt x="510" y="1211"/>
                  <a:pt x="500" y="1221"/>
                </a:cubicBezTo>
                <a:lnTo>
                  <a:pt x="294" y="1427"/>
                </a:lnTo>
                <a:cubicBezTo>
                  <a:pt x="283" y="1437"/>
                  <a:pt x="271" y="1442"/>
                  <a:pt x="257" y="1442"/>
                </a:cubicBezTo>
                <a:cubicBezTo>
                  <a:pt x="243" y="1442"/>
                  <a:pt x="231" y="1437"/>
                  <a:pt x="221" y="1427"/>
                </a:cubicBezTo>
                <a:lnTo>
                  <a:pt x="15" y="1221"/>
                </a:lnTo>
                <a:cubicBezTo>
                  <a:pt x="5" y="1211"/>
                  <a:pt x="0" y="1199"/>
                  <a:pt x="0" y="1185"/>
                </a:cubicBezTo>
                <a:cubicBezTo>
                  <a:pt x="0" y="1171"/>
                  <a:pt x="5" y="1159"/>
                  <a:pt x="15" y="1148"/>
                </a:cubicBezTo>
                <a:cubicBezTo>
                  <a:pt x="25" y="1138"/>
                  <a:pt x="37" y="1133"/>
                  <a:pt x="51" y="1133"/>
                </a:cubicBezTo>
                <a:lnTo>
                  <a:pt x="154" y="1133"/>
                </a:lnTo>
                <a:lnTo>
                  <a:pt x="154" y="309"/>
                </a:lnTo>
                <a:lnTo>
                  <a:pt x="51" y="309"/>
                </a:lnTo>
                <a:cubicBezTo>
                  <a:pt x="37" y="309"/>
                  <a:pt x="25" y="304"/>
                  <a:pt x="15" y="293"/>
                </a:cubicBezTo>
                <a:cubicBezTo>
                  <a:pt x="5" y="283"/>
                  <a:pt x="0" y="271"/>
                  <a:pt x="0" y="257"/>
                </a:cubicBezTo>
                <a:cubicBezTo>
                  <a:pt x="0" y="243"/>
                  <a:pt x="5" y="231"/>
                  <a:pt x="15" y="221"/>
                </a:cubicBezTo>
                <a:lnTo>
                  <a:pt x="221" y="15"/>
                </a:lnTo>
                <a:cubicBezTo>
                  <a:pt x="231" y="5"/>
                  <a:pt x="243" y="0"/>
                  <a:pt x="257" y="0"/>
                </a:cubicBezTo>
                <a:cubicBezTo>
                  <a:pt x="271" y="0"/>
                  <a:pt x="283" y="5"/>
                  <a:pt x="294" y="15"/>
                </a:cubicBezTo>
                <a:lnTo>
                  <a:pt x="500" y="221"/>
                </a:lnTo>
                <a:cubicBezTo>
                  <a:pt x="510" y="231"/>
                  <a:pt x="515" y="243"/>
                  <a:pt x="515" y="25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2" name="Resize Horizontal Icon"/>
          <p:cNvSpPr>
            <a:spLocks noChangeAspect="1"/>
          </p:cNvSpPr>
          <p:nvPr/>
        </p:nvSpPr>
        <p:spPr bwMode="auto">
          <a:xfrm>
            <a:off x="8992671" y="3239927"/>
            <a:ext cx="311150" cy="112713"/>
          </a:xfrm>
          <a:custGeom>
            <a:avLst/>
            <a:gdLst>
              <a:gd name="T0" fmla="*/ 1443 w 1443"/>
              <a:gd name="T1" fmla="*/ 258 h 516"/>
              <a:gd name="T2" fmla="*/ 1427 w 1443"/>
              <a:gd name="T3" fmla="*/ 294 h 516"/>
              <a:gd name="T4" fmla="*/ 1221 w 1443"/>
              <a:gd name="T5" fmla="*/ 500 h 516"/>
              <a:gd name="T6" fmla="*/ 1185 w 1443"/>
              <a:gd name="T7" fmla="*/ 516 h 516"/>
              <a:gd name="T8" fmla="*/ 1149 w 1443"/>
              <a:gd name="T9" fmla="*/ 500 h 516"/>
              <a:gd name="T10" fmla="*/ 1133 w 1443"/>
              <a:gd name="T11" fmla="*/ 464 h 516"/>
              <a:gd name="T12" fmla="*/ 1133 w 1443"/>
              <a:gd name="T13" fmla="*/ 361 h 516"/>
              <a:gd name="T14" fmla="*/ 309 w 1443"/>
              <a:gd name="T15" fmla="*/ 361 h 516"/>
              <a:gd name="T16" fmla="*/ 309 w 1443"/>
              <a:gd name="T17" fmla="*/ 464 h 516"/>
              <a:gd name="T18" fmla="*/ 294 w 1443"/>
              <a:gd name="T19" fmla="*/ 500 h 516"/>
              <a:gd name="T20" fmla="*/ 257 w 1443"/>
              <a:gd name="T21" fmla="*/ 516 h 516"/>
              <a:gd name="T22" fmla="*/ 221 w 1443"/>
              <a:gd name="T23" fmla="*/ 500 h 516"/>
              <a:gd name="T24" fmla="*/ 15 w 1443"/>
              <a:gd name="T25" fmla="*/ 294 h 516"/>
              <a:gd name="T26" fmla="*/ 0 w 1443"/>
              <a:gd name="T27" fmla="*/ 258 h 516"/>
              <a:gd name="T28" fmla="*/ 15 w 1443"/>
              <a:gd name="T29" fmla="*/ 222 h 516"/>
              <a:gd name="T30" fmla="*/ 221 w 1443"/>
              <a:gd name="T31" fmla="*/ 16 h 516"/>
              <a:gd name="T32" fmla="*/ 257 w 1443"/>
              <a:gd name="T33" fmla="*/ 0 h 516"/>
              <a:gd name="T34" fmla="*/ 294 w 1443"/>
              <a:gd name="T35" fmla="*/ 16 h 516"/>
              <a:gd name="T36" fmla="*/ 309 w 1443"/>
              <a:gd name="T37" fmla="*/ 52 h 516"/>
              <a:gd name="T38" fmla="*/ 309 w 1443"/>
              <a:gd name="T39" fmla="*/ 155 h 516"/>
              <a:gd name="T40" fmla="*/ 1133 w 1443"/>
              <a:gd name="T41" fmla="*/ 155 h 516"/>
              <a:gd name="T42" fmla="*/ 1133 w 1443"/>
              <a:gd name="T43" fmla="*/ 52 h 516"/>
              <a:gd name="T44" fmla="*/ 1149 w 1443"/>
              <a:gd name="T45" fmla="*/ 16 h 516"/>
              <a:gd name="T46" fmla="*/ 1185 w 1443"/>
              <a:gd name="T47" fmla="*/ 0 h 516"/>
              <a:gd name="T48" fmla="*/ 1221 w 1443"/>
              <a:gd name="T49" fmla="*/ 16 h 516"/>
              <a:gd name="T50" fmla="*/ 1427 w 1443"/>
              <a:gd name="T51" fmla="*/ 222 h 516"/>
              <a:gd name="T52" fmla="*/ 1443 w 1443"/>
              <a:gd name="T53" fmla="*/ 258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43" h="516">
                <a:moveTo>
                  <a:pt x="1443" y="258"/>
                </a:moveTo>
                <a:cubicBezTo>
                  <a:pt x="1443" y="272"/>
                  <a:pt x="1437" y="284"/>
                  <a:pt x="1427" y="294"/>
                </a:cubicBezTo>
                <a:lnTo>
                  <a:pt x="1221" y="500"/>
                </a:lnTo>
                <a:cubicBezTo>
                  <a:pt x="1211" y="510"/>
                  <a:pt x="1199" y="516"/>
                  <a:pt x="1185" y="516"/>
                </a:cubicBezTo>
                <a:cubicBezTo>
                  <a:pt x="1171" y="516"/>
                  <a:pt x="1159" y="510"/>
                  <a:pt x="1149" y="500"/>
                </a:cubicBezTo>
                <a:cubicBezTo>
                  <a:pt x="1139" y="490"/>
                  <a:pt x="1133" y="478"/>
                  <a:pt x="1133" y="464"/>
                </a:cubicBezTo>
                <a:lnTo>
                  <a:pt x="1133" y="361"/>
                </a:lnTo>
                <a:lnTo>
                  <a:pt x="309" y="361"/>
                </a:lnTo>
                <a:lnTo>
                  <a:pt x="309" y="464"/>
                </a:lnTo>
                <a:cubicBezTo>
                  <a:pt x="309" y="478"/>
                  <a:pt x="304" y="490"/>
                  <a:pt x="294" y="500"/>
                </a:cubicBezTo>
                <a:cubicBezTo>
                  <a:pt x="284" y="510"/>
                  <a:pt x="271" y="516"/>
                  <a:pt x="257" y="516"/>
                </a:cubicBezTo>
                <a:cubicBezTo>
                  <a:pt x="244" y="516"/>
                  <a:pt x="231" y="510"/>
                  <a:pt x="221" y="500"/>
                </a:cubicBezTo>
                <a:lnTo>
                  <a:pt x="15" y="294"/>
                </a:lnTo>
                <a:cubicBezTo>
                  <a:pt x="5" y="284"/>
                  <a:pt x="0" y="272"/>
                  <a:pt x="0" y="258"/>
                </a:cubicBezTo>
                <a:cubicBezTo>
                  <a:pt x="0" y="244"/>
                  <a:pt x="5" y="232"/>
                  <a:pt x="15" y="222"/>
                </a:cubicBezTo>
                <a:lnTo>
                  <a:pt x="221" y="16"/>
                </a:lnTo>
                <a:cubicBezTo>
                  <a:pt x="231" y="5"/>
                  <a:pt x="244" y="0"/>
                  <a:pt x="257" y="0"/>
                </a:cubicBezTo>
                <a:cubicBezTo>
                  <a:pt x="271" y="0"/>
                  <a:pt x="284" y="5"/>
                  <a:pt x="294" y="16"/>
                </a:cubicBezTo>
                <a:cubicBezTo>
                  <a:pt x="304" y="26"/>
                  <a:pt x="309" y="38"/>
                  <a:pt x="309" y="52"/>
                </a:cubicBezTo>
                <a:lnTo>
                  <a:pt x="309" y="155"/>
                </a:lnTo>
                <a:lnTo>
                  <a:pt x="1133" y="155"/>
                </a:lnTo>
                <a:lnTo>
                  <a:pt x="1133" y="52"/>
                </a:lnTo>
                <a:cubicBezTo>
                  <a:pt x="1133" y="38"/>
                  <a:pt x="1139" y="26"/>
                  <a:pt x="1149" y="16"/>
                </a:cubicBezTo>
                <a:cubicBezTo>
                  <a:pt x="1159" y="5"/>
                  <a:pt x="1171" y="0"/>
                  <a:pt x="1185" y="0"/>
                </a:cubicBezTo>
                <a:cubicBezTo>
                  <a:pt x="1199" y="0"/>
                  <a:pt x="1211" y="5"/>
                  <a:pt x="1221" y="16"/>
                </a:cubicBezTo>
                <a:lnTo>
                  <a:pt x="1427" y="222"/>
                </a:lnTo>
                <a:cubicBezTo>
                  <a:pt x="1437" y="232"/>
                  <a:pt x="1443" y="244"/>
                  <a:pt x="1443" y="25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3" name="Bar Chart Icon"/>
          <p:cNvSpPr>
            <a:spLocks noChangeAspect="1" noEditPoints="1"/>
          </p:cNvSpPr>
          <p:nvPr/>
        </p:nvSpPr>
        <p:spPr bwMode="auto">
          <a:xfrm>
            <a:off x="9432830" y="3162139"/>
            <a:ext cx="334963" cy="268288"/>
          </a:xfrm>
          <a:custGeom>
            <a:avLst/>
            <a:gdLst>
              <a:gd name="T0" fmla="*/ 412 w 1546"/>
              <a:gd name="T1" fmla="*/ 721 h 1236"/>
              <a:gd name="T2" fmla="*/ 412 w 1546"/>
              <a:gd name="T3" fmla="*/ 1030 h 1236"/>
              <a:gd name="T4" fmla="*/ 206 w 1546"/>
              <a:gd name="T5" fmla="*/ 1030 h 1236"/>
              <a:gd name="T6" fmla="*/ 206 w 1546"/>
              <a:gd name="T7" fmla="*/ 721 h 1236"/>
              <a:gd name="T8" fmla="*/ 412 w 1546"/>
              <a:gd name="T9" fmla="*/ 721 h 1236"/>
              <a:gd name="T10" fmla="*/ 722 w 1546"/>
              <a:gd name="T11" fmla="*/ 309 h 1236"/>
              <a:gd name="T12" fmla="*/ 722 w 1546"/>
              <a:gd name="T13" fmla="*/ 1030 h 1236"/>
              <a:gd name="T14" fmla="*/ 515 w 1546"/>
              <a:gd name="T15" fmla="*/ 1030 h 1236"/>
              <a:gd name="T16" fmla="*/ 515 w 1546"/>
              <a:gd name="T17" fmla="*/ 309 h 1236"/>
              <a:gd name="T18" fmla="*/ 722 w 1546"/>
              <a:gd name="T19" fmla="*/ 309 h 1236"/>
              <a:gd name="T20" fmla="*/ 1031 w 1546"/>
              <a:gd name="T21" fmla="*/ 515 h 1236"/>
              <a:gd name="T22" fmla="*/ 1031 w 1546"/>
              <a:gd name="T23" fmla="*/ 1030 h 1236"/>
              <a:gd name="T24" fmla="*/ 825 w 1546"/>
              <a:gd name="T25" fmla="*/ 1030 h 1236"/>
              <a:gd name="T26" fmla="*/ 825 w 1546"/>
              <a:gd name="T27" fmla="*/ 515 h 1236"/>
              <a:gd name="T28" fmla="*/ 1031 w 1546"/>
              <a:gd name="T29" fmla="*/ 515 h 1236"/>
              <a:gd name="T30" fmla="*/ 1340 w 1546"/>
              <a:gd name="T31" fmla="*/ 206 h 1236"/>
              <a:gd name="T32" fmla="*/ 1340 w 1546"/>
              <a:gd name="T33" fmla="*/ 1030 h 1236"/>
              <a:gd name="T34" fmla="*/ 1134 w 1546"/>
              <a:gd name="T35" fmla="*/ 1030 h 1236"/>
              <a:gd name="T36" fmla="*/ 1134 w 1546"/>
              <a:gd name="T37" fmla="*/ 206 h 1236"/>
              <a:gd name="T38" fmla="*/ 1340 w 1546"/>
              <a:gd name="T39" fmla="*/ 206 h 1236"/>
              <a:gd name="T40" fmla="*/ 1443 w 1546"/>
              <a:gd name="T41" fmla="*/ 1107 h 1236"/>
              <a:gd name="T42" fmla="*/ 1443 w 1546"/>
              <a:gd name="T43" fmla="*/ 128 h 1236"/>
              <a:gd name="T44" fmla="*/ 1435 w 1546"/>
              <a:gd name="T45" fmla="*/ 110 h 1236"/>
              <a:gd name="T46" fmla="*/ 1417 w 1546"/>
              <a:gd name="T47" fmla="*/ 103 h 1236"/>
              <a:gd name="T48" fmla="*/ 129 w 1546"/>
              <a:gd name="T49" fmla="*/ 103 h 1236"/>
              <a:gd name="T50" fmla="*/ 111 w 1546"/>
              <a:gd name="T51" fmla="*/ 110 h 1236"/>
              <a:gd name="T52" fmla="*/ 103 w 1546"/>
              <a:gd name="T53" fmla="*/ 128 h 1236"/>
              <a:gd name="T54" fmla="*/ 103 w 1546"/>
              <a:gd name="T55" fmla="*/ 1107 h 1236"/>
              <a:gd name="T56" fmla="*/ 111 w 1546"/>
              <a:gd name="T57" fmla="*/ 1125 h 1236"/>
              <a:gd name="T58" fmla="*/ 129 w 1546"/>
              <a:gd name="T59" fmla="*/ 1133 h 1236"/>
              <a:gd name="T60" fmla="*/ 1417 w 1546"/>
              <a:gd name="T61" fmla="*/ 1133 h 1236"/>
              <a:gd name="T62" fmla="*/ 1435 w 1546"/>
              <a:gd name="T63" fmla="*/ 1125 h 1236"/>
              <a:gd name="T64" fmla="*/ 1443 w 1546"/>
              <a:gd name="T65" fmla="*/ 1107 h 1236"/>
              <a:gd name="T66" fmla="*/ 1546 w 1546"/>
              <a:gd name="T67" fmla="*/ 128 h 1236"/>
              <a:gd name="T68" fmla="*/ 1546 w 1546"/>
              <a:gd name="T69" fmla="*/ 1107 h 1236"/>
              <a:gd name="T70" fmla="*/ 1508 w 1546"/>
              <a:gd name="T71" fmla="*/ 1198 h 1236"/>
              <a:gd name="T72" fmla="*/ 1417 w 1546"/>
              <a:gd name="T73" fmla="*/ 1236 h 1236"/>
              <a:gd name="T74" fmla="*/ 129 w 1546"/>
              <a:gd name="T75" fmla="*/ 1236 h 1236"/>
              <a:gd name="T76" fmla="*/ 38 w 1546"/>
              <a:gd name="T77" fmla="*/ 1198 h 1236"/>
              <a:gd name="T78" fmla="*/ 0 w 1546"/>
              <a:gd name="T79" fmla="*/ 1107 h 1236"/>
              <a:gd name="T80" fmla="*/ 0 w 1546"/>
              <a:gd name="T81" fmla="*/ 128 h 1236"/>
              <a:gd name="T82" fmla="*/ 38 w 1546"/>
              <a:gd name="T83" fmla="*/ 37 h 1236"/>
              <a:gd name="T84" fmla="*/ 129 w 1546"/>
              <a:gd name="T85" fmla="*/ 0 h 1236"/>
              <a:gd name="T86" fmla="*/ 1417 w 1546"/>
              <a:gd name="T87" fmla="*/ 0 h 1236"/>
              <a:gd name="T88" fmla="*/ 1508 w 1546"/>
              <a:gd name="T89" fmla="*/ 37 h 1236"/>
              <a:gd name="T90" fmla="*/ 1546 w 1546"/>
              <a:gd name="T91" fmla="*/ 12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46" h="1236">
                <a:moveTo>
                  <a:pt x="412" y="721"/>
                </a:moveTo>
                <a:lnTo>
                  <a:pt x="412" y="1030"/>
                </a:lnTo>
                <a:lnTo>
                  <a:pt x="206" y="1030"/>
                </a:lnTo>
                <a:lnTo>
                  <a:pt x="206" y="721"/>
                </a:lnTo>
                <a:lnTo>
                  <a:pt x="412" y="721"/>
                </a:lnTo>
                <a:close/>
                <a:moveTo>
                  <a:pt x="722" y="309"/>
                </a:moveTo>
                <a:lnTo>
                  <a:pt x="722" y="1030"/>
                </a:lnTo>
                <a:lnTo>
                  <a:pt x="515" y="1030"/>
                </a:lnTo>
                <a:lnTo>
                  <a:pt x="515" y="309"/>
                </a:lnTo>
                <a:lnTo>
                  <a:pt x="722" y="309"/>
                </a:lnTo>
                <a:close/>
                <a:moveTo>
                  <a:pt x="1031" y="515"/>
                </a:moveTo>
                <a:lnTo>
                  <a:pt x="1031" y="1030"/>
                </a:lnTo>
                <a:lnTo>
                  <a:pt x="825" y="1030"/>
                </a:lnTo>
                <a:lnTo>
                  <a:pt x="825" y="515"/>
                </a:lnTo>
                <a:lnTo>
                  <a:pt x="1031" y="515"/>
                </a:lnTo>
                <a:close/>
                <a:moveTo>
                  <a:pt x="1340" y="206"/>
                </a:moveTo>
                <a:lnTo>
                  <a:pt x="1340" y="1030"/>
                </a:lnTo>
                <a:lnTo>
                  <a:pt x="1134" y="1030"/>
                </a:lnTo>
                <a:lnTo>
                  <a:pt x="1134" y="206"/>
                </a:lnTo>
                <a:lnTo>
                  <a:pt x="1340" y="206"/>
                </a:lnTo>
                <a:close/>
                <a:moveTo>
                  <a:pt x="1443" y="1107"/>
                </a:moveTo>
                <a:lnTo>
                  <a:pt x="1443" y="128"/>
                </a:lnTo>
                <a:cubicBezTo>
                  <a:pt x="1443" y="121"/>
                  <a:pt x="1440" y="115"/>
                  <a:pt x="1435" y="110"/>
                </a:cubicBezTo>
                <a:cubicBezTo>
                  <a:pt x="1430" y="105"/>
                  <a:pt x="1424" y="103"/>
                  <a:pt x="1417" y="103"/>
                </a:cubicBezTo>
                <a:lnTo>
                  <a:pt x="129" y="103"/>
                </a:lnTo>
                <a:cubicBezTo>
                  <a:pt x="122" y="103"/>
                  <a:pt x="116" y="105"/>
                  <a:pt x="111" y="110"/>
                </a:cubicBezTo>
                <a:cubicBezTo>
                  <a:pt x="106" y="115"/>
                  <a:pt x="103" y="121"/>
                  <a:pt x="103" y="128"/>
                </a:cubicBezTo>
                <a:lnTo>
                  <a:pt x="103" y="1107"/>
                </a:lnTo>
                <a:cubicBezTo>
                  <a:pt x="103" y="1114"/>
                  <a:pt x="106" y="1120"/>
                  <a:pt x="111" y="1125"/>
                </a:cubicBezTo>
                <a:cubicBezTo>
                  <a:pt x="116" y="1131"/>
                  <a:pt x="122" y="1133"/>
                  <a:pt x="129" y="1133"/>
                </a:cubicBezTo>
                <a:lnTo>
                  <a:pt x="1417" y="1133"/>
                </a:lnTo>
                <a:cubicBezTo>
                  <a:pt x="1424" y="1133"/>
                  <a:pt x="1430" y="1131"/>
                  <a:pt x="1435" y="1125"/>
                </a:cubicBezTo>
                <a:cubicBezTo>
                  <a:pt x="1440" y="1120"/>
                  <a:pt x="1443" y="1114"/>
                  <a:pt x="1443" y="1107"/>
                </a:cubicBezTo>
                <a:close/>
                <a:moveTo>
                  <a:pt x="1546" y="128"/>
                </a:moveTo>
                <a:lnTo>
                  <a:pt x="1546" y="1107"/>
                </a:lnTo>
                <a:cubicBezTo>
                  <a:pt x="1546" y="1143"/>
                  <a:pt x="1533" y="1173"/>
                  <a:pt x="1508" y="1198"/>
                </a:cubicBezTo>
                <a:cubicBezTo>
                  <a:pt x="1483" y="1224"/>
                  <a:pt x="1453" y="1236"/>
                  <a:pt x="1417" y="1236"/>
                </a:cubicBezTo>
                <a:lnTo>
                  <a:pt x="129" y="1236"/>
                </a:lnTo>
                <a:cubicBezTo>
                  <a:pt x="94" y="1236"/>
                  <a:pt x="63" y="1224"/>
                  <a:pt x="38" y="1198"/>
                </a:cubicBezTo>
                <a:cubicBezTo>
                  <a:pt x="13" y="1173"/>
                  <a:pt x="0" y="1143"/>
                  <a:pt x="0" y="1107"/>
                </a:cubicBezTo>
                <a:lnTo>
                  <a:pt x="0" y="128"/>
                </a:lnTo>
                <a:cubicBezTo>
                  <a:pt x="0" y="93"/>
                  <a:pt x="13" y="63"/>
                  <a:pt x="38" y="37"/>
                </a:cubicBezTo>
                <a:cubicBezTo>
                  <a:pt x="63" y="12"/>
                  <a:pt x="94" y="0"/>
                  <a:pt x="129" y="0"/>
                </a:cubicBezTo>
                <a:lnTo>
                  <a:pt x="1417" y="0"/>
                </a:lnTo>
                <a:cubicBezTo>
                  <a:pt x="1453" y="0"/>
                  <a:pt x="1483" y="12"/>
                  <a:pt x="1508" y="37"/>
                </a:cubicBezTo>
                <a:cubicBezTo>
                  <a:pt x="1533" y="63"/>
                  <a:pt x="1546" y="93"/>
                  <a:pt x="1546" y="12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4" name="Twitter Sign Icon"/>
          <p:cNvSpPr>
            <a:spLocks noChangeAspect="1" noEditPoints="1"/>
          </p:cNvSpPr>
          <p:nvPr/>
        </p:nvSpPr>
        <p:spPr bwMode="auto">
          <a:xfrm>
            <a:off x="9913471" y="3162139"/>
            <a:ext cx="266700" cy="268288"/>
          </a:xfrm>
          <a:custGeom>
            <a:avLst/>
            <a:gdLst>
              <a:gd name="T0" fmla="*/ 1030 w 1236"/>
              <a:gd name="T1" fmla="*/ 362 h 1236"/>
              <a:gd name="T2" fmla="*/ 1022 w 1236"/>
              <a:gd name="T3" fmla="*/ 344 h 1236"/>
              <a:gd name="T4" fmla="*/ 1004 w 1236"/>
              <a:gd name="T5" fmla="*/ 336 h 1236"/>
              <a:gd name="T6" fmla="*/ 992 w 1236"/>
              <a:gd name="T7" fmla="*/ 339 h 1236"/>
              <a:gd name="T8" fmla="*/ 1008 w 1236"/>
              <a:gd name="T9" fmla="*/ 295 h 1236"/>
              <a:gd name="T10" fmla="*/ 1001 w 1236"/>
              <a:gd name="T11" fmla="*/ 277 h 1236"/>
              <a:gd name="T12" fmla="*/ 983 w 1236"/>
              <a:gd name="T13" fmla="*/ 269 h 1236"/>
              <a:gd name="T14" fmla="*/ 969 w 1236"/>
              <a:gd name="T15" fmla="*/ 273 h 1236"/>
              <a:gd name="T16" fmla="*/ 891 w 1236"/>
              <a:gd name="T17" fmla="*/ 308 h 1236"/>
              <a:gd name="T18" fmla="*/ 767 w 1236"/>
              <a:gd name="T19" fmla="*/ 257 h 1236"/>
              <a:gd name="T20" fmla="*/ 634 w 1236"/>
              <a:gd name="T21" fmla="*/ 316 h 1236"/>
              <a:gd name="T22" fmla="*/ 582 w 1236"/>
              <a:gd name="T23" fmla="*/ 452 h 1236"/>
              <a:gd name="T24" fmla="*/ 582 w 1236"/>
              <a:gd name="T25" fmla="*/ 462 h 1236"/>
              <a:gd name="T26" fmla="*/ 431 w 1236"/>
              <a:gd name="T27" fmla="*/ 410 h 1236"/>
              <a:gd name="T28" fmla="*/ 305 w 1236"/>
              <a:gd name="T29" fmla="*/ 298 h 1236"/>
              <a:gd name="T30" fmla="*/ 283 w 1236"/>
              <a:gd name="T31" fmla="*/ 289 h 1236"/>
              <a:gd name="T32" fmla="*/ 250 w 1236"/>
              <a:gd name="T33" fmla="*/ 329 h 1236"/>
              <a:gd name="T34" fmla="*/ 238 w 1236"/>
              <a:gd name="T35" fmla="*/ 399 h 1236"/>
              <a:gd name="T36" fmla="*/ 261 w 1236"/>
              <a:gd name="T37" fmla="*/ 493 h 1236"/>
              <a:gd name="T38" fmla="*/ 244 w 1236"/>
              <a:gd name="T39" fmla="*/ 502 h 1236"/>
              <a:gd name="T40" fmla="*/ 237 w 1236"/>
              <a:gd name="T41" fmla="*/ 520 h 1236"/>
              <a:gd name="T42" fmla="*/ 302 w 1236"/>
              <a:gd name="T43" fmla="*/ 669 h 1236"/>
              <a:gd name="T44" fmla="*/ 293 w 1236"/>
              <a:gd name="T45" fmla="*/ 690 h 1236"/>
              <a:gd name="T46" fmla="*/ 293 w 1236"/>
              <a:gd name="T47" fmla="*/ 697 h 1236"/>
              <a:gd name="T48" fmla="*/ 334 w 1236"/>
              <a:gd name="T49" fmla="*/ 770 h 1236"/>
              <a:gd name="T50" fmla="*/ 402 w 1236"/>
              <a:gd name="T51" fmla="*/ 819 h 1236"/>
              <a:gd name="T52" fmla="*/ 269 w 1236"/>
              <a:gd name="T53" fmla="*/ 854 h 1236"/>
              <a:gd name="T54" fmla="*/ 250 w 1236"/>
              <a:gd name="T55" fmla="*/ 853 h 1236"/>
              <a:gd name="T56" fmla="*/ 231 w 1236"/>
              <a:gd name="T57" fmla="*/ 852 h 1236"/>
              <a:gd name="T58" fmla="*/ 213 w 1236"/>
              <a:gd name="T59" fmla="*/ 859 h 1236"/>
              <a:gd name="T60" fmla="*/ 206 w 1236"/>
              <a:gd name="T61" fmla="*/ 877 h 1236"/>
              <a:gd name="T62" fmla="*/ 217 w 1236"/>
              <a:gd name="T63" fmla="*/ 898 h 1236"/>
              <a:gd name="T64" fmla="*/ 338 w 1236"/>
              <a:gd name="T65" fmla="*/ 957 h 1236"/>
              <a:gd name="T66" fmla="*/ 475 w 1236"/>
              <a:gd name="T67" fmla="*/ 979 h 1236"/>
              <a:gd name="T68" fmla="*/ 674 w 1236"/>
              <a:gd name="T69" fmla="*/ 932 h 1236"/>
              <a:gd name="T70" fmla="*/ 880 w 1236"/>
              <a:gd name="T71" fmla="*/ 745 h 1236"/>
              <a:gd name="T72" fmla="*/ 951 w 1236"/>
              <a:gd name="T73" fmla="*/ 472 h 1236"/>
              <a:gd name="T74" fmla="*/ 951 w 1236"/>
              <a:gd name="T75" fmla="*/ 462 h 1236"/>
              <a:gd name="T76" fmla="*/ 1001 w 1236"/>
              <a:gd name="T77" fmla="*/ 411 h 1236"/>
              <a:gd name="T78" fmla="*/ 1030 w 1236"/>
              <a:gd name="T79" fmla="*/ 362 h 1236"/>
              <a:gd name="T80" fmla="*/ 1236 w 1236"/>
              <a:gd name="T81" fmla="*/ 231 h 1236"/>
              <a:gd name="T82" fmla="*/ 1236 w 1236"/>
              <a:gd name="T83" fmla="*/ 1004 h 1236"/>
              <a:gd name="T84" fmla="*/ 1168 w 1236"/>
              <a:gd name="T85" fmla="*/ 1168 h 1236"/>
              <a:gd name="T86" fmla="*/ 1004 w 1236"/>
              <a:gd name="T87" fmla="*/ 1236 h 1236"/>
              <a:gd name="T88" fmla="*/ 231 w 1236"/>
              <a:gd name="T89" fmla="*/ 1236 h 1236"/>
              <a:gd name="T90" fmla="*/ 68 w 1236"/>
              <a:gd name="T91" fmla="*/ 1168 h 1236"/>
              <a:gd name="T92" fmla="*/ 0 w 1236"/>
              <a:gd name="T93" fmla="*/ 1004 h 1236"/>
              <a:gd name="T94" fmla="*/ 0 w 1236"/>
              <a:gd name="T95" fmla="*/ 231 h 1236"/>
              <a:gd name="T96" fmla="*/ 68 w 1236"/>
              <a:gd name="T97" fmla="*/ 68 h 1236"/>
              <a:gd name="T98" fmla="*/ 231 w 1236"/>
              <a:gd name="T99" fmla="*/ 0 h 1236"/>
              <a:gd name="T100" fmla="*/ 1004 w 1236"/>
              <a:gd name="T101" fmla="*/ 0 h 1236"/>
              <a:gd name="T102" fmla="*/ 1168 w 1236"/>
              <a:gd name="T103" fmla="*/ 68 h 1236"/>
              <a:gd name="T104" fmla="*/ 1236 w 1236"/>
              <a:gd name="T105" fmla="*/ 23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36" h="1236">
                <a:moveTo>
                  <a:pt x="1030" y="362"/>
                </a:moveTo>
                <a:cubicBezTo>
                  <a:pt x="1030" y="355"/>
                  <a:pt x="1027" y="349"/>
                  <a:pt x="1022" y="344"/>
                </a:cubicBezTo>
                <a:cubicBezTo>
                  <a:pt x="1017" y="339"/>
                  <a:pt x="1011" y="336"/>
                  <a:pt x="1004" y="336"/>
                </a:cubicBezTo>
                <a:cubicBezTo>
                  <a:pt x="1002" y="336"/>
                  <a:pt x="998" y="337"/>
                  <a:pt x="992" y="339"/>
                </a:cubicBezTo>
                <a:cubicBezTo>
                  <a:pt x="1003" y="321"/>
                  <a:pt x="1008" y="306"/>
                  <a:pt x="1008" y="295"/>
                </a:cubicBezTo>
                <a:cubicBezTo>
                  <a:pt x="1008" y="288"/>
                  <a:pt x="1006" y="282"/>
                  <a:pt x="1001" y="277"/>
                </a:cubicBezTo>
                <a:cubicBezTo>
                  <a:pt x="996" y="272"/>
                  <a:pt x="989" y="269"/>
                  <a:pt x="983" y="269"/>
                </a:cubicBezTo>
                <a:cubicBezTo>
                  <a:pt x="979" y="269"/>
                  <a:pt x="974" y="271"/>
                  <a:pt x="969" y="273"/>
                </a:cubicBezTo>
                <a:cubicBezTo>
                  <a:pt x="937" y="292"/>
                  <a:pt x="911" y="303"/>
                  <a:pt x="891" y="308"/>
                </a:cubicBezTo>
                <a:cubicBezTo>
                  <a:pt x="856" y="274"/>
                  <a:pt x="815" y="257"/>
                  <a:pt x="767" y="257"/>
                </a:cubicBezTo>
                <a:cubicBezTo>
                  <a:pt x="714" y="257"/>
                  <a:pt x="670" y="277"/>
                  <a:pt x="634" y="316"/>
                </a:cubicBezTo>
                <a:cubicBezTo>
                  <a:pt x="599" y="354"/>
                  <a:pt x="581" y="400"/>
                  <a:pt x="582" y="452"/>
                </a:cubicBezTo>
                <a:lnTo>
                  <a:pt x="582" y="462"/>
                </a:lnTo>
                <a:cubicBezTo>
                  <a:pt x="525" y="454"/>
                  <a:pt x="475" y="437"/>
                  <a:pt x="431" y="410"/>
                </a:cubicBezTo>
                <a:cubicBezTo>
                  <a:pt x="388" y="383"/>
                  <a:pt x="346" y="346"/>
                  <a:pt x="305" y="298"/>
                </a:cubicBezTo>
                <a:cubicBezTo>
                  <a:pt x="300" y="292"/>
                  <a:pt x="293" y="289"/>
                  <a:pt x="283" y="289"/>
                </a:cubicBezTo>
                <a:cubicBezTo>
                  <a:pt x="269" y="289"/>
                  <a:pt x="258" y="302"/>
                  <a:pt x="250" y="329"/>
                </a:cubicBezTo>
                <a:cubicBezTo>
                  <a:pt x="242" y="356"/>
                  <a:pt x="238" y="380"/>
                  <a:pt x="238" y="399"/>
                </a:cubicBezTo>
                <a:cubicBezTo>
                  <a:pt x="238" y="432"/>
                  <a:pt x="246" y="464"/>
                  <a:pt x="261" y="493"/>
                </a:cubicBezTo>
                <a:cubicBezTo>
                  <a:pt x="254" y="494"/>
                  <a:pt x="248" y="497"/>
                  <a:pt x="244" y="502"/>
                </a:cubicBezTo>
                <a:cubicBezTo>
                  <a:pt x="239" y="507"/>
                  <a:pt x="237" y="513"/>
                  <a:pt x="237" y="520"/>
                </a:cubicBezTo>
                <a:cubicBezTo>
                  <a:pt x="237" y="581"/>
                  <a:pt x="259" y="630"/>
                  <a:pt x="302" y="669"/>
                </a:cubicBezTo>
                <a:cubicBezTo>
                  <a:pt x="296" y="674"/>
                  <a:pt x="293" y="680"/>
                  <a:pt x="293" y="690"/>
                </a:cubicBezTo>
                <a:cubicBezTo>
                  <a:pt x="293" y="693"/>
                  <a:pt x="293" y="695"/>
                  <a:pt x="293" y="697"/>
                </a:cubicBezTo>
                <a:cubicBezTo>
                  <a:pt x="301" y="724"/>
                  <a:pt x="315" y="749"/>
                  <a:pt x="334" y="770"/>
                </a:cubicBezTo>
                <a:cubicBezTo>
                  <a:pt x="353" y="792"/>
                  <a:pt x="376" y="808"/>
                  <a:pt x="402" y="819"/>
                </a:cubicBezTo>
                <a:cubicBezTo>
                  <a:pt x="361" y="842"/>
                  <a:pt x="316" y="854"/>
                  <a:pt x="269" y="854"/>
                </a:cubicBezTo>
                <a:cubicBezTo>
                  <a:pt x="265" y="854"/>
                  <a:pt x="259" y="853"/>
                  <a:pt x="250" y="853"/>
                </a:cubicBezTo>
                <a:cubicBezTo>
                  <a:pt x="241" y="852"/>
                  <a:pt x="235" y="852"/>
                  <a:pt x="231" y="852"/>
                </a:cubicBezTo>
                <a:cubicBezTo>
                  <a:pt x="224" y="852"/>
                  <a:pt x="218" y="854"/>
                  <a:pt x="213" y="859"/>
                </a:cubicBezTo>
                <a:cubicBezTo>
                  <a:pt x="208" y="864"/>
                  <a:pt x="206" y="870"/>
                  <a:pt x="206" y="877"/>
                </a:cubicBezTo>
                <a:cubicBezTo>
                  <a:pt x="206" y="886"/>
                  <a:pt x="209" y="893"/>
                  <a:pt x="217" y="898"/>
                </a:cubicBezTo>
                <a:cubicBezTo>
                  <a:pt x="251" y="923"/>
                  <a:pt x="291" y="943"/>
                  <a:pt x="338" y="957"/>
                </a:cubicBezTo>
                <a:cubicBezTo>
                  <a:pt x="384" y="972"/>
                  <a:pt x="430" y="979"/>
                  <a:pt x="475" y="979"/>
                </a:cubicBezTo>
                <a:cubicBezTo>
                  <a:pt x="544" y="979"/>
                  <a:pt x="611" y="963"/>
                  <a:pt x="674" y="932"/>
                </a:cubicBezTo>
                <a:cubicBezTo>
                  <a:pt x="763" y="890"/>
                  <a:pt x="832" y="827"/>
                  <a:pt x="880" y="745"/>
                </a:cubicBezTo>
                <a:cubicBezTo>
                  <a:pt x="929" y="662"/>
                  <a:pt x="952" y="571"/>
                  <a:pt x="951" y="472"/>
                </a:cubicBezTo>
                <a:lnTo>
                  <a:pt x="951" y="462"/>
                </a:lnTo>
                <a:cubicBezTo>
                  <a:pt x="966" y="450"/>
                  <a:pt x="982" y="433"/>
                  <a:pt x="1001" y="411"/>
                </a:cubicBezTo>
                <a:cubicBezTo>
                  <a:pt x="1021" y="389"/>
                  <a:pt x="1030" y="373"/>
                  <a:pt x="1030" y="362"/>
                </a:cubicBezTo>
                <a:close/>
                <a:moveTo>
                  <a:pt x="1236" y="231"/>
                </a:moveTo>
                <a:lnTo>
                  <a:pt x="1236" y="1004"/>
                </a:lnTo>
                <a:cubicBezTo>
                  <a:pt x="1236" y="1068"/>
                  <a:pt x="1213" y="1123"/>
                  <a:pt x="1168" y="1168"/>
                </a:cubicBezTo>
                <a:cubicBezTo>
                  <a:pt x="1123" y="1214"/>
                  <a:pt x="1068" y="1236"/>
                  <a:pt x="1004" y="1236"/>
                </a:cubicBezTo>
                <a:lnTo>
                  <a:pt x="231" y="1236"/>
                </a:lnTo>
                <a:cubicBezTo>
                  <a:pt x="168" y="1236"/>
                  <a:pt x="113" y="1214"/>
                  <a:pt x="68" y="1168"/>
                </a:cubicBezTo>
                <a:cubicBezTo>
                  <a:pt x="22" y="1123"/>
                  <a:pt x="0" y="1068"/>
                  <a:pt x="0" y="1004"/>
                </a:cubicBezTo>
                <a:lnTo>
                  <a:pt x="0" y="231"/>
                </a:lnTo>
                <a:cubicBezTo>
                  <a:pt x="0" y="168"/>
                  <a:pt x="22" y="113"/>
                  <a:pt x="68" y="68"/>
                </a:cubicBezTo>
                <a:cubicBezTo>
                  <a:pt x="113" y="22"/>
                  <a:pt x="168" y="0"/>
                  <a:pt x="231" y="0"/>
                </a:cubicBezTo>
                <a:lnTo>
                  <a:pt x="1004" y="0"/>
                </a:lnTo>
                <a:cubicBezTo>
                  <a:pt x="1068" y="0"/>
                  <a:pt x="1123" y="22"/>
                  <a:pt x="1168" y="68"/>
                </a:cubicBezTo>
                <a:cubicBezTo>
                  <a:pt x="1213" y="113"/>
                  <a:pt x="1236" y="168"/>
                  <a:pt x="1236" y="23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5" name="Facebook Sign Icon"/>
          <p:cNvSpPr>
            <a:spLocks noChangeAspect="1"/>
          </p:cNvSpPr>
          <p:nvPr/>
        </p:nvSpPr>
        <p:spPr bwMode="auto">
          <a:xfrm>
            <a:off x="10329023" y="3162139"/>
            <a:ext cx="268288" cy="268288"/>
          </a:xfrm>
          <a:custGeom>
            <a:avLst/>
            <a:gdLst>
              <a:gd name="T0" fmla="*/ 1005 w 1237"/>
              <a:gd name="T1" fmla="*/ 1 h 1237"/>
              <a:gd name="T2" fmla="*/ 1169 w 1237"/>
              <a:gd name="T3" fmla="*/ 69 h 1237"/>
              <a:gd name="T4" fmla="*/ 1237 w 1237"/>
              <a:gd name="T5" fmla="*/ 232 h 1237"/>
              <a:gd name="T6" fmla="*/ 1237 w 1237"/>
              <a:gd name="T7" fmla="*/ 1005 h 1237"/>
              <a:gd name="T8" fmla="*/ 1169 w 1237"/>
              <a:gd name="T9" fmla="*/ 1169 h 1237"/>
              <a:gd name="T10" fmla="*/ 1005 w 1237"/>
              <a:gd name="T11" fmla="*/ 1237 h 1237"/>
              <a:gd name="T12" fmla="*/ 723 w 1237"/>
              <a:gd name="T13" fmla="*/ 1237 h 1237"/>
              <a:gd name="T14" fmla="*/ 722 w 1237"/>
              <a:gd name="T15" fmla="*/ 1236 h 1237"/>
              <a:gd name="T16" fmla="*/ 722 w 1237"/>
              <a:gd name="T17" fmla="*/ 696 h 1237"/>
              <a:gd name="T18" fmla="*/ 864 w 1237"/>
              <a:gd name="T19" fmla="*/ 696 h 1237"/>
              <a:gd name="T20" fmla="*/ 890 w 1237"/>
              <a:gd name="T21" fmla="*/ 678 h 1237"/>
              <a:gd name="T22" fmla="*/ 900 w 1237"/>
              <a:gd name="T23" fmla="*/ 546 h 1237"/>
              <a:gd name="T24" fmla="*/ 893 w 1237"/>
              <a:gd name="T25" fmla="*/ 525 h 1237"/>
              <a:gd name="T26" fmla="*/ 874 w 1237"/>
              <a:gd name="T27" fmla="*/ 516 h 1237"/>
              <a:gd name="T28" fmla="*/ 722 w 1237"/>
              <a:gd name="T29" fmla="*/ 516 h 1237"/>
              <a:gd name="T30" fmla="*/ 722 w 1237"/>
              <a:gd name="T31" fmla="*/ 458 h 1237"/>
              <a:gd name="T32" fmla="*/ 731 w 1237"/>
              <a:gd name="T33" fmla="*/ 412 h 1237"/>
              <a:gd name="T34" fmla="*/ 775 w 1237"/>
              <a:gd name="T35" fmla="*/ 401 h 1237"/>
              <a:gd name="T36" fmla="*/ 869 w 1237"/>
              <a:gd name="T37" fmla="*/ 412 h 1237"/>
              <a:gd name="T38" fmla="*/ 890 w 1237"/>
              <a:gd name="T39" fmla="*/ 408 h 1237"/>
              <a:gd name="T40" fmla="*/ 900 w 1237"/>
              <a:gd name="T41" fmla="*/ 390 h 1237"/>
              <a:gd name="T42" fmla="*/ 919 w 1237"/>
              <a:gd name="T43" fmla="*/ 257 h 1237"/>
              <a:gd name="T44" fmla="*/ 914 w 1237"/>
              <a:gd name="T45" fmla="*/ 238 h 1237"/>
              <a:gd name="T46" fmla="*/ 899 w 1237"/>
              <a:gd name="T47" fmla="*/ 228 h 1237"/>
              <a:gd name="T48" fmla="*/ 740 w 1237"/>
              <a:gd name="T49" fmla="*/ 207 h 1237"/>
              <a:gd name="T50" fmla="*/ 490 w 1237"/>
              <a:gd name="T51" fmla="*/ 447 h 1237"/>
              <a:gd name="T52" fmla="*/ 490 w 1237"/>
              <a:gd name="T53" fmla="*/ 516 h 1237"/>
              <a:gd name="T54" fmla="*/ 413 w 1237"/>
              <a:gd name="T55" fmla="*/ 516 h 1237"/>
              <a:gd name="T56" fmla="*/ 395 w 1237"/>
              <a:gd name="T57" fmla="*/ 524 h 1237"/>
              <a:gd name="T58" fmla="*/ 387 w 1237"/>
              <a:gd name="T59" fmla="*/ 544 h 1237"/>
              <a:gd name="T60" fmla="*/ 387 w 1237"/>
              <a:gd name="T61" fmla="*/ 682 h 1237"/>
              <a:gd name="T62" fmla="*/ 391 w 1237"/>
              <a:gd name="T63" fmla="*/ 692 h 1237"/>
              <a:gd name="T64" fmla="*/ 399 w 1237"/>
              <a:gd name="T65" fmla="*/ 696 h 1237"/>
              <a:gd name="T66" fmla="*/ 413 w 1237"/>
              <a:gd name="T67" fmla="*/ 696 h 1237"/>
              <a:gd name="T68" fmla="*/ 490 w 1237"/>
              <a:gd name="T69" fmla="*/ 696 h 1237"/>
              <a:gd name="T70" fmla="*/ 490 w 1237"/>
              <a:gd name="T71" fmla="*/ 1236 h 1237"/>
              <a:gd name="T72" fmla="*/ 498 w 1237"/>
              <a:gd name="T73" fmla="*/ 1237 h 1237"/>
              <a:gd name="T74" fmla="*/ 232 w 1237"/>
              <a:gd name="T75" fmla="*/ 1237 h 1237"/>
              <a:gd name="T76" fmla="*/ 68 w 1237"/>
              <a:gd name="T77" fmla="*/ 1169 h 1237"/>
              <a:gd name="T78" fmla="*/ 0 w 1237"/>
              <a:gd name="T79" fmla="*/ 1005 h 1237"/>
              <a:gd name="T80" fmla="*/ 0 w 1237"/>
              <a:gd name="T81" fmla="*/ 232 h 1237"/>
              <a:gd name="T82" fmla="*/ 68 w 1237"/>
              <a:gd name="T83" fmla="*/ 69 h 1237"/>
              <a:gd name="T84" fmla="*/ 232 w 1237"/>
              <a:gd name="T85" fmla="*/ 0 h 1237"/>
              <a:gd name="T86" fmla="*/ 1005 w 1237"/>
              <a:gd name="T87" fmla="*/ 0 h 1237"/>
              <a:gd name="T88" fmla="*/ 1005 w 1237"/>
              <a:gd name="T89" fmla="*/ 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37" h="1237">
                <a:moveTo>
                  <a:pt x="1005" y="1"/>
                </a:moveTo>
                <a:cubicBezTo>
                  <a:pt x="1069" y="1"/>
                  <a:pt x="1124" y="23"/>
                  <a:pt x="1169" y="69"/>
                </a:cubicBezTo>
                <a:cubicBezTo>
                  <a:pt x="1214" y="114"/>
                  <a:pt x="1237" y="169"/>
                  <a:pt x="1237" y="232"/>
                </a:cubicBezTo>
                <a:lnTo>
                  <a:pt x="1237" y="1005"/>
                </a:lnTo>
                <a:cubicBezTo>
                  <a:pt x="1237" y="1069"/>
                  <a:pt x="1214" y="1124"/>
                  <a:pt x="1169" y="1169"/>
                </a:cubicBezTo>
                <a:cubicBezTo>
                  <a:pt x="1124" y="1215"/>
                  <a:pt x="1069" y="1237"/>
                  <a:pt x="1005" y="1237"/>
                </a:cubicBezTo>
                <a:lnTo>
                  <a:pt x="723" y="1237"/>
                </a:lnTo>
                <a:cubicBezTo>
                  <a:pt x="722" y="1237"/>
                  <a:pt x="722" y="1237"/>
                  <a:pt x="722" y="1236"/>
                </a:cubicBezTo>
                <a:lnTo>
                  <a:pt x="722" y="696"/>
                </a:lnTo>
                <a:lnTo>
                  <a:pt x="864" y="696"/>
                </a:lnTo>
                <a:cubicBezTo>
                  <a:pt x="881" y="696"/>
                  <a:pt x="889" y="690"/>
                  <a:pt x="890" y="678"/>
                </a:cubicBezTo>
                <a:lnTo>
                  <a:pt x="900" y="546"/>
                </a:lnTo>
                <a:cubicBezTo>
                  <a:pt x="901" y="538"/>
                  <a:pt x="898" y="531"/>
                  <a:pt x="893" y="525"/>
                </a:cubicBezTo>
                <a:cubicBezTo>
                  <a:pt x="888" y="519"/>
                  <a:pt x="881" y="516"/>
                  <a:pt x="874" y="516"/>
                </a:cubicBezTo>
                <a:lnTo>
                  <a:pt x="722" y="516"/>
                </a:lnTo>
                <a:lnTo>
                  <a:pt x="722" y="458"/>
                </a:lnTo>
                <a:cubicBezTo>
                  <a:pt x="722" y="434"/>
                  <a:pt x="725" y="419"/>
                  <a:pt x="731" y="412"/>
                </a:cubicBezTo>
                <a:cubicBezTo>
                  <a:pt x="737" y="405"/>
                  <a:pt x="752" y="401"/>
                  <a:pt x="775" y="401"/>
                </a:cubicBezTo>
                <a:cubicBezTo>
                  <a:pt x="805" y="401"/>
                  <a:pt x="837" y="405"/>
                  <a:pt x="869" y="412"/>
                </a:cubicBezTo>
                <a:cubicBezTo>
                  <a:pt x="876" y="413"/>
                  <a:pt x="883" y="412"/>
                  <a:pt x="890" y="408"/>
                </a:cubicBezTo>
                <a:cubicBezTo>
                  <a:pt x="896" y="404"/>
                  <a:pt x="899" y="398"/>
                  <a:pt x="900" y="390"/>
                </a:cubicBezTo>
                <a:lnTo>
                  <a:pt x="919" y="257"/>
                </a:lnTo>
                <a:cubicBezTo>
                  <a:pt x="920" y="250"/>
                  <a:pt x="918" y="244"/>
                  <a:pt x="914" y="238"/>
                </a:cubicBezTo>
                <a:cubicBezTo>
                  <a:pt x="910" y="233"/>
                  <a:pt x="905" y="229"/>
                  <a:pt x="899" y="228"/>
                </a:cubicBezTo>
                <a:cubicBezTo>
                  <a:pt x="849" y="214"/>
                  <a:pt x="796" y="207"/>
                  <a:pt x="740" y="207"/>
                </a:cubicBezTo>
                <a:cubicBezTo>
                  <a:pt x="573" y="207"/>
                  <a:pt x="490" y="287"/>
                  <a:pt x="490" y="447"/>
                </a:cubicBezTo>
                <a:lnTo>
                  <a:pt x="490" y="516"/>
                </a:lnTo>
                <a:lnTo>
                  <a:pt x="413" y="516"/>
                </a:lnTo>
                <a:cubicBezTo>
                  <a:pt x="406" y="516"/>
                  <a:pt x="400" y="519"/>
                  <a:pt x="395" y="524"/>
                </a:cubicBezTo>
                <a:cubicBezTo>
                  <a:pt x="389" y="530"/>
                  <a:pt x="387" y="536"/>
                  <a:pt x="387" y="544"/>
                </a:cubicBezTo>
                <a:lnTo>
                  <a:pt x="387" y="682"/>
                </a:lnTo>
                <a:cubicBezTo>
                  <a:pt x="387" y="687"/>
                  <a:pt x="388" y="690"/>
                  <a:pt x="391" y="692"/>
                </a:cubicBezTo>
                <a:cubicBezTo>
                  <a:pt x="394" y="694"/>
                  <a:pt x="397" y="695"/>
                  <a:pt x="399" y="696"/>
                </a:cubicBezTo>
                <a:cubicBezTo>
                  <a:pt x="402" y="696"/>
                  <a:pt x="406" y="696"/>
                  <a:pt x="413" y="696"/>
                </a:cubicBezTo>
                <a:lnTo>
                  <a:pt x="490" y="696"/>
                </a:lnTo>
                <a:lnTo>
                  <a:pt x="490" y="1236"/>
                </a:lnTo>
                <a:lnTo>
                  <a:pt x="498" y="1237"/>
                </a:lnTo>
                <a:lnTo>
                  <a:pt x="232" y="1237"/>
                </a:lnTo>
                <a:cubicBezTo>
                  <a:pt x="168" y="1237"/>
                  <a:pt x="114" y="1214"/>
                  <a:pt x="68" y="1169"/>
                </a:cubicBezTo>
                <a:cubicBezTo>
                  <a:pt x="23" y="1124"/>
                  <a:pt x="0" y="1069"/>
                  <a:pt x="0" y="1005"/>
                </a:cubicBezTo>
                <a:lnTo>
                  <a:pt x="0" y="232"/>
                </a:lnTo>
                <a:cubicBezTo>
                  <a:pt x="0" y="168"/>
                  <a:pt x="23" y="114"/>
                  <a:pt x="68" y="69"/>
                </a:cubicBezTo>
                <a:cubicBezTo>
                  <a:pt x="114" y="23"/>
                  <a:pt x="168" y="0"/>
                  <a:pt x="232" y="0"/>
                </a:cubicBezTo>
                <a:lnTo>
                  <a:pt x="1005" y="0"/>
                </a:lnTo>
                <a:lnTo>
                  <a:pt x="1005" y="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6" name="Camera Retro Icon"/>
          <p:cNvSpPr>
            <a:spLocks noChangeAspect="1" noEditPoints="1"/>
          </p:cNvSpPr>
          <p:nvPr/>
        </p:nvSpPr>
        <p:spPr bwMode="auto">
          <a:xfrm>
            <a:off x="10758069" y="3162139"/>
            <a:ext cx="311150" cy="268288"/>
          </a:xfrm>
          <a:custGeom>
            <a:avLst/>
            <a:gdLst>
              <a:gd name="T0" fmla="*/ 747 w 1443"/>
              <a:gd name="T1" fmla="*/ 566 h 1236"/>
              <a:gd name="T2" fmla="*/ 740 w 1443"/>
              <a:gd name="T3" fmla="*/ 548 h 1236"/>
              <a:gd name="T4" fmla="*/ 721 w 1443"/>
              <a:gd name="T5" fmla="*/ 541 h 1236"/>
              <a:gd name="T6" fmla="*/ 630 w 1443"/>
              <a:gd name="T7" fmla="*/ 578 h 1236"/>
              <a:gd name="T8" fmla="*/ 593 w 1443"/>
              <a:gd name="T9" fmla="*/ 669 h 1236"/>
              <a:gd name="T10" fmla="*/ 600 w 1443"/>
              <a:gd name="T11" fmla="*/ 688 h 1236"/>
              <a:gd name="T12" fmla="*/ 618 w 1443"/>
              <a:gd name="T13" fmla="*/ 695 h 1236"/>
              <a:gd name="T14" fmla="*/ 637 w 1443"/>
              <a:gd name="T15" fmla="*/ 688 h 1236"/>
              <a:gd name="T16" fmla="*/ 644 w 1443"/>
              <a:gd name="T17" fmla="*/ 669 h 1236"/>
              <a:gd name="T18" fmla="*/ 667 w 1443"/>
              <a:gd name="T19" fmla="*/ 615 h 1236"/>
              <a:gd name="T20" fmla="*/ 721 w 1443"/>
              <a:gd name="T21" fmla="*/ 592 h 1236"/>
              <a:gd name="T22" fmla="*/ 740 w 1443"/>
              <a:gd name="T23" fmla="*/ 585 h 1236"/>
              <a:gd name="T24" fmla="*/ 747 w 1443"/>
              <a:gd name="T25" fmla="*/ 566 h 1236"/>
              <a:gd name="T26" fmla="*/ 928 w 1443"/>
              <a:gd name="T27" fmla="*/ 671 h 1236"/>
              <a:gd name="T28" fmla="*/ 867 w 1443"/>
              <a:gd name="T29" fmla="*/ 817 h 1236"/>
              <a:gd name="T30" fmla="*/ 721 w 1443"/>
              <a:gd name="T31" fmla="*/ 877 h 1236"/>
              <a:gd name="T32" fmla="*/ 576 w 1443"/>
              <a:gd name="T33" fmla="*/ 817 h 1236"/>
              <a:gd name="T34" fmla="*/ 515 w 1443"/>
              <a:gd name="T35" fmla="*/ 671 h 1236"/>
              <a:gd name="T36" fmla="*/ 576 w 1443"/>
              <a:gd name="T37" fmla="*/ 525 h 1236"/>
              <a:gd name="T38" fmla="*/ 721 w 1443"/>
              <a:gd name="T39" fmla="*/ 465 h 1236"/>
              <a:gd name="T40" fmla="*/ 867 w 1443"/>
              <a:gd name="T41" fmla="*/ 525 h 1236"/>
              <a:gd name="T42" fmla="*/ 928 w 1443"/>
              <a:gd name="T43" fmla="*/ 671 h 1236"/>
              <a:gd name="T44" fmla="*/ 103 w 1443"/>
              <a:gd name="T45" fmla="*/ 1133 h 1236"/>
              <a:gd name="T46" fmla="*/ 1340 w 1443"/>
              <a:gd name="T47" fmla="*/ 1133 h 1236"/>
              <a:gd name="T48" fmla="*/ 1340 w 1443"/>
              <a:gd name="T49" fmla="*/ 1030 h 1236"/>
              <a:gd name="T50" fmla="*/ 103 w 1443"/>
              <a:gd name="T51" fmla="*/ 1030 h 1236"/>
              <a:gd name="T52" fmla="*/ 103 w 1443"/>
              <a:gd name="T53" fmla="*/ 1133 h 1236"/>
              <a:gd name="T54" fmla="*/ 1031 w 1443"/>
              <a:gd name="T55" fmla="*/ 671 h 1236"/>
              <a:gd name="T56" fmla="*/ 940 w 1443"/>
              <a:gd name="T57" fmla="*/ 452 h 1236"/>
              <a:gd name="T58" fmla="*/ 721 w 1443"/>
              <a:gd name="T59" fmla="*/ 362 h 1236"/>
              <a:gd name="T60" fmla="*/ 503 w 1443"/>
              <a:gd name="T61" fmla="*/ 452 h 1236"/>
              <a:gd name="T62" fmla="*/ 412 w 1443"/>
              <a:gd name="T63" fmla="*/ 671 h 1236"/>
              <a:gd name="T64" fmla="*/ 503 w 1443"/>
              <a:gd name="T65" fmla="*/ 890 h 1236"/>
              <a:gd name="T66" fmla="*/ 721 w 1443"/>
              <a:gd name="T67" fmla="*/ 980 h 1236"/>
              <a:gd name="T68" fmla="*/ 940 w 1443"/>
              <a:gd name="T69" fmla="*/ 890 h 1236"/>
              <a:gd name="T70" fmla="*/ 1031 w 1443"/>
              <a:gd name="T71" fmla="*/ 671 h 1236"/>
              <a:gd name="T72" fmla="*/ 206 w 1443"/>
              <a:gd name="T73" fmla="*/ 154 h 1236"/>
              <a:gd name="T74" fmla="*/ 515 w 1443"/>
              <a:gd name="T75" fmla="*/ 154 h 1236"/>
              <a:gd name="T76" fmla="*/ 515 w 1443"/>
              <a:gd name="T77" fmla="*/ 51 h 1236"/>
              <a:gd name="T78" fmla="*/ 206 w 1443"/>
              <a:gd name="T79" fmla="*/ 51 h 1236"/>
              <a:gd name="T80" fmla="*/ 206 w 1443"/>
              <a:gd name="T81" fmla="*/ 154 h 1236"/>
              <a:gd name="T82" fmla="*/ 103 w 1443"/>
              <a:gd name="T83" fmla="*/ 309 h 1236"/>
              <a:gd name="T84" fmla="*/ 1340 w 1443"/>
              <a:gd name="T85" fmla="*/ 309 h 1236"/>
              <a:gd name="T86" fmla="*/ 1340 w 1443"/>
              <a:gd name="T87" fmla="*/ 214 h 1236"/>
              <a:gd name="T88" fmla="*/ 1340 w 1443"/>
              <a:gd name="T89" fmla="*/ 103 h 1236"/>
              <a:gd name="T90" fmla="*/ 673 w 1443"/>
              <a:gd name="T91" fmla="*/ 103 h 1236"/>
              <a:gd name="T92" fmla="*/ 622 w 1443"/>
              <a:gd name="T93" fmla="*/ 206 h 1236"/>
              <a:gd name="T94" fmla="*/ 103 w 1443"/>
              <a:gd name="T95" fmla="*/ 206 h 1236"/>
              <a:gd name="T96" fmla="*/ 103 w 1443"/>
              <a:gd name="T97" fmla="*/ 309 h 1236"/>
              <a:gd name="T98" fmla="*/ 1443 w 1443"/>
              <a:gd name="T99" fmla="*/ 103 h 1236"/>
              <a:gd name="T100" fmla="*/ 1443 w 1443"/>
              <a:gd name="T101" fmla="*/ 1133 h 1236"/>
              <a:gd name="T102" fmla="*/ 1413 w 1443"/>
              <a:gd name="T103" fmla="*/ 1206 h 1236"/>
              <a:gd name="T104" fmla="*/ 1340 w 1443"/>
              <a:gd name="T105" fmla="*/ 1236 h 1236"/>
              <a:gd name="T106" fmla="*/ 103 w 1443"/>
              <a:gd name="T107" fmla="*/ 1236 h 1236"/>
              <a:gd name="T108" fmla="*/ 30 w 1443"/>
              <a:gd name="T109" fmla="*/ 1206 h 1236"/>
              <a:gd name="T110" fmla="*/ 0 w 1443"/>
              <a:gd name="T111" fmla="*/ 1133 h 1236"/>
              <a:gd name="T112" fmla="*/ 0 w 1443"/>
              <a:gd name="T113" fmla="*/ 103 h 1236"/>
              <a:gd name="T114" fmla="*/ 30 w 1443"/>
              <a:gd name="T115" fmla="*/ 30 h 1236"/>
              <a:gd name="T116" fmla="*/ 103 w 1443"/>
              <a:gd name="T117" fmla="*/ 0 h 1236"/>
              <a:gd name="T118" fmla="*/ 1340 w 1443"/>
              <a:gd name="T119" fmla="*/ 0 h 1236"/>
              <a:gd name="T120" fmla="*/ 1413 w 1443"/>
              <a:gd name="T121" fmla="*/ 30 h 1236"/>
              <a:gd name="T122" fmla="*/ 1443 w 1443"/>
              <a:gd name="T123" fmla="*/ 103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43" h="1236">
                <a:moveTo>
                  <a:pt x="747" y="566"/>
                </a:moveTo>
                <a:cubicBezTo>
                  <a:pt x="747" y="559"/>
                  <a:pt x="745" y="553"/>
                  <a:pt x="740" y="548"/>
                </a:cubicBezTo>
                <a:cubicBezTo>
                  <a:pt x="735" y="543"/>
                  <a:pt x="729" y="541"/>
                  <a:pt x="721" y="541"/>
                </a:cubicBezTo>
                <a:cubicBezTo>
                  <a:pt x="686" y="541"/>
                  <a:pt x="656" y="553"/>
                  <a:pt x="630" y="578"/>
                </a:cubicBezTo>
                <a:cubicBezTo>
                  <a:pt x="605" y="604"/>
                  <a:pt x="593" y="634"/>
                  <a:pt x="593" y="669"/>
                </a:cubicBezTo>
                <a:cubicBezTo>
                  <a:pt x="593" y="677"/>
                  <a:pt x="595" y="683"/>
                  <a:pt x="600" y="688"/>
                </a:cubicBezTo>
                <a:cubicBezTo>
                  <a:pt x="605" y="693"/>
                  <a:pt x="611" y="695"/>
                  <a:pt x="618" y="695"/>
                </a:cubicBezTo>
                <a:cubicBezTo>
                  <a:pt x="626" y="695"/>
                  <a:pt x="632" y="693"/>
                  <a:pt x="637" y="688"/>
                </a:cubicBezTo>
                <a:cubicBezTo>
                  <a:pt x="642" y="683"/>
                  <a:pt x="644" y="677"/>
                  <a:pt x="644" y="669"/>
                </a:cubicBezTo>
                <a:cubicBezTo>
                  <a:pt x="644" y="648"/>
                  <a:pt x="652" y="630"/>
                  <a:pt x="667" y="615"/>
                </a:cubicBezTo>
                <a:cubicBezTo>
                  <a:pt x="682" y="600"/>
                  <a:pt x="700" y="592"/>
                  <a:pt x="721" y="592"/>
                </a:cubicBezTo>
                <a:cubicBezTo>
                  <a:pt x="729" y="592"/>
                  <a:pt x="735" y="590"/>
                  <a:pt x="740" y="585"/>
                </a:cubicBezTo>
                <a:cubicBezTo>
                  <a:pt x="745" y="580"/>
                  <a:pt x="747" y="574"/>
                  <a:pt x="747" y="566"/>
                </a:cubicBezTo>
                <a:close/>
                <a:moveTo>
                  <a:pt x="928" y="671"/>
                </a:moveTo>
                <a:cubicBezTo>
                  <a:pt x="928" y="728"/>
                  <a:pt x="907" y="776"/>
                  <a:pt x="867" y="817"/>
                </a:cubicBezTo>
                <a:cubicBezTo>
                  <a:pt x="827" y="857"/>
                  <a:pt x="778" y="877"/>
                  <a:pt x="721" y="877"/>
                </a:cubicBezTo>
                <a:cubicBezTo>
                  <a:pt x="665" y="877"/>
                  <a:pt x="616" y="857"/>
                  <a:pt x="576" y="817"/>
                </a:cubicBezTo>
                <a:cubicBezTo>
                  <a:pt x="535" y="776"/>
                  <a:pt x="515" y="728"/>
                  <a:pt x="515" y="671"/>
                </a:cubicBezTo>
                <a:cubicBezTo>
                  <a:pt x="515" y="614"/>
                  <a:pt x="535" y="566"/>
                  <a:pt x="576" y="525"/>
                </a:cubicBezTo>
                <a:cubicBezTo>
                  <a:pt x="616" y="485"/>
                  <a:pt x="665" y="465"/>
                  <a:pt x="721" y="465"/>
                </a:cubicBezTo>
                <a:cubicBezTo>
                  <a:pt x="778" y="465"/>
                  <a:pt x="827" y="485"/>
                  <a:pt x="867" y="525"/>
                </a:cubicBezTo>
                <a:cubicBezTo>
                  <a:pt x="907" y="566"/>
                  <a:pt x="928" y="614"/>
                  <a:pt x="928" y="671"/>
                </a:cubicBezTo>
                <a:close/>
                <a:moveTo>
                  <a:pt x="103" y="1133"/>
                </a:moveTo>
                <a:lnTo>
                  <a:pt x="1340" y="1133"/>
                </a:lnTo>
                <a:lnTo>
                  <a:pt x="1340" y="1030"/>
                </a:lnTo>
                <a:lnTo>
                  <a:pt x="103" y="1030"/>
                </a:lnTo>
                <a:lnTo>
                  <a:pt x="103" y="1133"/>
                </a:lnTo>
                <a:close/>
                <a:moveTo>
                  <a:pt x="1031" y="671"/>
                </a:moveTo>
                <a:cubicBezTo>
                  <a:pt x="1031" y="586"/>
                  <a:pt x="1000" y="513"/>
                  <a:pt x="940" y="452"/>
                </a:cubicBezTo>
                <a:cubicBezTo>
                  <a:pt x="880" y="392"/>
                  <a:pt x="807" y="362"/>
                  <a:pt x="721" y="362"/>
                </a:cubicBezTo>
                <a:cubicBezTo>
                  <a:pt x="636" y="362"/>
                  <a:pt x="563" y="392"/>
                  <a:pt x="503" y="452"/>
                </a:cubicBezTo>
                <a:cubicBezTo>
                  <a:pt x="442" y="513"/>
                  <a:pt x="412" y="586"/>
                  <a:pt x="412" y="671"/>
                </a:cubicBezTo>
                <a:cubicBezTo>
                  <a:pt x="412" y="756"/>
                  <a:pt x="442" y="829"/>
                  <a:pt x="503" y="890"/>
                </a:cubicBezTo>
                <a:cubicBezTo>
                  <a:pt x="563" y="950"/>
                  <a:pt x="636" y="980"/>
                  <a:pt x="721" y="980"/>
                </a:cubicBezTo>
                <a:cubicBezTo>
                  <a:pt x="807" y="980"/>
                  <a:pt x="880" y="950"/>
                  <a:pt x="940" y="890"/>
                </a:cubicBezTo>
                <a:cubicBezTo>
                  <a:pt x="1000" y="829"/>
                  <a:pt x="1031" y="756"/>
                  <a:pt x="1031" y="671"/>
                </a:cubicBezTo>
                <a:close/>
                <a:moveTo>
                  <a:pt x="206" y="154"/>
                </a:moveTo>
                <a:lnTo>
                  <a:pt x="515" y="154"/>
                </a:lnTo>
                <a:lnTo>
                  <a:pt x="515" y="51"/>
                </a:lnTo>
                <a:lnTo>
                  <a:pt x="206" y="51"/>
                </a:lnTo>
                <a:lnTo>
                  <a:pt x="206" y="154"/>
                </a:lnTo>
                <a:close/>
                <a:moveTo>
                  <a:pt x="103" y="309"/>
                </a:moveTo>
                <a:lnTo>
                  <a:pt x="1340" y="309"/>
                </a:lnTo>
                <a:lnTo>
                  <a:pt x="1340" y="214"/>
                </a:lnTo>
                <a:lnTo>
                  <a:pt x="1340" y="103"/>
                </a:lnTo>
                <a:lnTo>
                  <a:pt x="673" y="103"/>
                </a:lnTo>
                <a:lnTo>
                  <a:pt x="622" y="206"/>
                </a:lnTo>
                <a:lnTo>
                  <a:pt x="103" y="206"/>
                </a:lnTo>
                <a:lnTo>
                  <a:pt x="103" y="309"/>
                </a:lnTo>
                <a:close/>
                <a:moveTo>
                  <a:pt x="1443" y="103"/>
                </a:moveTo>
                <a:lnTo>
                  <a:pt x="1443" y="1133"/>
                </a:lnTo>
                <a:cubicBezTo>
                  <a:pt x="1443" y="1162"/>
                  <a:pt x="1433" y="1186"/>
                  <a:pt x="1413" y="1206"/>
                </a:cubicBezTo>
                <a:cubicBezTo>
                  <a:pt x="1392" y="1226"/>
                  <a:pt x="1368" y="1236"/>
                  <a:pt x="1340" y="1236"/>
                </a:cubicBezTo>
                <a:lnTo>
                  <a:pt x="103" y="1236"/>
                </a:lnTo>
                <a:cubicBezTo>
                  <a:pt x="75" y="1236"/>
                  <a:pt x="50" y="1226"/>
                  <a:pt x="30" y="1206"/>
                </a:cubicBezTo>
                <a:cubicBezTo>
                  <a:pt x="10" y="1186"/>
                  <a:pt x="0" y="1162"/>
                  <a:pt x="0" y="1133"/>
                </a:cubicBezTo>
                <a:lnTo>
                  <a:pt x="0" y="103"/>
                </a:lnTo>
                <a:cubicBezTo>
                  <a:pt x="0" y="74"/>
                  <a:pt x="10" y="50"/>
                  <a:pt x="30" y="30"/>
                </a:cubicBezTo>
                <a:cubicBezTo>
                  <a:pt x="50" y="10"/>
                  <a:pt x="75" y="0"/>
                  <a:pt x="103" y="0"/>
                </a:cubicBezTo>
                <a:lnTo>
                  <a:pt x="1340" y="0"/>
                </a:lnTo>
                <a:cubicBezTo>
                  <a:pt x="1368" y="0"/>
                  <a:pt x="1392" y="10"/>
                  <a:pt x="1413" y="30"/>
                </a:cubicBezTo>
                <a:cubicBezTo>
                  <a:pt x="1433" y="50"/>
                  <a:pt x="1443" y="74"/>
                  <a:pt x="1443"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7" name="Key Icon"/>
          <p:cNvSpPr>
            <a:spLocks noChangeAspect="1" noEditPoints="1"/>
          </p:cNvSpPr>
          <p:nvPr/>
        </p:nvSpPr>
        <p:spPr bwMode="auto">
          <a:xfrm>
            <a:off x="11223628" y="3157377"/>
            <a:ext cx="293688" cy="277813"/>
          </a:xfrm>
          <a:custGeom>
            <a:avLst/>
            <a:gdLst>
              <a:gd name="T0" fmla="*/ 670 w 1355"/>
              <a:gd name="T1" fmla="*/ 309 h 1282"/>
              <a:gd name="T2" fmla="*/ 624 w 1355"/>
              <a:gd name="T3" fmla="*/ 200 h 1282"/>
              <a:gd name="T4" fmla="*/ 515 w 1355"/>
              <a:gd name="T5" fmla="*/ 155 h 1282"/>
              <a:gd name="T6" fmla="*/ 405 w 1355"/>
              <a:gd name="T7" fmla="*/ 200 h 1282"/>
              <a:gd name="T8" fmla="*/ 360 w 1355"/>
              <a:gd name="T9" fmla="*/ 309 h 1282"/>
              <a:gd name="T10" fmla="*/ 376 w 1355"/>
              <a:gd name="T11" fmla="*/ 376 h 1282"/>
              <a:gd name="T12" fmla="*/ 309 w 1355"/>
              <a:gd name="T13" fmla="*/ 361 h 1282"/>
              <a:gd name="T14" fmla="*/ 199 w 1355"/>
              <a:gd name="T15" fmla="*/ 406 h 1282"/>
              <a:gd name="T16" fmla="*/ 154 w 1355"/>
              <a:gd name="T17" fmla="*/ 515 h 1282"/>
              <a:gd name="T18" fmla="*/ 199 w 1355"/>
              <a:gd name="T19" fmla="*/ 625 h 1282"/>
              <a:gd name="T20" fmla="*/ 309 w 1355"/>
              <a:gd name="T21" fmla="*/ 670 h 1282"/>
              <a:gd name="T22" fmla="*/ 418 w 1355"/>
              <a:gd name="T23" fmla="*/ 625 h 1282"/>
              <a:gd name="T24" fmla="*/ 463 w 1355"/>
              <a:gd name="T25" fmla="*/ 515 h 1282"/>
              <a:gd name="T26" fmla="*/ 448 w 1355"/>
              <a:gd name="T27" fmla="*/ 448 h 1282"/>
              <a:gd name="T28" fmla="*/ 515 w 1355"/>
              <a:gd name="T29" fmla="*/ 464 h 1282"/>
              <a:gd name="T30" fmla="*/ 624 w 1355"/>
              <a:gd name="T31" fmla="*/ 419 h 1282"/>
              <a:gd name="T32" fmla="*/ 670 w 1355"/>
              <a:gd name="T33" fmla="*/ 309 h 1282"/>
              <a:gd name="T34" fmla="*/ 1355 w 1355"/>
              <a:gd name="T35" fmla="*/ 876 h 1282"/>
              <a:gd name="T36" fmla="*/ 1315 w 1355"/>
              <a:gd name="T37" fmla="*/ 929 h 1282"/>
              <a:gd name="T38" fmla="*/ 1262 w 1355"/>
              <a:gd name="T39" fmla="*/ 969 h 1282"/>
              <a:gd name="T40" fmla="*/ 1239 w 1355"/>
              <a:gd name="T41" fmla="*/ 956 h 1282"/>
              <a:gd name="T42" fmla="*/ 1210 w 1355"/>
              <a:gd name="T43" fmla="*/ 929 h 1282"/>
              <a:gd name="T44" fmla="*/ 1179 w 1355"/>
              <a:gd name="T45" fmla="*/ 897 h 1282"/>
              <a:gd name="T46" fmla="*/ 1159 w 1355"/>
              <a:gd name="T47" fmla="*/ 876 h 1282"/>
              <a:gd name="T48" fmla="*/ 1082 w 1355"/>
              <a:gd name="T49" fmla="*/ 953 h 1282"/>
              <a:gd name="T50" fmla="*/ 1259 w 1355"/>
              <a:gd name="T51" fmla="*/ 1130 h 1282"/>
              <a:gd name="T52" fmla="*/ 1281 w 1355"/>
              <a:gd name="T53" fmla="*/ 1185 h 1282"/>
              <a:gd name="T54" fmla="*/ 1250 w 1355"/>
              <a:gd name="T55" fmla="*/ 1250 h 1282"/>
              <a:gd name="T56" fmla="*/ 1185 w 1355"/>
              <a:gd name="T57" fmla="*/ 1282 h 1282"/>
              <a:gd name="T58" fmla="*/ 1130 w 1355"/>
              <a:gd name="T59" fmla="*/ 1259 h 1282"/>
              <a:gd name="T60" fmla="*/ 590 w 1355"/>
              <a:gd name="T61" fmla="*/ 719 h 1282"/>
              <a:gd name="T62" fmla="*/ 296 w 1355"/>
              <a:gd name="T63" fmla="*/ 824 h 1282"/>
              <a:gd name="T64" fmla="*/ 82 w 1355"/>
              <a:gd name="T65" fmla="*/ 742 h 1282"/>
              <a:gd name="T66" fmla="*/ 0 w 1355"/>
              <a:gd name="T67" fmla="*/ 528 h 1282"/>
              <a:gd name="T68" fmla="*/ 76 w 1355"/>
              <a:gd name="T69" fmla="*/ 276 h 1282"/>
              <a:gd name="T70" fmla="*/ 276 w 1355"/>
              <a:gd name="T71" fmla="*/ 77 h 1282"/>
              <a:gd name="T72" fmla="*/ 528 w 1355"/>
              <a:gd name="T73" fmla="*/ 0 h 1282"/>
              <a:gd name="T74" fmla="*/ 742 w 1355"/>
              <a:gd name="T75" fmla="*/ 83 h 1282"/>
              <a:gd name="T76" fmla="*/ 824 w 1355"/>
              <a:gd name="T77" fmla="*/ 296 h 1282"/>
              <a:gd name="T78" fmla="*/ 719 w 1355"/>
              <a:gd name="T79" fmla="*/ 590 h 1282"/>
              <a:gd name="T80" fmla="*/ 1004 w 1355"/>
              <a:gd name="T81" fmla="*/ 876 h 1282"/>
              <a:gd name="T82" fmla="*/ 1082 w 1355"/>
              <a:gd name="T83" fmla="*/ 799 h 1282"/>
              <a:gd name="T84" fmla="*/ 1061 w 1355"/>
              <a:gd name="T85" fmla="*/ 779 h 1282"/>
              <a:gd name="T86" fmla="*/ 1029 w 1355"/>
              <a:gd name="T87" fmla="*/ 748 h 1282"/>
              <a:gd name="T88" fmla="*/ 1002 w 1355"/>
              <a:gd name="T89" fmla="*/ 719 h 1282"/>
              <a:gd name="T90" fmla="*/ 989 w 1355"/>
              <a:gd name="T91" fmla="*/ 696 h 1282"/>
              <a:gd name="T92" fmla="*/ 1029 w 1355"/>
              <a:gd name="T93" fmla="*/ 643 h 1282"/>
              <a:gd name="T94" fmla="*/ 1082 w 1355"/>
              <a:gd name="T95" fmla="*/ 603 h 1282"/>
              <a:gd name="T96" fmla="*/ 1100 w 1355"/>
              <a:gd name="T97" fmla="*/ 611 h 1282"/>
              <a:gd name="T98" fmla="*/ 1137 w 1355"/>
              <a:gd name="T99" fmla="*/ 647 h 1282"/>
              <a:gd name="T100" fmla="*/ 1203 w 1355"/>
              <a:gd name="T101" fmla="*/ 711 h 1282"/>
              <a:gd name="T102" fmla="*/ 1273 w 1355"/>
              <a:gd name="T103" fmla="*/ 780 h 1282"/>
              <a:gd name="T104" fmla="*/ 1332 w 1355"/>
              <a:gd name="T105" fmla="*/ 843 h 1282"/>
              <a:gd name="T106" fmla="*/ 1355 w 1355"/>
              <a:gd name="T107" fmla="*/ 876 h 1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5" h="1282">
                <a:moveTo>
                  <a:pt x="670" y="309"/>
                </a:moveTo>
                <a:cubicBezTo>
                  <a:pt x="670" y="266"/>
                  <a:pt x="655" y="230"/>
                  <a:pt x="624" y="200"/>
                </a:cubicBezTo>
                <a:cubicBezTo>
                  <a:pt x="594" y="170"/>
                  <a:pt x="558" y="155"/>
                  <a:pt x="515" y="155"/>
                </a:cubicBezTo>
                <a:cubicBezTo>
                  <a:pt x="472" y="155"/>
                  <a:pt x="436" y="170"/>
                  <a:pt x="405" y="200"/>
                </a:cubicBezTo>
                <a:cubicBezTo>
                  <a:pt x="375" y="230"/>
                  <a:pt x="360" y="266"/>
                  <a:pt x="360" y="309"/>
                </a:cubicBezTo>
                <a:cubicBezTo>
                  <a:pt x="360" y="332"/>
                  <a:pt x="365" y="354"/>
                  <a:pt x="376" y="376"/>
                </a:cubicBezTo>
                <a:cubicBezTo>
                  <a:pt x="354" y="366"/>
                  <a:pt x="331" y="361"/>
                  <a:pt x="309" y="361"/>
                </a:cubicBezTo>
                <a:cubicBezTo>
                  <a:pt x="266" y="361"/>
                  <a:pt x="229" y="376"/>
                  <a:pt x="199" y="406"/>
                </a:cubicBezTo>
                <a:cubicBezTo>
                  <a:pt x="169" y="436"/>
                  <a:pt x="154" y="472"/>
                  <a:pt x="154" y="515"/>
                </a:cubicBezTo>
                <a:cubicBezTo>
                  <a:pt x="154" y="558"/>
                  <a:pt x="169" y="595"/>
                  <a:pt x="199" y="625"/>
                </a:cubicBezTo>
                <a:cubicBezTo>
                  <a:pt x="229" y="655"/>
                  <a:pt x="266" y="670"/>
                  <a:pt x="309" y="670"/>
                </a:cubicBezTo>
                <a:cubicBezTo>
                  <a:pt x="352" y="670"/>
                  <a:pt x="388" y="655"/>
                  <a:pt x="418" y="625"/>
                </a:cubicBezTo>
                <a:cubicBezTo>
                  <a:pt x="448" y="595"/>
                  <a:pt x="463" y="558"/>
                  <a:pt x="463" y="515"/>
                </a:cubicBezTo>
                <a:cubicBezTo>
                  <a:pt x="463" y="493"/>
                  <a:pt x="458" y="470"/>
                  <a:pt x="448" y="448"/>
                </a:cubicBezTo>
                <a:cubicBezTo>
                  <a:pt x="470" y="459"/>
                  <a:pt x="492" y="464"/>
                  <a:pt x="515" y="464"/>
                </a:cubicBezTo>
                <a:cubicBezTo>
                  <a:pt x="558" y="464"/>
                  <a:pt x="594" y="449"/>
                  <a:pt x="624" y="419"/>
                </a:cubicBezTo>
                <a:cubicBezTo>
                  <a:pt x="655" y="389"/>
                  <a:pt x="670" y="352"/>
                  <a:pt x="670" y="309"/>
                </a:cubicBezTo>
                <a:close/>
                <a:moveTo>
                  <a:pt x="1355" y="876"/>
                </a:moveTo>
                <a:cubicBezTo>
                  <a:pt x="1355" y="885"/>
                  <a:pt x="1342" y="903"/>
                  <a:pt x="1315" y="929"/>
                </a:cubicBezTo>
                <a:cubicBezTo>
                  <a:pt x="1289" y="955"/>
                  <a:pt x="1271" y="969"/>
                  <a:pt x="1262" y="969"/>
                </a:cubicBezTo>
                <a:cubicBezTo>
                  <a:pt x="1257" y="969"/>
                  <a:pt x="1250" y="964"/>
                  <a:pt x="1239" y="956"/>
                </a:cubicBezTo>
                <a:cubicBezTo>
                  <a:pt x="1229" y="947"/>
                  <a:pt x="1219" y="938"/>
                  <a:pt x="1210" y="929"/>
                </a:cubicBezTo>
                <a:cubicBezTo>
                  <a:pt x="1201" y="920"/>
                  <a:pt x="1190" y="909"/>
                  <a:pt x="1179" y="897"/>
                </a:cubicBezTo>
                <a:cubicBezTo>
                  <a:pt x="1167" y="885"/>
                  <a:pt x="1161" y="878"/>
                  <a:pt x="1159" y="876"/>
                </a:cubicBezTo>
                <a:lnTo>
                  <a:pt x="1082" y="953"/>
                </a:lnTo>
                <a:lnTo>
                  <a:pt x="1259" y="1130"/>
                </a:lnTo>
                <a:cubicBezTo>
                  <a:pt x="1274" y="1145"/>
                  <a:pt x="1281" y="1164"/>
                  <a:pt x="1281" y="1185"/>
                </a:cubicBezTo>
                <a:cubicBezTo>
                  <a:pt x="1281" y="1208"/>
                  <a:pt x="1271" y="1229"/>
                  <a:pt x="1250" y="1250"/>
                </a:cubicBezTo>
                <a:cubicBezTo>
                  <a:pt x="1229" y="1271"/>
                  <a:pt x="1207" y="1282"/>
                  <a:pt x="1185" y="1282"/>
                </a:cubicBezTo>
                <a:cubicBezTo>
                  <a:pt x="1163" y="1282"/>
                  <a:pt x="1145" y="1274"/>
                  <a:pt x="1130" y="1259"/>
                </a:cubicBezTo>
                <a:lnTo>
                  <a:pt x="590" y="719"/>
                </a:lnTo>
                <a:cubicBezTo>
                  <a:pt x="495" y="789"/>
                  <a:pt x="397" y="824"/>
                  <a:pt x="296" y="824"/>
                </a:cubicBezTo>
                <a:cubicBezTo>
                  <a:pt x="208" y="824"/>
                  <a:pt x="137" y="797"/>
                  <a:pt x="82" y="742"/>
                </a:cubicBezTo>
                <a:cubicBezTo>
                  <a:pt x="27" y="687"/>
                  <a:pt x="0" y="616"/>
                  <a:pt x="0" y="528"/>
                </a:cubicBezTo>
                <a:cubicBezTo>
                  <a:pt x="0" y="442"/>
                  <a:pt x="25" y="358"/>
                  <a:pt x="76" y="276"/>
                </a:cubicBezTo>
                <a:cubicBezTo>
                  <a:pt x="127" y="194"/>
                  <a:pt x="194" y="128"/>
                  <a:pt x="276" y="77"/>
                </a:cubicBezTo>
                <a:cubicBezTo>
                  <a:pt x="358" y="26"/>
                  <a:pt x="442" y="0"/>
                  <a:pt x="528" y="0"/>
                </a:cubicBezTo>
                <a:cubicBezTo>
                  <a:pt x="615" y="0"/>
                  <a:pt x="687" y="28"/>
                  <a:pt x="742" y="83"/>
                </a:cubicBezTo>
                <a:cubicBezTo>
                  <a:pt x="797" y="138"/>
                  <a:pt x="824" y="209"/>
                  <a:pt x="824" y="296"/>
                </a:cubicBezTo>
                <a:cubicBezTo>
                  <a:pt x="824" y="398"/>
                  <a:pt x="789" y="496"/>
                  <a:pt x="719" y="590"/>
                </a:cubicBezTo>
                <a:lnTo>
                  <a:pt x="1004" y="876"/>
                </a:lnTo>
                <a:lnTo>
                  <a:pt x="1082" y="799"/>
                </a:lnTo>
                <a:cubicBezTo>
                  <a:pt x="1080" y="797"/>
                  <a:pt x="1073" y="790"/>
                  <a:pt x="1061" y="779"/>
                </a:cubicBezTo>
                <a:cubicBezTo>
                  <a:pt x="1048" y="767"/>
                  <a:pt x="1038" y="757"/>
                  <a:pt x="1029" y="748"/>
                </a:cubicBezTo>
                <a:cubicBezTo>
                  <a:pt x="1019" y="739"/>
                  <a:pt x="1011" y="729"/>
                  <a:pt x="1002" y="719"/>
                </a:cubicBezTo>
                <a:cubicBezTo>
                  <a:pt x="993" y="708"/>
                  <a:pt x="989" y="700"/>
                  <a:pt x="989" y="696"/>
                </a:cubicBezTo>
                <a:cubicBezTo>
                  <a:pt x="989" y="687"/>
                  <a:pt x="1002" y="669"/>
                  <a:pt x="1029" y="643"/>
                </a:cubicBezTo>
                <a:cubicBezTo>
                  <a:pt x="1055" y="616"/>
                  <a:pt x="1073" y="603"/>
                  <a:pt x="1082" y="603"/>
                </a:cubicBezTo>
                <a:cubicBezTo>
                  <a:pt x="1089" y="603"/>
                  <a:pt x="1095" y="606"/>
                  <a:pt x="1100" y="611"/>
                </a:cubicBezTo>
                <a:cubicBezTo>
                  <a:pt x="1103" y="614"/>
                  <a:pt x="1116" y="626"/>
                  <a:pt x="1137" y="647"/>
                </a:cubicBezTo>
                <a:cubicBezTo>
                  <a:pt x="1159" y="668"/>
                  <a:pt x="1181" y="689"/>
                  <a:pt x="1203" y="711"/>
                </a:cubicBezTo>
                <a:cubicBezTo>
                  <a:pt x="1226" y="733"/>
                  <a:pt x="1249" y="756"/>
                  <a:pt x="1273" y="780"/>
                </a:cubicBezTo>
                <a:cubicBezTo>
                  <a:pt x="1297" y="804"/>
                  <a:pt x="1316" y="825"/>
                  <a:pt x="1332" y="843"/>
                </a:cubicBezTo>
                <a:cubicBezTo>
                  <a:pt x="1347" y="861"/>
                  <a:pt x="1355" y="872"/>
                  <a:pt x="1355" y="87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8" name="Cogs Icon"/>
          <p:cNvSpPr>
            <a:spLocks noChangeAspect="1" noEditPoints="1"/>
          </p:cNvSpPr>
          <p:nvPr/>
        </p:nvSpPr>
        <p:spPr bwMode="auto">
          <a:xfrm>
            <a:off x="567738" y="3662344"/>
            <a:ext cx="333375" cy="306388"/>
          </a:xfrm>
          <a:custGeom>
            <a:avLst/>
            <a:gdLst>
              <a:gd name="T0" fmla="*/ 515 w 1546"/>
              <a:gd name="T1" fmla="*/ 502 h 1418"/>
              <a:gd name="T2" fmla="*/ 370 w 1546"/>
              <a:gd name="T3" fmla="*/ 854 h 1418"/>
              <a:gd name="T4" fmla="*/ 721 w 1546"/>
              <a:gd name="T5" fmla="*/ 708 h 1418"/>
              <a:gd name="T6" fmla="*/ 1237 w 1546"/>
              <a:gd name="T7" fmla="*/ 1018 h 1418"/>
              <a:gd name="T8" fmla="*/ 1164 w 1546"/>
              <a:gd name="T9" fmla="*/ 1194 h 1418"/>
              <a:gd name="T10" fmla="*/ 1340 w 1546"/>
              <a:gd name="T11" fmla="*/ 1121 h 1418"/>
              <a:gd name="T12" fmla="*/ 1237 w 1546"/>
              <a:gd name="T13" fmla="*/ 193 h 1418"/>
              <a:gd name="T14" fmla="*/ 1164 w 1546"/>
              <a:gd name="T15" fmla="*/ 369 h 1418"/>
              <a:gd name="T16" fmla="*/ 1340 w 1546"/>
              <a:gd name="T17" fmla="*/ 296 h 1418"/>
              <a:gd name="T18" fmla="*/ 1025 w 1546"/>
              <a:gd name="T19" fmla="*/ 800 h 1418"/>
              <a:gd name="T20" fmla="*/ 862 w 1546"/>
              <a:gd name="T21" fmla="*/ 889 h 1418"/>
              <a:gd name="T22" fmla="*/ 934 w 1546"/>
              <a:gd name="T23" fmla="*/ 1013 h 1418"/>
              <a:gd name="T24" fmla="*/ 787 w 1546"/>
              <a:gd name="T25" fmla="*/ 1127 h 1418"/>
              <a:gd name="T26" fmla="*/ 614 w 1546"/>
              <a:gd name="T27" fmla="*/ 1204 h 1418"/>
              <a:gd name="T28" fmla="*/ 424 w 1546"/>
              <a:gd name="T29" fmla="*/ 1218 h 1418"/>
              <a:gd name="T30" fmla="*/ 337 w 1546"/>
              <a:gd name="T31" fmla="*/ 1055 h 1418"/>
              <a:gd name="T32" fmla="*/ 209 w 1546"/>
              <a:gd name="T33" fmla="*/ 1126 h 1418"/>
              <a:gd name="T34" fmla="*/ 132 w 1546"/>
              <a:gd name="T35" fmla="*/ 940 h 1418"/>
              <a:gd name="T36" fmla="*/ 19 w 1546"/>
              <a:gd name="T37" fmla="*/ 805 h 1418"/>
              <a:gd name="T38" fmla="*/ 0 w 1546"/>
              <a:gd name="T39" fmla="*/ 633 h 1418"/>
              <a:gd name="T40" fmla="*/ 143 w 1546"/>
              <a:gd name="T41" fmla="*/ 589 h 1418"/>
              <a:gd name="T42" fmla="*/ 91 w 1546"/>
              <a:gd name="T43" fmla="*/ 419 h 1418"/>
              <a:gd name="T44" fmla="*/ 226 w 1546"/>
              <a:gd name="T45" fmla="*/ 284 h 1418"/>
              <a:gd name="T46" fmla="*/ 398 w 1546"/>
              <a:gd name="T47" fmla="*/ 337 h 1418"/>
              <a:gd name="T48" fmla="*/ 590 w 1546"/>
              <a:gd name="T49" fmla="*/ 193 h 1418"/>
              <a:gd name="T50" fmla="*/ 633 w 1546"/>
              <a:gd name="T51" fmla="*/ 337 h 1418"/>
              <a:gd name="T52" fmla="*/ 804 w 1546"/>
              <a:gd name="T53" fmla="*/ 284 h 1418"/>
              <a:gd name="T54" fmla="*/ 932 w 1546"/>
              <a:gd name="T55" fmla="*/ 435 h 1418"/>
              <a:gd name="T56" fmla="*/ 889 w 1546"/>
              <a:gd name="T57" fmla="*/ 593 h 1418"/>
              <a:gd name="T58" fmla="*/ 1031 w 1546"/>
              <a:gd name="T59" fmla="*/ 635 h 1418"/>
              <a:gd name="T60" fmla="*/ 1426 w 1546"/>
              <a:gd name="T61" fmla="*/ 1202 h 1418"/>
              <a:gd name="T62" fmla="*/ 1440 w 1546"/>
              <a:gd name="T63" fmla="*/ 1361 h 1418"/>
              <a:gd name="T64" fmla="*/ 1261 w 1546"/>
              <a:gd name="T65" fmla="*/ 1325 h 1418"/>
              <a:gd name="T66" fmla="*/ 1171 w 1546"/>
              <a:gd name="T67" fmla="*/ 1380 h 1418"/>
              <a:gd name="T68" fmla="*/ 1031 w 1546"/>
              <a:gd name="T69" fmla="*/ 1355 h 1418"/>
              <a:gd name="T70" fmla="*/ 928 w 1546"/>
              <a:gd name="T71" fmla="*/ 1177 h 1418"/>
              <a:gd name="T72" fmla="*/ 1072 w 1546"/>
              <a:gd name="T73" fmla="*/ 997 h 1418"/>
              <a:gd name="T74" fmla="*/ 1062 w 1546"/>
              <a:gd name="T75" fmla="*/ 865 h 1418"/>
              <a:gd name="T76" fmla="*/ 1171 w 1546"/>
              <a:gd name="T77" fmla="*/ 862 h 1418"/>
              <a:gd name="T78" fmla="*/ 1261 w 1546"/>
              <a:gd name="T79" fmla="*/ 916 h 1418"/>
              <a:gd name="T80" fmla="*/ 1440 w 1546"/>
              <a:gd name="T81" fmla="*/ 881 h 1418"/>
              <a:gd name="T82" fmla="*/ 1426 w 1546"/>
              <a:gd name="T83" fmla="*/ 1039 h 1418"/>
              <a:gd name="T84" fmla="*/ 1546 w 1546"/>
              <a:gd name="T85" fmla="*/ 353 h 1418"/>
              <a:gd name="T86" fmla="*/ 1443 w 1546"/>
              <a:gd name="T87" fmla="*/ 531 h 1418"/>
              <a:gd name="T88" fmla="*/ 1303 w 1546"/>
              <a:gd name="T89" fmla="*/ 556 h 1418"/>
              <a:gd name="T90" fmla="*/ 1213 w 1546"/>
              <a:gd name="T91" fmla="*/ 501 h 1418"/>
              <a:gd name="T92" fmla="*/ 1034 w 1546"/>
              <a:gd name="T93" fmla="*/ 536 h 1418"/>
              <a:gd name="T94" fmla="*/ 1048 w 1546"/>
              <a:gd name="T95" fmla="*/ 378 h 1418"/>
              <a:gd name="T96" fmla="*/ 1048 w 1546"/>
              <a:gd name="T97" fmla="*/ 215 h 1418"/>
              <a:gd name="T98" fmla="*/ 1034 w 1546"/>
              <a:gd name="T99" fmla="*/ 56 h 1418"/>
              <a:gd name="T100" fmla="*/ 1134 w 1546"/>
              <a:gd name="T101" fmla="*/ 0 h 1418"/>
              <a:gd name="T102" fmla="*/ 1237 w 1546"/>
              <a:gd name="T103" fmla="*/ 90 h 1418"/>
              <a:gd name="T104" fmla="*/ 1340 w 1546"/>
              <a:gd name="T105" fmla="*/ 0 h 1418"/>
              <a:gd name="T106" fmla="*/ 1402 w 1546"/>
              <a:gd name="T107" fmla="*/ 173 h 1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6" h="1418">
                <a:moveTo>
                  <a:pt x="721" y="708"/>
                </a:moveTo>
                <a:cubicBezTo>
                  <a:pt x="721" y="652"/>
                  <a:pt x="701" y="603"/>
                  <a:pt x="661" y="563"/>
                </a:cubicBezTo>
                <a:cubicBezTo>
                  <a:pt x="621" y="523"/>
                  <a:pt x="572" y="502"/>
                  <a:pt x="515" y="502"/>
                </a:cubicBezTo>
                <a:cubicBezTo>
                  <a:pt x="458" y="502"/>
                  <a:pt x="410" y="523"/>
                  <a:pt x="370" y="563"/>
                </a:cubicBezTo>
                <a:cubicBezTo>
                  <a:pt x="329" y="603"/>
                  <a:pt x="309" y="652"/>
                  <a:pt x="309" y="708"/>
                </a:cubicBezTo>
                <a:cubicBezTo>
                  <a:pt x="309" y="765"/>
                  <a:pt x="329" y="814"/>
                  <a:pt x="370" y="854"/>
                </a:cubicBezTo>
                <a:cubicBezTo>
                  <a:pt x="410" y="894"/>
                  <a:pt x="458" y="915"/>
                  <a:pt x="515" y="915"/>
                </a:cubicBezTo>
                <a:cubicBezTo>
                  <a:pt x="572" y="915"/>
                  <a:pt x="621" y="894"/>
                  <a:pt x="661" y="854"/>
                </a:cubicBezTo>
                <a:cubicBezTo>
                  <a:pt x="701" y="814"/>
                  <a:pt x="721" y="765"/>
                  <a:pt x="721" y="708"/>
                </a:cubicBezTo>
                <a:close/>
                <a:moveTo>
                  <a:pt x="1340" y="1121"/>
                </a:moveTo>
                <a:cubicBezTo>
                  <a:pt x="1340" y="1093"/>
                  <a:pt x="1330" y="1069"/>
                  <a:pt x="1309" y="1048"/>
                </a:cubicBezTo>
                <a:cubicBezTo>
                  <a:pt x="1289" y="1028"/>
                  <a:pt x="1265" y="1018"/>
                  <a:pt x="1237" y="1018"/>
                </a:cubicBezTo>
                <a:cubicBezTo>
                  <a:pt x="1209" y="1018"/>
                  <a:pt x="1185" y="1028"/>
                  <a:pt x="1164" y="1048"/>
                </a:cubicBezTo>
                <a:cubicBezTo>
                  <a:pt x="1144" y="1069"/>
                  <a:pt x="1134" y="1093"/>
                  <a:pt x="1134" y="1121"/>
                </a:cubicBezTo>
                <a:cubicBezTo>
                  <a:pt x="1134" y="1149"/>
                  <a:pt x="1144" y="1173"/>
                  <a:pt x="1164" y="1194"/>
                </a:cubicBezTo>
                <a:cubicBezTo>
                  <a:pt x="1184" y="1214"/>
                  <a:pt x="1208" y="1224"/>
                  <a:pt x="1237" y="1224"/>
                </a:cubicBezTo>
                <a:cubicBezTo>
                  <a:pt x="1265" y="1224"/>
                  <a:pt x="1289" y="1214"/>
                  <a:pt x="1310" y="1194"/>
                </a:cubicBezTo>
                <a:cubicBezTo>
                  <a:pt x="1330" y="1173"/>
                  <a:pt x="1340" y="1149"/>
                  <a:pt x="1340" y="1121"/>
                </a:cubicBezTo>
                <a:close/>
                <a:moveTo>
                  <a:pt x="1340" y="296"/>
                </a:moveTo>
                <a:cubicBezTo>
                  <a:pt x="1340" y="268"/>
                  <a:pt x="1330" y="244"/>
                  <a:pt x="1309" y="224"/>
                </a:cubicBezTo>
                <a:cubicBezTo>
                  <a:pt x="1289" y="203"/>
                  <a:pt x="1265" y="193"/>
                  <a:pt x="1237" y="193"/>
                </a:cubicBezTo>
                <a:cubicBezTo>
                  <a:pt x="1209" y="193"/>
                  <a:pt x="1185" y="203"/>
                  <a:pt x="1164" y="224"/>
                </a:cubicBezTo>
                <a:cubicBezTo>
                  <a:pt x="1144" y="244"/>
                  <a:pt x="1134" y="268"/>
                  <a:pt x="1134" y="296"/>
                </a:cubicBezTo>
                <a:cubicBezTo>
                  <a:pt x="1134" y="325"/>
                  <a:pt x="1144" y="349"/>
                  <a:pt x="1164" y="369"/>
                </a:cubicBezTo>
                <a:cubicBezTo>
                  <a:pt x="1184" y="389"/>
                  <a:pt x="1208" y="399"/>
                  <a:pt x="1237" y="399"/>
                </a:cubicBezTo>
                <a:cubicBezTo>
                  <a:pt x="1265" y="399"/>
                  <a:pt x="1289" y="389"/>
                  <a:pt x="1310" y="369"/>
                </a:cubicBezTo>
                <a:cubicBezTo>
                  <a:pt x="1330" y="349"/>
                  <a:pt x="1340" y="325"/>
                  <a:pt x="1340" y="296"/>
                </a:cubicBezTo>
                <a:close/>
                <a:moveTo>
                  <a:pt x="1031" y="635"/>
                </a:moveTo>
                <a:lnTo>
                  <a:pt x="1031" y="784"/>
                </a:lnTo>
                <a:cubicBezTo>
                  <a:pt x="1031" y="790"/>
                  <a:pt x="1029" y="795"/>
                  <a:pt x="1025" y="800"/>
                </a:cubicBezTo>
                <a:cubicBezTo>
                  <a:pt x="1021" y="805"/>
                  <a:pt x="1017" y="808"/>
                  <a:pt x="1012" y="808"/>
                </a:cubicBezTo>
                <a:lnTo>
                  <a:pt x="887" y="828"/>
                </a:lnTo>
                <a:cubicBezTo>
                  <a:pt x="881" y="846"/>
                  <a:pt x="873" y="867"/>
                  <a:pt x="862" y="889"/>
                </a:cubicBezTo>
                <a:cubicBezTo>
                  <a:pt x="880" y="915"/>
                  <a:pt x="904" y="945"/>
                  <a:pt x="934" y="981"/>
                </a:cubicBezTo>
                <a:cubicBezTo>
                  <a:pt x="938" y="987"/>
                  <a:pt x="940" y="992"/>
                  <a:pt x="940" y="997"/>
                </a:cubicBezTo>
                <a:cubicBezTo>
                  <a:pt x="940" y="1004"/>
                  <a:pt x="938" y="1009"/>
                  <a:pt x="934" y="1013"/>
                </a:cubicBezTo>
                <a:cubicBezTo>
                  <a:pt x="922" y="1029"/>
                  <a:pt x="900" y="1053"/>
                  <a:pt x="868" y="1085"/>
                </a:cubicBezTo>
                <a:cubicBezTo>
                  <a:pt x="836" y="1117"/>
                  <a:pt x="815" y="1133"/>
                  <a:pt x="804" y="1133"/>
                </a:cubicBezTo>
                <a:cubicBezTo>
                  <a:pt x="798" y="1133"/>
                  <a:pt x="793" y="1131"/>
                  <a:pt x="787" y="1127"/>
                </a:cubicBezTo>
                <a:lnTo>
                  <a:pt x="695" y="1055"/>
                </a:lnTo>
                <a:cubicBezTo>
                  <a:pt x="675" y="1065"/>
                  <a:pt x="654" y="1073"/>
                  <a:pt x="633" y="1080"/>
                </a:cubicBezTo>
                <a:cubicBezTo>
                  <a:pt x="627" y="1138"/>
                  <a:pt x="621" y="1179"/>
                  <a:pt x="614" y="1204"/>
                </a:cubicBezTo>
                <a:cubicBezTo>
                  <a:pt x="611" y="1217"/>
                  <a:pt x="603" y="1224"/>
                  <a:pt x="590" y="1224"/>
                </a:cubicBezTo>
                <a:lnTo>
                  <a:pt x="441" y="1224"/>
                </a:lnTo>
                <a:cubicBezTo>
                  <a:pt x="435" y="1224"/>
                  <a:pt x="429" y="1222"/>
                  <a:pt x="424" y="1218"/>
                </a:cubicBezTo>
                <a:cubicBezTo>
                  <a:pt x="420" y="1214"/>
                  <a:pt x="417" y="1209"/>
                  <a:pt x="416" y="1204"/>
                </a:cubicBezTo>
                <a:lnTo>
                  <a:pt x="398" y="1080"/>
                </a:lnTo>
                <a:cubicBezTo>
                  <a:pt x="380" y="1075"/>
                  <a:pt x="359" y="1067"/>
                  <a:pt x="337" y="1055"/>
                </a:cubicBezTo>
                <a:lnTo>
                  <a:pt x="242" y="1127"/>
                </a:lnTo>
                <a:cubicBezTo>
                  <a:pt x="239" y="1131"/>
                  <a:pt x="233" y="1133"/>
                  <a:pt x="226" y="1133"/>
                </a:cubicBezTo>
                <a:cubicBezTo>
                  <a:pt x="220" y="1133"/>
                  <a:pt x="215" y="1131"/>
                  <a:pt x="209" y="1126"/>
                </a:cubicBezTo>
                <a:cubicBezTo>
                  <a:pt x="132" y="1055"/>
                  <a:pt x="94" y="1012"/>
                  <a:pt x="94" y="997"/>
                </a:cubicBezTo>
                <a:cubicBezTo>
                  <a:pt x="94" y="993"/>
                  <a:pt x="95" y="988"/>
                  <a:pt x="99" y="982"/>
                </a:cubicBezTo>
                <a:cubicBezTo>
                  <a:pt x="105" y="975"/>
                  <a:pt x="116" y="960"/>
                  <a:pt x="132" y="940"/>
                </a:cubicBezTo>
                <a:cubicBezTo>
                  <a:pt x="149" y="919"/>
                  <a:pt x="161" y="902"/>
                  <a:pt x="170" y="890"/>
                </a:cubicBezTo>
                <a:cubicBezTo>
                  <a:pt x="158" y="867"/>
                  <a:pt x="148" y="845"/>
                  <a:pt x="142" y="824"/>
                </a:cubicBezTo>
                <a:lnTo>
                  <a:pt x="19" y="805"/>
                </a:lnTo>
                <a:cubicBezTo>
                  <a:pt x="14" y="805"/>
                  <a:pt x="10" y="802"/>
                  <a:pt x="6" y="797"/>
                </a:cubicBezTo>
                <a:cubicBezTo>
                  <a:pt x="2" y="793"/>
                  <a:pt x="0" y="788"/>
                  <a:pt x="0" y="782"/>
                </a:cubicBezTo>
                <a:lnTo>
                  <a:pt x="0" y="633"/>
                </a:lnTo>
                <a:cubicBezTo>
                  <a:pt x="0" y="627"/>
                  <a:pt x="2" y="622"/>
                  <a:pt x="6" y="617"/>
                </a:cubicBezTo>
                <a:cubicBezTo>
                  <a:pt x="10" y="612"/>
                  <a:pt x="14" y="609"/>
                  <a:pt x="19" y="609"/>
                </a:cubicBezTo>
                <a:lnTo>
                  <a:pt x="143" y="589"/>
                </a:lnTo>
                <a:cubicBezTo>
                  <a:pt x="149" y="571"/>
                  <a:pt x="158" y="550"/>
                  <a:pt x="169" y="528"/>
                </a:cubicBezTo>
                <a:cubicBezTo>
                  <a:pt x="151" y="502"/>
                  <a:pt x="127" y="472"/>
                  <a:pt x="97" y="436"/>
                </a:cubicBezTo>
                <a:cubicBezTo>
                  <a:pt x="93" y="430"/>
                  <a:pt x="91" y="424"/>
                  <a:pt x="91" y="419"/>
                </a:cubicBezTo>
                <a:cubicBezTo>
                  <a:pt x="91" y="413"/>
                  <a:pt x="93" y="408"/>
                  <a:pt x="97" y="403"/>
                </a:cubicBezTo>
                <a:cubicBezTo>
                  <a:pt x="109" y="387"/>
                  <a:pt x="131" y="363"/>
                  <a:pt x="163" y="332"/>
                </a:cubicBezTo>
                <a:cubicBezTo>
                  <a:pt x="195" y="300"/>
                  <a:pt x="216" y="284"/>
                  <a:pt x="226" y="284"/>
                </a:cubicBezTo>
                <a:cubicBezTo>
                  <a:pt x="232" y="284"/>
                  <a:pt x="238" y="286"/>
                  <a:pt x="243" y="290"/>
                </a:cubicBezTo>
                <a:lnTo>
                  <a:pt x="336" y="362"/>
                </a:lnTo>
                <a:cubicBezTo>
                  <a:pt x="354" y="353"/>
                  <a:pt x="375" y="344"/>
                  <a:pt x="398" y="337"/>
                </a:cubicBezTo>
                <a:cubicBezTo>
                  <a:pt x="404" y="279"/>
                  <a:pt x="410" y="237"/>
                  <a:pt x="416" y="213"/>
                </a:cubicBezTo>
                <a:cubicBezTo>
                  <a:pt x="420" y="200"/>
                  <a:pt x="428" y="193"/>
                  <a:pt x="441" y="193"/>
                </a:cubicBezTo>
                <a:lnTo>
                  <a:pt x="590" y="193"/>
                </a:lnTo>
                <a:cubicBezTo>
                  <a:pt x="596" y="193"/>
                  <a:pt x="602" y="195"/>
                  <a:pt x="606" y="199"/>
                </a:cubicBezTo>
                <a:cubicBezTo>
                  <a:pt x="611" y="203"/>
                  <a:pt x="614" y="208"/>
                  <a:pt x="614" y="213"/>
                </a:cubicBezTo>
                <a:lnTo>
                  <a:pt x="633" y="337"/>
                </a:lnTo>
                <a:cubicBezTo>
                  <a:pt x="651" y="342"/>
                  <a:pt x="671" y="350"/>
                  <a:pt x="693" y="362"/>
                </a:cubicBezTo>
                <a:lnTo>
                  <a:pt x="788" y="290"/>
                </a:lnTo>
                <a:cubicBezTo>
                  <a:pt x="793" y="286"/>
                  <a:pt x="798" y="284"/>
                  <a:pt x="804" y="284"/>
                </a:cubicBezTo>
                <a:cubicBezTo>
                  <a:pt x="810" y="284"/>
                  <a:pt x="816" y="286"/>
                  <a:pt x="821" y="291"/>
                </a:cubicBezTo>
                <a:cubicBezTo>
                  <a:pt x="899" y="362"/>
                  <a:pt x="937" y="405"/>
                  <a:pt x="937" y="419"/>
                </a:cubicBezTo>
                <a:cubicBezTo>
                  <a:pt x="937" y="424"/>
                  <a:pt x="935" y="429"/>
                  <a:pt x="932" y="435"/>
                </a:cubicBezTo>
                <a:cubicBezTo>
                  <a:pt x="925" y="443"/>
                  <a:pt x="914" y="458"/>
                  <a:pt x="898" y="478"/>
                </a:cubicBezTo>
                <a:cubicBezTo>
                  <a:pt x="882" y="499"/>
                  <a:pt x="870" y="515"/>
                  <a:pt x="862" y="527"/>
                </a:cubicBezTo>
                <a:cubicBezTo>
                  <a:pt x="874" y="552"/>
                  <a:pt x="883" y="574"/>
                  <a:pt x="889" y="593"/>
                </a:cubicBezTo>
                <a:lnTo>
                  <a:pt x="1011" y="611"/>
                </a:lnTo>
                <a:cubicBezTo>
                  <a:pt x="1017" y="612"/>
                  <a:pt x="1021" y="615"/>
                  <a:pt x="1025" y="620"/>
                </a:cubicBezTo>
                <a:cubicBezTo>
                  <a:pt x="1029" y="624"/>
                  <a:pt x="1031" y="629"/>
                  <a:pt x="1031" y="635"/>
                </a:cubicBezTo>
                <a:close/>
                <a:moveTo>
                  <a:pt x="1546" y="1064"/>
                </a:moveTo>
                <a:lnTo>
                  <a:pt x="1546" y="1177"/>
                </a:lnTo>
                <a:cubicBezTo>
                  <a:pt x="1546" y="1186"/>
                  <a:pt x="1506" y="1194"/>
                  <a:pt x="1426" y="1202"/>
                </a:cubicBezTo>
                <a:cubicBezTo>
                  <a:pt x="1419" y="1216"/>
                  <a:pt x="1411" y="1230"/>
                  <a:pt x="1402" y="1244"/>
                </a:cubicBezTo>
                <a:cubicBezTo>
                  <a:pt x="1429" y="1305"/>
                  <a:pt x="1443" y="1342"/>
                  <a:pt x="1443" y="1355"/>
                </a:cubicBezTo>
                <a:cubicBezTo>
                  <a:pt x="1443" y="1357"/>
                  <a:pt x="1442" y="1359"/>
                  <a:pt x="1440" y="1361"/>
                </a:cubicBezTo>
                <a:cubicBezTo>
                  <a:pt x="1374" y="1399"/>
                  <a:pt x="1341" y="1418"/>
                  <a:pt x="1340" y="1418"/>
                </a:cubicBezTo>
                <a:cubicBezTo>
                  <a:pt x="1335" y="1418"/>
                  <a:pt x="1323" y="1405"/>
                  <a:pt x="1303" y="1380"/>
                </a:cubicBezTo>
                <a:cubicBezTo>
                  <a:pt x="1282" y="1355"/>
                  <a:pt x="1268" y="1336"/>
                  <a:pt x="1261" y="1325"/>
                </a:cubicBezTo>
                <a:cubicBezTo>
                  <a:pt x="1250" y="1326"/>
                  <a:pt x="1242" y="1327"/>
                  <a:pt x="1237" y="1327"/>
                </a:cubicBezTo>
                <a:cubicBezTo>
                  <a:pt x="1231" y="1327"/>
                  <a:pt x="1223" y="1326"/>
                  <a:pt x="1213" y="1325"/>
                </a:cubicBezTo>
                <a:cubicBezTo>
                  <a:pt x="1205" y="1336"/>
                  <a:pt x="1191" y="1355"/>
                  <a:pt x="1171" y="1380"/>
                </a:cubicBezTo>
                <a:cubicBezTo>
                  <a:pt x="1150" y="1405"/>
                  <a:pt x="1138" y="1418"/>
                  <a:pt x="1134" y="1418"/>
                </a:cubicBezTo>
                <a:cubicBezTo>
                  <a:pt x="1133" y="1418"/>
                  <a:pt x="1099" y="1399"/>
                  <a:pt x="1034" y="1361"/>
                </a:cubicBezTo>
                <a:cubicBezTo>
                  <a:pt x="1032" y="1359"/>
                  <a:pt x="1031" y="1357"/>
                  <a:pt x="1031" y="1355"/>
                </a:cubicBezTo>
                <a:cubicBezTo>
                  <a:pt x="1031" y="1342"/>
                  <a:pt x="1044" y="1305"/>
                  <a:pt x="1072" y="1244"/>
                </a:cubicBezTo>
                <a:cubicBezTo>
                  <a:pt x="1062" y="1230"/>
                  <a:pt x="1054" y="1216"/>
                  <a:pt x="1048" y="1202"/>
                </a:cubicBezTo>
                <a:cubicBezTo>
                  <a:pt x="968" y="1194"/>
                  <a:pt x="928" y="1186"/>
                  <a:pt x="928" y="1177"/>
                </a:cubicBezTo>
                <a:lnTo>
                  <a:pt x="928" y="1064"/>
                </a:lnTo>
                <a:cubicBezTo>
                  <a:pt x="928" y="1056"/>
                  <a:pt x="968" y="1047"/>
                  <a:pt x="1048" y="1039"/>
                </a:cubicBezTo>
                <a:cubicBezTo>
                  <a:pt x="1054" y="1024"/>
                  <a:pt x="1063" y="1010"/>
                  <a:pt x="1072" y="997"/>
                </a:cubicBezTo>
                <a:cubicBezTo>
                  <a:pt x="1044" y="937"/>
                  <a:pt x="1031" y="900"/>
                  <a:pt x="1031" y="886"/>
                </a:cubicBezTo>
                <a:cubicBezTo>
                  <a:pt x="1031" y="884"/>
                  <a:pt x="1032" y="882"/>
                  <a:pt x="1034" y="881"/>
                </a:cubicBezTo>
                <a:cubicBezTo>
                  <a:pt x="1036" y="880"/>
                  <a:pt x="1045" y="874"/>
                  <a:pt x="1062" y="865"/>
                </a:cubicBezTo>
                <a:cubicBezTo>
                  <a:pt x="1079" y="855"/>
                  <a:pt x="1094" y="846"/>
                  <a:pt x="1110" y="837"/>
                </a:cubicBezTo>
                <a:cubicBezTo>
                  <a:pt x="1125" y="829"/>
                  <a:pt x="1133" y="824"/>
                  <a:pt x="1134" y="824"/>
                </a:cubicBezTo>
                <a:cubicBezTo>
                  <a:pt x="1138" y="824"/>
                  <a:pt x="1150" y="837"/>
                  <a:pt x="1171" y="862"/>
                </a:cubicBezTo>
                <a:cubicBezTo>
                  <a:pt x="1191" y="887"/>
                  <a:pt x="1205" y="905"/>
                  <a:pt x="1213" y="916"/>
                </a:cubicBezTo>
                <a:cubicBezTo>
                  <a:pt x="1223" y="915"/>
                  <a:pt x="1231" y="914"/>
                  <a:pt x="1237" y="914"/>
                </a:cubicBezTo>
                <a:cubicBezTo>
                  <a:pt x="1242" y="914"/>
                  <a:pt x="1250" y="915"/>
                  <a:pt x="1261" y="916"/>
                </a:cubicBezTo>
                <a:cubicBezTo>
                  <a:pt x="1288" y="878"/>
                  <a:pt x="1313" y="848"/>
                  <a:pt x="1335" y="826"/>
                </a:cubicBezTo>
                <a:lnTo>
                  <a:pt x="1340" y="824"/>
                </a:lnTo>
                <a:cubicBezTo>
                  <a:pt x="1342" y="824"/>
                  <a:pt x="1375" y="843"/>
                  <a:pt x="1440" y="881"/>
                </a:cubicBezTo>
                <a:cubicBezTo>
                  <a:pt x="1442" y="882"/>
                  <a:pt x="1443" y="884"/>
                  <a:pt x="1443" y="886"/>
                </a:cubicBezTo>
                <a:cubicBezTo>
                  <a:pt x="1443" y="900"/>
                  <a:pt x="1429" y="937"/>
                  <a:pt x="1402" y="997"/>
                </a:cubicBezTo>
                <a:cubicBezTo>
                  <a:pt x="1411" y="1010"/>
                  <a:pt x="1419" y="1024"/>
                  <a:pt x="1426" y="1039"/>
                </a:cubicBezTo>
                <a:cubicBezTo>
                  <a:pt x="1506" y="1047"/>
                  <a:pt x="1546" y="1056"/>
                  <a:pt x="1546" y="1064"/>
                </a:cubicBezTo>
                <a:close/>
                <a:moveTo>
                  <a:pt x="1546" y="240"/>
                </a:moveTo>
                <a:lnTo>
                  <a:pt x="1546" y="353"/>
                </a:lnTo>
                <a:cubicBezTo>
                  <a:pt x="1546" y="361"/>
                  <a:pt x="1506" y="370"/>
                  <a:pt x="1426" y="378"/>
                </a:cubicBezTo>
                <a:cubicBezTo>
                  <a:pt x="1419" y="392"/>
                  <a:pt x="1411" y="406"/>
                  <a:pt x="1402" y="419"/>
                </a:cubicBezTo>
                <a:cubicBezTo>
                  <a:pt x="1429" y="480"/>
                  <a:pt x="1443" y="517"/>
                  <a:pt x="1443" y="531"/>
                </a:cubicBezTo>
                <a:cubicBezTo>
                  <a:pt x="1443" y="533"/>
                  <a:pt x="1442" y="535"/>
                  <a:pt x="1440" y="536"/>
                </a:cubicBezTo>
                <a:cubicBezTo>
                  <a:pt x="1374" y="574"/>
                  <a:pt x="1341" y="593"/>
                  <a:pt x="1340" y="593"/>
                </a:cubicBezTo>
                <a:cubicBezTo>
                  <a:pt x="1335" y="593"/>
                  <a:pt x="1323" y="581"/>
                  <a:pt x="1303" y="556"/>
                </a:cubicBezTo>
                <a:cubicBezTo>
                  <a:pt x="1282" y="530"/>
                  <a:pt x="1268" y="512"/>
                  <a:pt x="1261" y="501"/>
                </a:cubicBezTo>
                <a:cubicBezTo>
                  <a:pt x="1250" y="502"/>
                  <a:pt x="1242" y="502"/>
                  <a:pt x="1237" y="502"/>
                </a:cubicBezTo>
                <a:cubicBezTo>
                  <a:pt x="1231" y="502"/>
                  <a:pt x="1223" y="502"/>
                  <a:pt x="1213" y="501"/>
                </a:cubicBezTo>
                <a:cubicBezTo>
                  <a:pt x="1205" y="512"/>
                  <a:pt x="1191" y="530"/>
                  <a:pt x="1171" y="556"/>
                </a:cubicBezTo>
                <a:cubicBezTo>
                  <a:pt x="1150" y="581"/>
                  <a:pt x="1138" y="593"/>
                  <a:pt x="1134" y="593"/>
                </a:cubicBezTo>
                <a:cubicBezTo>
                  <a:pt x="1133" y="593"/>
                  <a:pt x="1099" y="574"/>
                  <a:pt x="1034" y="536"/>
                </a:cubicBezTo>
                <a:cubicBezTo>
                  <a:pt x="1032" y="535"/>
                  <a:pt x="1031" y="533"/>
                  <a:pt x="1031" y="531"/>
                </a:cubicBezTo>
                <a:cubicBezTo>
                  <a:pt x="1031" y="517"/>
                  <a:pt x="1044" y="480"/>
                  <a:pt x="1072" y="419"/>
                </a:cubicBezTo>
                <a:cubicBezTo>
                  <a:pt x="1062" y="406"/>
                  <a:pt x="1054" y="392"/>
                  <a:pt x="1048" y="378"/>
                </a:cubicBezTo>
                <a:cubicBezTo>
                  <a:pt x="968" y="370"/>
                  <a:pt x="928" y="361"/>
                  <a:pt x="928" y="353"/>
                </a:cubicBezTo>
                <a:lnTo>
                  <a:pt x="928" y="240"/>
                </a:lnTo>
                <a:cubicBezTo>
                  <a:pt x="928" y="231"/>
                  <a:pt x="968" y="223"/>
                  <a:pt x="1048" y="215"/>
                </a:cubicBezTo>
                <a:cubicBezTo>
                  <a:pt x="1054" y="199"/>
                  <a:pt x="1063" y="185"/>
                  <a:pt x="1072" y="173"/>
                </a:cubicBezTo>
                <a:cubicBezTo>
                  <a:pt x="1044" y="112"/>
                  <a:pt x="1031" y="75"/>
                  <a:pt x="1031" y="62"/>
                </a:cubicBezTo>
                <a:cubicBezTo>
                  <a:pt x="1031" y="60"/>
                  <a:pt x="1032" y="58"/>
                  <a:pt x="1034" y="56"/>
                </a:cubicBezTo>
                <a:cubicBezTo>
                  <a:pt x="1036" y="55"/>
                  <a:pt x="1045" y="50"/>
                  <a:pt x="1062" y="40"/>
                </a:cubicBezTo>
                <a:cubicBezTo>
                  <a:pt x="1079" y="31"/>
                  <a:pt x="1094" y="21"/>
                  <a:pt x="1110" y="13"/>
                </a:cubicBezTo>
                <a:cubicBezTo>
                  <a:pt x="1125" y="4"/>
                  <a:pt x="1133" y="0"/>
                  <a:pt x="1134" y="0"/>
                </a:cubicBezTo>
                <a:cubicBezTo>
                  <a:pt x="1138" y="0"/>
                  <a:pt x="1150" y="13"/>
                  <a:pt x="1171" y="37"/>
                </a:cubicBezTo>
                <a:cubicBezTo>
                  <a:pt x="1191" y="62"/>
                  <a:pt x="1205" y="81"/>
                  <a:pt x="1213" y="92"/>
                </a:cubicBezTo>
                <a:cubicBezTo>
                  <a:pt x="1223" y="91"/>
                  <a:pt x="1231" y="90"/>
                  <a:pt x="1237" y="90"/>
                </a:cubicBezTo>
                <a:cubicBezTo>
                  <a:pt x="1242" y="90"/>
                  <a:pt x="1250" y="91"/>
                  <a:pt x="1261" y="92"/>
                </a:cubicBezTo>
                <a:cubicBezTo>
                  <a:pt x="1288" y="54"/>
                  <a:pt x="1313" y="24"/>
                  <a:pt x="1335" y="2"/>
                </a:cubicBezTo>
                <a:lnTo>
                  <a:pt x="1340" y="0"/>
                </a:lnTo>
                <a:cubicBezTo>
                  <a:pt x="1342" y="0"/>
                  <a:pt x="1375" y="19"/>
                  <a:pt x="1440" y="56"/>
                </a:cubicBezTo>
                <a:cubicBezTo>
                  <a:pt x="1442" y="58"/>
                  <a:pt x="1443" y="60"/>
                  <a:pt x="1443" y="62"/>
                </a:cubicBezTo>
                <a:cubicBezTo>
                  <a:pt x="1443" y="75"/>
                  <a:pt x="1429" y="112"/>
                  <a:pt x="1402" y="173"/>
                </a:cubicBezTo>
                <a:cubicBezTo>
                  <a:pt x="1411" y="185"/>
                  <a:pt x="1419" y="199"/>
                  <a:pt x="1426" y="215"/>
                </a:cubicBezTo>
                <a:cubicBezTo>
                  <a:pt x="1506" y="223"/>
                  <a:pt x="1546" y="231"/>
                  <a:pt x="1546" y="24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9" name="Comments Icon"/>
          <p:cNvSpPr>
            <a:spLocks noChangeAspect="1" noEditPoints="1"/>
          </p:cNvSpPr>
          <p:nvPr/>
        </p:nvSpPr>
        <p:spPr bwMode="auto">
          <a:xfrm>
            <a:off x="1022978" y="3692507"/>
            <a:ext cx="312738" cy="246063"/>
          </a:xfrm>
          <a:custGeom>
            <a:avLst/>
            <a:gdLst>
              <a:gd name="T0" fmla="*/ 1134 w 1443"/>
              <a:gd name="T1" fmla="*/ 412 h 1134"/>
              <a:gd name="T2" fmla="*/ 1058 w 1443"/>
              <a:gd name="T3" fmla="*/ 619 h 1134"/>
              <a:gd name="T4" fmla="*/ 852 w 1443"/>
              <a:gd name="T5" fmla="*/ 769 h 1134"/>
              <a:gd name="T6" fmla="*/ 567 w 1443"/>
              <a:gd name="T7" fmla="*/ 824 h 1134"/>
              <a:gd name="T8" fmla="*/ 426 w 1443"/>
              <a:gd name="T9" fmla="*/ 812 h 1134"/>
              <a:gd name="T10" fmla="*/ 202 w 1443"/>
              <a:gd name="T11" fmla="*/ 915 h 1134"/>
              <a:gd name="T12" fmla="*/ 133 w 1443"/>
              <a:gd name="T13" fmla="*/ 928 h 1134"/>
              <a:gd name="T14" fmla="*/ 130 w 1443"/>
              <a:gd name="T15" fmla="*/ 928 h 1134"/>
              <a:gd name="T16" fmla="*/ 114 w 1443"/>
              <a:gd name="T17" fmla="*/ 921 h 1134"/>
              <a:gd name="T18" fmla="*/ 104 w 1443"/>
              <a:gd name="T19" fmla="*/ 904 h 1134"/>
              <a:gd name="T20" fmla="*/ 103 w 1443"/>
              <a:gd name="T21" fmla="*/ 899 h 1134"/>
              <a:gd name="T22" fmla="*/ 104 w 1443"/>
              <a:gd name="T23" fmla="*/ 894 h 1134"/>
              <a:gd name="T24" fmla="*/ 105 w 1443"/>
              <a:gd name="T25" fmla="*/ 889 h 1134"/>
              <a:gd name="T26" fmla="*/ 107 w 1443"/>
              <a:gd name="T27" fmla="*/ 885 h 1134"/>
              <a:gd name="T28" fmla="*/ 110 w 1443"/>
              <a:gd name="T29" fmla="*/ 880 h 1134"/>
              <a:gd name="T30" fmla="*/ 113 w 1443"/>
              <a:gd name="T31" fmla="*/ 876 h 1134"/>
              <a:gd name="T32" fmla="*/ 117 w 1443"/>
              <a:gd name="T33" fmla="*/ 872 h 1134"/>
              <a:gd name="T34" fmla="*/ 120 w 1443"/>
              <a:gd name="T35" fmla="*/ 869 h 1134"/>
              <a:gd name="T36" fmla="*/ 139 w 1443"/>
              <a:gd name="T37" fmla="*/ 849 h 1134"/>
              <a:gd name="T38" fmla="*/ 160 w 1443"/>
              <a:gd name="T39" fmla="*/ 825 h 1134"/>
              <a:gd name="T40" fmla="*/ 178 w 1443"/>
              <a:gd name="T41" fmla="*/ 802 h 1134"/>
              <a:gd name="T42" fmla="*/ 198 w 1443"/>
              <a:gd name="T43" fmla="*/ 771 h 1134"/>
              <a:gd name="T44" fmla="*/ 214 w 1443"/>
              <a:gd name="T45" fmla="*/ 735 h 1134"/>
              <a:gd name="T46" fmla="*/ 58 w 1443"/>
              <a:gd name="T47" fmla="*/ 593 h 1134"/>
              <a:gd name="T48" fmla="*/ 0 w 1443"/>
              <a:gd name="T49" fmla="*/ 412 h 1134"/>
              <a:gd name="T50" fmla="*/ 76 w 1443"/>
              <a:gd name="T51" fmla="*/ 205 h 1134"/>
              <a:gd name="T52" fmla="*/ 283 w 1443"/>
              <a:gd name="T53" fmla="*/ 55 h 1134"/>
              <a:gd name="T54" fmla="*/ 567 w 1443"/>
              <a:gd name="T55" fmla="*/ 0 h 1134"/>
              <a:gd name="T56" fmla="*/ 852 w 1443"/>
              <a:gd name="T57" fmla="*/ 55 h 1134"/>
              <a:gd name="T58" fmla="*/ 1058 w 1443"/>
              <a:gd name="T59" fmla="*/ 205 h 1134"/>
              <a:gd name="T60" fmla="*/ 1134 w 1443"/>
              <a:gd name="T61" fmla="*/ 412 h 1134"/>
              <a:gd name="T62" fmla="*/ 1443 w 1443"/>
              <a:gd name="T63" fmla="*/ 618 h 1134"/>
              <a:gd name="T64" fmla="*/ 1386 w 1443"/>
              <a:gd name="T65" fmla="*/ 799 h 1134"/>
              <a:gd name="T66" fmla="*/ 1229 w 1443"/>
              <a:gd name="T67" fmla="*/ 941 h 1134"/>
              <a:gd name="T68" fmla="*/ 1246 w 1443"/>
              <a:gd name="T69" fmla="*/ 977 h 1134"/>
              <a:gd name="T70" fmla="*/ 1266 w 1443"/>
              <a:gd name="T71" fmla="*/ 1008 h 1134"/>
              <a:gd name="T72" fmla="*/ 1284 w 1443"/>
              <a:gd name="T73" fmla="*/ 1031 h 1134"/>
              <a:gd name="T74" fmla="*/ 1305 w 1443"/>
              <a:gd name="T75" fmla="*/ 1055 h 1134"/>
              <a:gd name="T76" fmla="*/ 1323 w 1443"/>
              <a:gd name="T77" fmla="*/ 1075 h 1134"/>
              <a:gd name="T78" fmla="*/ 1327 w 1443"/>
              <a:gd name="T79" fmla="*/ 1078 h 1134"/>
              <a:gd name="T80" fmla="*/ 1330 w 1443"/>
              <a:gd name="T81" fmla="*/ 1082 h 1134"/>
              <a:gd name="T82" fmla="*/ 1333 w 1443"/>
              <a:gd name="T83" fmla="*/ 1087 h 1134"/>
              <a:gd name="T84" fmla="*/ 1336 w 1443"/>
              <a:gd name="T85" fmla="*/ 1091 h 1134"/>
              <a:gd name="T86" fmla="*/ 1338 w 1443"/>
              <a:gd name="T87" fmla="*/ 1095 h 1134"/>
              <a:gd name="T88" fmla="*/ 1340 w 1443"/>
              <a:gd name="T89" fmla="*/ 1100 h 1134"/>
              <a:gd name="T90" fmla="*/ 1340 w 1443"/>
              <a:gd name="T91" fmla="*/ 1105 h 1134"/>
              <a:gd name="T92" fmla="*/ 1339 w 1443"/>
              <a:gd name="T93" fmla="*/ 1110 h 1134"/>
              <a:gd name="T94" fmla="*/ 1329 w 1443"/>
              <a:gd name="T95" fmla="*/ 1128 h 1134"/>
              <a:gd name="T96" fmla="*/ 1311 w 1443"/>
              <a:gd name="T97" fmla="*/ 1134 h 1134"/>
              <a:gd name="T98" fmla="*/ 1242 w 1443"/>
              <a:gd name="T99" fmla="*/ 1121 h 1134"/>
              <a:gd name="T100" fmla="*/ 1018 w 1443"/>
              <a:gd name="T101" fmla="*/ 1018 h 1134"/>
              <a:gd name="T102" fmla="*/ 876 w 1443"/>
              <a:gd name="T103" fmla="*/ 1031 h 1134"/>
              <a:gd name="T104" fmla="*/ 496 w 1443"/>
              <a:gd name="T105" fmla="*/ 924 h 1134"/>
              <a:gd name="T106" fmla="*/ 567 w 1443"/>
              <a:gd name="T107" fmla="*/ 928 h 1134"/>
              <a:gd name="T108" fmla="*/ 816 w 1443"/>
              <a:gd name="T109" fmla="*/ 891 h 1134"/>
              <a:gd name="T110" fmla="*/ 1029 w 1443"/>
              <a:gd name="T111" fmla="*/ 787 h 1134"/>
              <a:gd name="T112" fmla="*/ 1183 w 1443"/>
              <a:gd name="T113" fmla="*/ 617 h 1134"/>
              <a:gd name="T114" fmla="*/ 1237 w 1443"/>
              <a:gd name="T115" fmla="*/ 412 h 1134"/>
              <a:gd name="T116" fmla="*/ 1219 w 1443"/>
              <a:gd name="T117" fmla="*/ 290 h 1134"/>
              <a:gd name="T118" fmla="*/ 1383 w 1443"/>
              <a:gd name="T119" fmla="*/ 433 h 1134"/>
              <a:gd name="T120" fmla="*/ 1443 w 1443"/>
              <a:gd name="T121" fmla="*/ 618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43" h="1134">
                <a:moveTo>
                  <a:pt x="1134" y="412"/>
                </a:moveTo>
                <a:cubicBezTo>
                  <a:pt x="1134" y="487"/>
                  <a:pt x="1109" y="556"/>
                  <a:pt x="1058" y="619"/>
                </a:cubicBezTo>
                <a:cubicBezTo>
                  <a:pt x="1008" y="682"/>
                  <a:pt x="939" y="733"/>
                  <a:pt x="852" y="769"/>
                </a:cubicBezTo>
                <a:cubicBezTo>
                  <a:pt x="765" y="806"/>
                  <a:pt x="670" y="824"/>
                  <a:pt x="567" y="824"/>
                </a:cubicBezTo>
                <a:cubicBezTo>
                  <a:pt x="521" y="824"/>
                  <a:pt x="474" y="820"/>
                  <a:pt x="426" y="812"/>
                </a:cubicBezTo>
                <a:cubicBezTo>
                  <a:pt x="359" y="859"/>
                  <a:pt x="285" y="893"/>
                  <a:pt x="202" y="915"/>
                </a:cubicBezTo>
                <a:cubicBezTo>
                  <a:pt x="183" y="919"/>
                  <a:pt x="159" y="924"/>
                  <a:pt x="133" y="928"/>
                </a:cubicBezTo>
                <a:lnTo>
                  <a:pt x="130" y="928"/>
                </a:lnTo>
                <a:cubicBezTo>
                  <a:pt x="124" y="928"/>
                  <a:pt x="119" y="925"/>
                  <a:pt x="114" y="921"/>
                </a:cubicBezTo>
                <a:cubicBezTo>
                  <a:pt x="108" y="917"/>
                  <a:pt x="105" y="911"/>
                  <a:pt x="104" y="904"/>
                </a:cubicBezTo>
                <a:cubicBezTo>
                  <a:pt x="104" y="902"/>
                  <a:pt x="103" y="901"/>
                  <a:pt x="103" y="899"/>
                </a:cubicBezTo>
                <a:cubicBezTo>
                  <a:pt x="103" y="897"/>
                  <a:pt x="104" y="895"/>
                  <a:pt x="104" y="894"/>
                </a:cubicBezTo>
                <a:cubicBezTo>
                  <a:pt x="104" y="892"/>
                  <a:pt x="104" y="890"/>
                  <a:pt x="105" y="889"/>
                </a:cubicBezTo>
                <a:lnTo>
                  <a:pt x="107" y="885"/>
                </a:lnTo>
                <a:lnTo>
                  <a:pt x="110" y="880"/>
                </a:lnTo>
                <a:cubicBezTo>
                  <a:pt x="112" y="877"/>
                  <a:pt x="113" y="876"/>
                  <a:pt x="113" y="876"/>
                </a:cubicBezTo>
                <a:cubicBezTo>
                  <a:pt x="114" y="877"/>
                  <a:pt x="115" y="875"/>
                  <a:pt x="117" y="872"/>
                </a:cubicBezTo>
                <a:cubicBezTo>
                  <a:pt x="119" y="869"/>
                  <a:pt x="120" y="868"/>
                  <a:pt x="120" y="869"/>
                </a:cubicBezTo>
                <a:cubicBezTo>
                  <a:pt x="123" y="866"/>
                  <a:pt x="129" y="859"/>
                  <a:pt x="139" y="849"/>
                </a:cubicBezTo>
                <a:cubicBezTo>
                  <a:pt x="148" y="838"/>
                  <a:pt x="155" y="830"/>
                  <a:pt x="160" y="825"/>
                </a:cubicBezTo>
                <a:cubicBezTo>
                  <a:pt x="164" y="819"/>
                  <a:pt x="170" y="811"/>
                  <a:pt x="178" y="802"/>
                </a:cubicBezTo>
                <a:cubicBezTo>
                  <a:pt x="186" y="792"/>
                  <a:pt x="192" y="781"/>
                  <a:pt x="198" y="771"/>
                </a:cubicBezTo>
                <a:cubicBezTo>
                  <a:pt x="204" y="760"/>
                  <a:pt x="209" y="748"/>
                  <a:pt x="214" y="735"/>
                </a:cubicBezTo>
                <a:cubicBezTo>
                  <a:pt x="148" y="696"/>
                  <a:pt x="96" y="649"/>
                  <a:pt x="58" y="593"/>
                </a:cubicBezTo>
                <a:cubicBezTo>
                  <a:pt x="19" y="536"/>
                  <a:pt x="0" y="476"/>
                  <a:pt x="0" y="412"/>
                </a:cubicBezTo>
                <a:cubicBezTo>
                  <a:pt x="0" y="338"/>
                  <a:pt x="26" y="269"/>
                  <a:pt x="76" y="205"/>
                </a:cubicBezTo>
                <a:cubicBezTo>
                  <a:pt x="126" y="142"/>
                  <a:pt x="195" y="92"/>
                  <a:pt x="283" y="55"/>
                </a:cubicBezTo>
                <a:cubicBezTo>
                  <a:pt x="370" y="18"/>
                  <a:pt x="465" y="0"/>
                  <a:pt x="567" y="0"/>
                </a:cubicBezTo>
                <a:cubicBezTo>
                  <a:pt x="670" y="0"/>
                  <a:pt x="764" y="18"/>
                  <a:pt x="852" y="55"/>
                </a:cubicBezTo>
                <a:cubicBezTo>
                  <a:pt x="939" y="92"/>
                  <a:pt x="1008" y="142"/>
                  <a:pt x="1058" y="205"/>
                </a:cubicBezTo>
                <a:cubicBezTo>
                  <a:pt x="1109" y="269"/>
                  <a:pt x="1134" y="338"/>
                  <a:pt x="1134" y="412"/>
                </a:cubicBezTo>
                <a:close/>
                <a:moveTo>
                  <a:pt x="1443" y="618"/>
                </a:moveTo>
                <a:cubicBezTo>
                  <a:pt x="1443" y="683"/>
                  <a:pt x="1424" y="743"/>
                  <a:pt x="1386" y="799"/>
                </a:cubicBezTo>
                <a:cubicBezTo>
                  <a:pt x="1348" y="855"/>
                  <a:pt x="1296" y="903"/>
                  <a:pt x="1229" y="941"/>
                </a:cubicBezTo>
                <a:cubicBezTo>
                  <a:pt x="1234" y="954"/>
                  <a:pt x="1240" y="966"/>
                  <a:pt x="1246" y="977"/>
                </a:cubicBezTo>
                <a:cubicBezTo>
                  <a:pt x="1251" y="987"/>
                  <a:pt x="1258" y="998"/>
                  <a:pt x="1266" y="1008"/>
                </a:cubicBezTo>
                <a:cubicBezTo>
                  <a:pt x="1274" y="1018"/>
                  <a:pt x="1280" y="1025"/>
                  <a:pt x="1284" y="1031"/>
                </a:cubicBezTo>
                <a:cubicBezTo>
                  <a:pt x="1288" y="1037"/>
                  <a:pt x="1295" y="1045"/>
                  <a:pt x="1305" y="1055"/>
                </a:cubicBezTo>
                <a:cubicBezTo>
                  <a:pt x="1314" y="1065"/>
                  <a:pt x="1321" y="1072"/>
                  <a:pt x="1323" y="1075"/>
                </a:cubicBezTo>
                <a:cubicBezTo>
                  <a:pt x="1324" y="1075"/>
                  <a:pt x="1325" y="1077"/>
                  <a:pt x="1327" y="1078"/>
                </a:cubicBezTo>
                <a:cubicBezTo>
                  <a:pt x="1328" y="1080"/>
                  <a:pt x="1329" y="1082"/>
                  <a:pt x="1330" y="1082"/>
                </a:cubicBezTo>
                <a:cubicBezTo>
                  <a:pt x="1331" y="1083"/>
                  <a:pt x="1332" y="1085"/>
                  <a:pt x="1333" y="1087"/>
                </a:cubicBezTo>
                <a:cubicBezTo>
                  <a:pt x="1335" y="1088"/>
                  <a:pt x="1336" y="1090"/>
                  <a:pt x="1336" y="1091"/>
                </a:cubicBezTo>
                <a:lnTo>
                  <a:pt x="1338" y="1095"/>
                </a:lnTo>
                <a:lnTo>
                  <a:pt x="1340" y="1100"/>
                </a:lnTo>
                <a:cubicBezTo>
                  <a:pt x="1341" y="1103"/>
                  <a:pt x="1341" y="1105"/>
                  <a:pt x="1340" y="1105"/>
                </a:cubicBezTo>
                <a:cubicBezTo>
                  <a:pt x="1339" y="1105"/>
                  <a:pt x="1339" y="1107"/>
                  <a:pt x="1339" y="1110"/>
                </a:cubicBezTo>
                <a:cubicBezTo>
                  <a:pt x="1338" y="1118"/>
                  <a:pt x="1334" y="1124"/>
                  <a:pt x="1329" y="1128"/>
                </a:cubicBezTo>
                <a:cubicBezTo>
                  <a:pt x="1323" y="1132"/>
                  <a:pt x="1318" y="1134"/>
                  <a:pt x="1311" y="1134"/>
                </a:cubicBezTo>
                <a:cubicBezTo>
                  <a:pt x="1284" y="1130"/>
                  <a:pt x="1261" y="1126"/>
                  <a:pt x="1242" y="1121"/>
                </a:cubicBezTo>
                <a:cubicBezTo>
                  <a:pt x="1159" y="1099"/>
                  <a:pt x="1085" y="1065"/>
                  <a:pt x="1018" y="1018"/>
                </a:cubicBezTo>
                <a:cubicBezTo>
                  <a:pt x="970" y="1026"/>
                  <a:pt x="923" y="1031"/>
                  <a:pt x="876" y="1031"/>
                </a:cubicBezTo>
                <a:cubicBezTo>
                  <a:pt x="731" y="1031"/>
                  <a:pt x="604" y="995"/>
                  <a:pt x="496" y="924"/>
                </a:cubicBezTo>
                <a:cubicBezTo>
                  <a:pt x="528" y="926"/>
                  <a:pt x="551" y="928"/>
                  <a:pt x="567" y="928"/>
                </a:cubicBezTo>
                <a:cubicBezTo>
                  <a:pt x="654" y="928"/>
                  <a:pt x="737" y="915"/>
                  <a:pt x="816" y="891"/>
                </a:cubicBezTo>
                <a:cubicBezTo>
                  <a:pt x="895" y="867"/>
                  <a:pt x="966" y="833"/>
                  <a:pt x="1029" y="787"/>
                </a:cubicBezTo>
                <a:cubicBezTo>
                  <a:pt x="1096" y="738"/>
                  <a:pt x="1147" y="681"/>
                  <a:pt x="1183" y="617"/>
                </a:cubicBezTo>
                <a:cubicBezTo>
                  <a:pt x="1219" y="552"/>
                  <a:pt x="1237" y="484"/>
                  <a:pt x="1237" y="412"/>
                </a:cubicBezTo>
                <a:cubicBezTo>
                  <a:pt x="1237" y="371"/>
                  <a:pt x="1231" y="330"/>
                  <a:pt x="1219" y="290"/>
                </a:cubicBezTo>
                <a:cubicBezTo>
                  <a:pt x="1288" y="328"/>
                  <a:pt x="1343" y="376"/>
                  <a:pt x="1383" y="433"/>
                </a:cubicBezTo>
                <a:cubicBezTo>
                  <a:pt x="1423" y="491"/>
                  <a:pt x="1443" y="552"/>
                  <a:pt x="1443"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0" name="Thumbs Up Icon"/>
          <p:cNvSpPr>
            <a:spLocks noChangeAspect="1" noEditPoints="1"/>
          </p:cNvSpPr>
          <p:nvPr/>
        </p:nvSpPr>
        <p:spPr bwMode="auto">
          <a:xfrm>
            <a:off x="1480600" y="3670282"/>
            <a:ext cx="266700" cy="290513"/>
          </a:xfrm>
          <a:custGeom>
            <a:avLst/>
            <a:gdLst>
              <a:gd name="T0" fmla="*/ 191 w 1237"/>
              <a:gd name="T1" fmla="*/ 1046 h 1340"/>
              <a:gd name="T2" fmla="*/ 119 w 1237"/>
              <a:gd name="T3" fmla="*/ 1046 h 1340"/>
              <a:gd name="T4" fmla="*/ 119 w 1237"/>
              <a:gd name="T5" fmla="*/ 1118 h 1340"/>
              <a:gd name="T6" fmla="*/ 191 w 1237"/>
              <a:gd name="T7" fmla="*/ 1118 h 1340"/>
              <a:gd name="T8" fmla="*/ 1134 w 1237"/>
              <a:gd name="T9" fmla="*/ 618 h 1340"/>
              <a:gd name="T10" fmla="*/ 1031 w 1237"/>
              <a:gd name="T11" fmla="*/ 515 h 1340"/>
              <a:gd name="T12" fmla="*/ 786 w 1237"/>
              <a:gd name="T13" fmla="*/ 387 h 1340"/>
              <a:gd name="T14" fmla="*/ 799 w 1237"/>
              <a:gd name="T15" fmla="*/ 141 h 1340"/>
              <a:gd name="T16" fmla="*/ 665 w 1237"/>
              <a:gd name="T17" fmla="*/ 172 h 1340"/>
              <a:gd name="T18" fmla="*/ 593 w 1237"/>
              <a:gd name="T19" fmla="*/ 361 h 1340"/>
              <a:gd name="T20" fmla="*/ 512 w 1237"/>
              <a:gd name="T21" fmla="*/ 458 h 1340"/>
              <a:gd name="T22" fmla="*/ 459 w 1237"/>
              <a:gd name="T23" fmla="*/ 525 h 1340"/>
              <a:gd name="T24" fmla="*/ 396 w 1237"/>
              <a:gd name="T25" fmla="*/ 589 h 1340"/>
              <a:gd name="T26" fmla="*/ 335 w 1237"/>
              <a:gd name="T27" fmla="*/ 618 h 1340"/>
              <a:gd name="T28" fmla="*/ 309 w 1237"/>
              <a:gd name="T29" fmla="*/ 1134 h 1340"/>
              <a:gd name="T30" fmla="*/ 360 w 1237"/>
              <a:gd name="T31" fmla="*/ 1136 h 1340"/>
              <a:gd name="T32" fmla="*/ 418 w 1237"/>
              <a:gd name="T33" fmla="*/ 1150 h 1340"/>
              <a:gd name="T34" fmla="*/ 474 w 1237"/>
              <a:gd name="T35" fmla="*/ 1169 h 1340"/>
              <a:gd name="T36" fmla="*/ 773 w 1237"/>
              <a:gd name="T37" fmla="*/ 1237 h 1340"/>
              <a:gd name="T38" fmla="*/ 1025 w 1237"/>
              <a:gd name="T39" fmla="*/ 1102 h 1340"/>
              <a:gd name="T40" fmla="*/ 1059 w 1237"/>
              <a:gd name="T41" fmla="*/ 1015 h 1340"/>
              <a:gd name="T42" fmla="*/ 1059 w 1237"/>
              <a:gd name="T43" fmla="*/ 900 h 1340"/>
              <a:gd name="T44" fmla="*/ 1093 w 1237"/>
              <a:gd name="T45" fmla="*/ 759 h 1340"/>
              <a:gd name="T46" fmla="*/ 1116 w 1237"/>
              <a:gd name="T47" fmla="*/ 683 h 1340"/>
              <a:gd name="T48" fmla="*/ 1237 w 1237"/>
              <a:gd name="T49" fmla="*/ 618 h 1340"/>
              <a:gd name="T50" fmla="*/ 1205 w 1237"/>
              <a:gd name="T51" fmla="*/ 804 h 1340"/>
              <a:gd name="T52" fmla="*/ 1177 w 1237"/>
              <a:gd name="T53" fmla="*/ 955 h 1340"/>
              <a:gd name="T54" fmla="*/ 1060 w 1237"/>
              <a:gd name="T55" fmla="*/ 1275 h 1340"/>
              <a:gd name="T56" fmla="*/ 848 w 1237"/>
              <a:gd name="T57" fmla="*/ 1340 h 1340"/>
              <a:gd name="T58" fmla="*/ 621 w 1237"/>
              <a:gd name="T59" fmla="*/ 1322 h 1340"/>
              <a:gd name="T60" fmla="*/ 335 w 1237"/>
              <a:gd name="T61" fmla="*/ 1237 h 1340"/>
              <a:gd name="T62" fmla="*/ 31 w 1237"/>
              <a:gd name="T63" fmla="*/ 1206 h 1340"/>
              <a:gd name="T64" fmla="*/ 0 w 1237"/>
              <a:gd name="T65" fmla="*/ 618 h 1340"/>
              <a:gd name="T66" fmla="*/ 103 w 1237"/>
              <a:gd name="T67" fmla="*/ 515 h 1340"/>
              <a:gd name="T68" fmla="*/ 434 w 1237"/>
              <a:gd name="T69" fmla="*/ 390 h 1340"/>
              <a:gd name="T70" fmla="*/ 549 w 1237"/>
              <a:gd name="T71" fmla="*/ 219 h 1340"/>
              <a:gd name="T72" fmla="*/ 623 w 1237"/>
              <a:gd name="T73" fmla="*/ 30 h 1340"/>
              <a:gd name="T74" fmla="*/ 817 w 1237"/>
              <a:gd name="T75" fmla="*/ 26 h 1340"/>
              <a:gd name="T76" fmla="*/ 928 w 1237"/>
              <a:gd name="T77" fmla="*/ 258 h 1340"/>
              <a:gd name="T78" fmla="*/ 1031 w 1237"/>
              <a:gd name="T79" fmla="*/ 412 h 1340"/>
              <a:gd name="T80" fmla="*/ 1237 w 1237"/>
              <a:gd name="T81" fmla="*/ 618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7" h="1340">
                <a:moveTo>
                  <a:pt x="206" y="1082"/>
                </a:moveTo>
                <a:cubicBezTo>
                  <a:pt x="206" y="1068"/>
                  <a:pt x="201" y="1056"/>
                  <a:pt x="191" y="1046"/>
                </a:cubicBezTo>
                <a:cubicBezTo>
                  <a:pt x="181" y="1036"/>
                  <a:pt x="169" y="1031"/>
                  <a:pt x="155" y="1031"/>
                </a:cubicBezTo>
                <a:cubicBezTo>
                  <a:pt x="141" y="1031"/>
                  <a:pt x="129" y="1036"/>
                  <a:pt x="119" y="1046"/>
                </a:cubicBezTo>
                <a:cubicBezTo>
                  <a:pt x="108" y="1056"/>
                  <a:pt x="103" y="1068"/>
                  <a:pt x="103" y="1082"/>
                </a:cubicBezTo>
                <a:cubicBezTo>
                  <a:pt x="103" y="1096"/>
                  <a:pt x="108" y="1108"/>
                  <a:pt x="119" y="1118"/>
                </a:cubicBezTo>
                <a:cubicBezTo>
                  <a:pt x="129" y="1129"/>
                  <a:pt x="141" y="1134"/>
                  <a:pt x="155" y="1134"/>
                </a:cubicBezTo>
                <a:cubicBezTo>
                  <a:pt x="169" y="1134"/>
                  <a:pt x="181" y="1129"/>
                  <a:pt x="191" y="1118"/>
                </a:cubicBezTo>
                <a:cubicBezTo>
                  <a:pt x="201" y="1108"/>
                  <a:pt x="206" y="1096"/>
                  <a:pt x="206" y="1082"/>
                </a:cubicBezTo>
                <a:close/>
                <a:moveTo>
                  <a:pt x="1134" y="618"/>
                </a:moveTo>
                <a:cubicBezTo>
                  <a:pt x="1134" y="591"/>
                  <a:pt x="1123" y="567"/>
                  <a:pt x="1102" y="546"/>
                </a:cubicBezTo>
                <a:cubicBezTo>
                  <a:pt x="1081" y="526"/>
                  <a:pt x="1058" y="515"/>
                  <a:pt x="1031" y="515"/>
                </a:cubicBezTo>
                <a:lnTo>
                  <a:pt x="747" y="515"/>
                </a:lnTo>
                <a:cubicBezTo>
                  <a:pt x="747" y="484"/>
                  <a:pt x="760" y="441"/>
                  <a:pt x="786" y="387"/>
                </a:cubicBezTo>
                <a:cubicBezTo>
                  <a:pt x="812" y="332"/>
                  <a:pt x="825" y="289"/>
                  <a:pt x="825" y="258"/>
                </a:cubicBezTo>
                <a:cubicBezTo>
                  <a:pt x="825" y="205"/>
                  <a:pt x="816" y="166"/>
                  <a:pt x="799" y="141"/>
                </a:cubicBezTo>
                <a:cubicBezTo>
                  <a:pt x="782" y="116"/>
                  <a:pt x="747" y="103"/>
                  <a:pt x="696" y="103"/>
                </a:cubicBezTo>
                <a:cubicBezTo>
                  <a:pt x="682" y="117"/>
                  <a:pt x="672" y="140"/>
                  <a:pt x="665" y="172"/>
                </a:cubicBezTo>
                <a:cubicBezTo>
                  <a:pt x="659" y="203"/>
                  <a:pt x="651" y="237"/>
                  <a:pt x="641" y="273"/>
                </a:cubicBezTo>
                <a:cubicBezTo>
                  <a:pt x="631" y="308"/>
                  <a:pt x="615" y="338"/>
                  <a:pt x="593" y="361"/>
                </a:cubicBezTo>
                <a:cubicBezTo>
                  <a:pt x="581" y="373"/>
                  <a:pt x="560" y="398"/>
                  <a:pt x="531" y="434"/>
                </a:cubicBezTo>
                <a:cubicBezTo>
                  <a:pt x="529" y="437"/>
                  <a:pt x="522" y="445"/>
                  <a:pt x="512" y="458"/>
                </a:cubicBezTo>
                <a:cubicBezTo>
                  <a:pt x="502" y="472"/>
                  <a:pt x="494" y="483"/>
                  <a:pt x="487" y="491"/>
                </a:cubicBezTo>
                <a:cubicBezTo>
                  <a:pt x="480" y="500"/>
                  <a:pt x="471" y="511"/>
                  <a:pt x="459" y="525"/>
                </a:cubicBezTo>
                <a:cubicBezTo>
                  <a:pt x="447" y="540"/>
                  <a:pt x="437" y="551"/>
                  <a:pt x="427" y="561"/>
                </a:cubicBezTo>
                <a:cubicBezTo>
                  <a:pt x="417" y="570"/>
                  <a:pt x="407" y="580"/>
                  <a:pt x="396" y="589"/>
                </a:cubicBezTo>
                <a:cubicBezTo>
                  <a:pt x="385" y="599"/>
                  <a:pt x="374" y="606"/>
                  <a:pt x="364" y="611"/>
                </a:cubicBezTo>
                <a:cubicBezTo>
                  <a:pt x="353" y="616"/>
                  <a:pt x="344" y="618"/>
                  <a:pt x="335" y="618"/>
                </a:cubicBezTo>
                <a:lnTo>
                  <a:pt x="309" y="618"/>
                </a:lnTo>
                <a:lnTo>
                  <a:pt x="309" y="1134"/>
                </a:lnTo>
                <a:lnTo>
                  <a:pt x="335" y="1134"/>
                </a:lnTo>
                <a:cubicBezTo>
                  <a:pt x="342" y="1134"/>
                  <a:pt x="351" y="1134"/>
                  <a:pt x="360" y="1136"/>
                </a:cubicBezTo>
                <a:cubicBezTo>
                  <a:pt x="370" y="1138"/>
                  <a:pt x="379" y="1139"/>
                  <a:pt x="387" y="1141"/>
                </a:cubicBezTo>
                <a:cubicBezTo>
                  <a:pt x="395" y="1143"/>
                  <a:pt x="405" y="1146"/>
                  <a:pt x="418" y="1150"/>
                </a:cubicBezTo>
                <a:cubicBezTo>
                  <a:pt x="430" y="1154"/>
                  <a:pt x="440" y="1157"/>
                  <a:pt x="446" y="1159"/>
                </a:cubicBezTo>
                <a:cubicBezTo>
                  <a:pt x="452" y="1161"/>
                  <a:pt x="462" y="1165"/>
                  <a:pt x="474" y="1169"/>
                </a:cubicBezTo>
                <a:cubicBezTo>
                  <a:pt x="487" y="1174"/>
                  <a:pt x="495" y="1177"/>
                  <a:pt x="498" y="1178"/>
                </a:cubicBezTo>
                <a:cubicBezTo>
                  <a:pt x="611" y="1217"/>
                  <a:pt x="703" y="1237"/>
                  <a:pt x="773" y="1237"/>
                </a:cubicBezTo>
                <a:lnTo>
                  <a:pt x="870" y="1237"/>
                </a:lnTo>
                <a:cubicBezTo>
                  <a:pt x="974" y="1237"/>
                  <a:pt x="1025" y="1192"/>
                  <a:pt x="1025" y="1102"/>
                </a:cubicBezTo>
                <a:cubicBezTo>
                  <a:pt x="1025" y="1088"/>
                  <a:pt x="1024" y="1073"/>
                  <a:pt x="1021" y="1057"/>
                </a:cubicBezTo>
                <a:cubicBezTo>
                  <a:pt x="1037" y="1048"/>
                  <a:pt x="1050" y="1034"/>
                  <a:pt x="1059" y="1015"/>
                </a:cubicBezTo>
                <a:cubicBezTo>
                  <a:pt x="1069" y="995"/>
                  <a:pt x="1073" y="975"/>
                  <a:pt x="1073" y="956"/>
                </a:cubicBezTo>
                <a:cubicBezTo>
                  <a:pt x="1073" y="936"/>
                  <a:pt x="1069" y="917"/>
                  <a:pt x="1059" y="900"/>
                </a:cubicBezTo>
                <a:cubicBezTo>
                  <a:pt x="1087" y="873"/>
                  <a:pt x="1102" y="841"/>
                  <a:pt x="1102" y="804"/>
                </a:cubicBezTo>
                <a:cubicBezTo>
                  <a:pt x="1102" y="791"/>
                  <a:pt x="1099" y="776"/>
                  <a:pt x="1093" y="759"/>
                </a:cubicBezTo>
                <a:cubicBezTo>
                  <a:pt x="1088" y="743"/>
                  <a:pt x="1081" y="730"/>
                  <a:pt x="1073" y="721"/>
                </a:cubicBezTo>
                <a:cubicBezTo>
                  <a:pt x="1091" y="721"/>
                  <a:pt x="1105" y="708"/>
                  <a:pt x="1116" y="683"/>
                </a:cubicBezTo>
                <a:cubicBezTo>
                  <a:pt x="1128" y="659"/>
                  <a:pt x="1134" y="637"/>
                  <a:pt x="1134" y="618"/>
                </a:cubicBezTo>
                <a:close/>
                <a:moveTo>
                  <a:pt x="1237" y="618"/>
                </a:moveTo>
                <a:cubicBezTo>
                  <a:pt x="1237" y="665"/>
                  <a:pt x="1224" y="709"/>
                  <a:pt x="1197" y="749"/>
                </a:cubicBezTo>
                <a:cubicBezTo>
                  <a:pt x="1202" y="766"/>
                  <a:pt x="1205" y="785"/>
                  <a:pt x="1205" y="804"/>
                </a:cubicBezTo>
                <a:cubicBezTo>
                  <a:pt x="1205" y="846"/>
                  <a:pt x="1194" y="884"/>
                  <a:pt x="1174" y="920"/>
                </a:cubicBezTo>
                <a:cubicBezTo>
                  <a:pt x="1176" y="931"/>
                  <a:pt x="1177" y="943"/>
                  <a:pt x="1177" y="955"/>
                </a:cubicBezTo>
                <a:cubicBezTo>
                  <a:pt x="1177" y="1009"/>
                  <a:pt x="1160" y="1057"/>
                  <a:pt x="1128" y="1098"/>
                </a:cubicBezTo>
                <a:cubicBezTo>
                  <a:pt x="1129" y="1173"/>
                  <a:pt x="1106" y="1232"/>
                  <a:pt x="1060" y="1275"/>
                </a:cubicBezTo>
                <a:cubicBezTo>
                  <a:pt x="1014" y="1318"/>
                  <a:pt x="953" y="1340"/>
                  <a:pt x="877" y="1340"/>
                </a:cubicBezTo>
                <a:lnTo>
                  <a:pt x="848" y="1340"/>
                </a:lnTo>
                <a:lnTo>
                  <a:pt x="773" y="1340"/>
                </a:lnTo>
                <a:cubicBezTo>
                  <a:pt x="722" y="1340"/>
                  <a:pt x="671" y="1334"/>
                  <a:pt x="621" y="1322"/>
                </a:cubicBezTo>
                <a:cubicBezTo>
                  <a:pt x="570" y="1309"/>
                  <a:pt x="512" y="1292"/>
                  <a:pt x="446" y="1269"/>
                </a:cubicBezTo>
                <a:cubicBezTo>
                  <a:pt x="384" y="1247"/>
                  <a:pt x="347" y="1237"/>
                  <a:pt x="335" y="1237"/>
                </a:cubicBezTo>
                <a:lnTo>
                  <a:pt x="103" y="1237"/>
                </a:lnTo>
                <a:cubicBezTo>
                  <a:pt x="75" y="1237"/>
                  <a:pt x="51" y="1227"/>
                  <a:pt x="31" y="1206"/>
                </a:cubicBezTo>
                <a:cubicBezTo>
                  <a:pt x="10" y="1186"/>
                  <a:pt x="0" y="1162"/>
                  <a:pt x="0" y="1134"/>
                </a:cubicBezTo>
                <a:lnTo>
                  <a:pt x="0" y="618"/>
                </a:lnTo>
                <a:cubicBezTo>
                  <a:pt x="0" y="590"/>
                  <a:pt x="10" y="566"/>
                  <a:pt x="31" y="545"/>
                </a:cubicBezTo>
                <a:cubicBezTo>
                  <a:pt x="51" y="525"/>
                  <a:pt x="75" y="515"/>
                  <a:pt x="103" y="515"/>
                </a:cubicBezTo>
                <a:lnTo>
                  <a:pt x="324" y="515"/>
                </a:lnTo>
                <a:cubicBezTo>
                  <a:pt x="343" y="502"/>
                  <a:pt x="380" y="461"/>
                  <a:pt x="434" y="390"/>
                </a:cubicBezTo>
                <a:cubicBezTo>
                  <a:pt x="465" y="350"/>
                  <a:pt x="494" y="316"/>
                  <a:pt x="520" y="287"/>
                </a:cubicBezTo>
                <a:cubicBezTo>
                  <a:pt x="533" y="274"/>
                  <a:pt x="543" y="251"/>
                  <a:pt x="549" y="219"/>
                </a:cubicBezTo>
                <a:cubicBezTo>
                  <a:pt x="555" y="186"/>
                  <a:pt x="563" y="152"/>
                  <a:pt x="574" y="117"/>
                </a:cubicBezTo>
                <a:cubicBezTo>
                  <a:pt x="584" y="81"/>
                  <a:pt x="600" y="52"/>
                  <a:pt x="623" y="30"/>
                </a:cubicBezTo>
                <a:cubicBezTo>
                  <a:pt x="644" y="10"/>
                  <a:pt x="669" y="0"/>
                  <a:pt x="696" y="0"/>
                </a:cubicBezTo>
                <a:cubicBezTo>
                  <a:pt x="741" y="0"/>
                  <a:pt x="781" y="9"/>
                  <a:pt x="817" y="26"/>
                </a:cubicBezTo>
                <a:cubicBezTo>
                  <a:pt x="853" y="44"/>
                  <a:pt x="881" y="71"/>
                  <a:pt x="900" y="108"/>
                </a:cubicBezTo>
                <a:cubicBezTo>
                  <a:pt x="918" y="145"/>
                  <a:pt x="928" y="195"/>
                  <a:pt x="928" y="258"/>
                </a:cubicBezTo>
                <a:cubicBezTo>
                  <a:pt x="928" y="308"/>
                  <a:pt x="915" y="359"/>
                  <a:pt x="889" y="412"/>
                </a:cubicBezTo>
                <a:lnTo>
                  <a:pt x="1031" y="412"/>
                </a:lnTo>
                <a:cubicBezTo>
                  <a:pt x="1087" y="412"/>
                  <a:pt x="1135" y="433"/>
                  <a:pt x="1176" y="473"/>
                </a:cubicBezTo>
                <a:cubicBezTo>
                  <a:pt x="1216" y="514"/>
                  <a:pt x="1237" y="562"/>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1" name="Thumbs Down Icon"/>
          <p:cNvSpPr>
            <a:spLocks noChangeAspect="1" noEditPoints="1"/>
          </p:cNvSpPr>
          <p:nvPr/>
        </p:nvSpPr>
        <p:spPr bwMode="auto">
          <a:xfrm>
            <a:off x="1914409" y="3670282"/>
            <a:ext cx="268288" cy="290513"/>
          </a:xfrm>
          <a:custGeom>
            <a:avLst/>
            <a:gdLst>
              <a:gd name="T0" fmla="*/ 191 w 1237"/>
              <a:gd name="T1" fmla="*/ 221 h 1340"/>
              <a:gd name="T2" fmla="*/ 118 w 1237"/>
              <a:gd name="T3" fmla="*/ 221 h 1340"/>
              <a:gd name="T4" fmla="*/ 118 w 1237"/>
              <a:gd name="T5" fmla="*/ 294 h 1340"/>
              <a:gd name="T6" fmla="*/ 191 w 1237"/>
              <a:gd name="T7" fmla="*/ 294 h 1340"/>
              <a:gd name="T8" fmla="*/ 1134 w 1237"/>
              <a:gd name="T9" fmla="*/ 721 h 1340"/>
              <a:gd name="T10" fmla="*/ 1073 w 1237"/>
              <a:gd name="T11" fmla="*/ 618 h 1340"/>
              <a:gd name="T12" fmla="*/ 1101 w 1237"/>
              <a:gd name="T13" fmla="*/ 535 h 1340"/>
              <a:gd name="T14" fmla="*/ 1073 w 1237"/>
              <a:gd name="T15" fmla="*/ 384 h 1340"/>
              <a:gd name="T16" fmla="*/ 1021 w 1237"/>
              <a:gd name="T17" fmla="*/ 283 h 1340"/>
              <a:gd name="T18" fmla="*/ 985 w 1237"/>
              <a:gd name="T19" fmla="*/ 136 h 1340"/>
              <a:gd name="T20" fmla="*/ 773 w 1237"/>
              <a:gd name="T21" fmla="*/ 103 h 1340"/>
              <a:gd name="T22" fmla="*/ 474 w 1237"/>
              <a:gd name="T23" fmla="*/ 170 h 1340"/>
              <a:gd name="T24" fmla="*/ 418 w 1237"/>
              <a:gd name="T25" fmla="*/ 190 h 1340"/>
              <a:gd name="T26" fmla="*/ 360 w 1237"/>
              <a:gd name="T27" fmla="*/ 204 h 1340"/>
              <a:gd name="T28" fmla="*/ 309 w 1237"/>
              <a:gd name="T29" fmla="*/ 206 h 1340"/>
              <a:gd name="T30" fmla="*/ 335 w 1237"/>
              <a:gd name="T31" fmla="*/ 722 h 1340"/>
              <a:gd name="T32" fmla="*/ 396 w 1237"/>
              <a:gd name="T33" fmla="*/ 750 h 1340"/>
              <a:gd name="T34" fmla="*/ 459 w 1237"/>
              <a:gd name="T35" fmla="*/ 815 h 1340"/>
              <a:gd name="T36" fmla="*/ 512 w 1237"/>
              <a:gd name="T37" fmla="*/ 882 h 1340"/>
              <a:gd name="T38" fmla="*/ 593 w 1237"/>
              <a:gd name="T39" fmla="*/ 979 h 1340"/>
              <a:gd name="T40" fmla="*/ 665 w 1237"/>
              <a:gd name="T41" fmla="*/ 1168 h 1340"/>
              <a:gd name="T42" fmla="*/ 799 w 1237"/>
              <a:gd name="T43" fmla="*/ 1199 h 1340"/>
              <a:gd name="T44" fmla="*/ 786 w 1237"/>
              <a:gd name="T45" fmla="*/ 953 h 1340"/>
              <a:gd name="T46" fmla="*/ 1031 w 1237"/>
              <a:gd name="T47" fmla="*/ 825 h 1340"/>
              <a:gd name="T48" fmla="*/ 1134 w 1237"/>
              <a:gd name="T49" fmla="*/ 722 h 1340"/>
              <a:gd name="T50" fmla="*/ 1237 w 1237"/>
              <a:gd name="T51" fmla="*/ 722 h 1340"/>
              <a:gd name="T52" fmla="*/ 1031 w 1237"/>
              <a:gd name="T53" fmla="*/ 928 h 1340"/>
              <a:gd name="T54" fmla="*/ 928 w 1237"/>
              <a:gd name="T55" fmla="*/ 1082 h 1340"/>
              <a:gd name="T56" fmla="*/ 817 w 1237"/>
              <a:gd name="T57" fmla="*/ 1314 h 1340"/>
              <a:gd name="T58" fmla="*/ 623 w 1237"/>
              <a:gd name="T59" fmla="*/ 1310 h 1340"/>
              <a:gd name="T60" fmla="*/ 559 w 1237"/>
              <a:gd name="T61" fmla="*/ 1171 h 1340"/>
              <a:gd name="T62" fmla="*/ 520 w 1237"/>
              <a:gd name="T63" fmla="*/ 1052 h 1340"/>
              <a:gd name="T64" fmla="*/ 324 w 1237"/>
              <a:gd name="T65" fmla="*/ 824 h 1340"/>
              <a:gd name="T66" fmla="*/ 30 w 1237"/>
              <a:gd name="T67" fmla="*/ 794 h 1340"/>
              <a:gd name="T68" fmla="*/ 0 w 1237"/>
              <a:gd name="T69" fmla="*/ 206 h 1340"/>
              <a:gd name="T70" fmla="*/ 103 w 1237"/>
              <a:gd name="T71" fmla="*/ 103 h 1340"/>
              <a:gd name="T72" fmla="*/ 446 w 1237"/>
              <a:gd name="T73" fmla="*/ 71 h 1340"/>
              <a:gd name="T74" fmla="*/ 787 w 1237"/>
              <a:gd name="T75" fmla="*/ 0 h 1340"/>
              <a:gd name="T76" fmla="*/ 1059 w 1237"/>
              <a:gd name="T77" fmla="*/ 64 h 1340"/>
              <a:gd name="T78" fmla="*/ 1128 w 1237"/>
              <a:gd name="T79" fmla="*/ 242 h 1340"/>
              <a:gd name="T80" fmla="*/ 1174 w 1237"/>
              <a:gd name="T81" fmla="*/ 420 h 1340"/>
              <a:gd name="T82" fmla="*/ 1197 w 1237"/>
              <a:gd name="T83" fmla="*/ 591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7" h="1340">
                <a:moveTo>
                  <a:pt x="206" y="258"/>
                </a:moveTo>
                <a:cubicBezTo>
                  <a:pt x="206" y="244"/>
                  <a:pt x="201" y="232"/>
                  <a:pt x="191" y="221"/>
                </a:cubicBezTo>
                <a:cubicBezTo>
                  <a:pt x="181" y="211"/>
                  <a:pt x="169" y="206"/>
                  <a:pt x="155" y="206"/>
                </a:cubicBezTo>
                <a:cubicBezTo>
                  <a:pt x="141" y="206"/>
                  <a:pt x="129" y="211"/>
                  <a:pt x="118" y="221"/>
                </a:cubicBezTo>
                <a:cubicBezTo>
                  <a:pt x="108" y="232"/>
                  <a:pt x="103" y="244"/>
                  <a:pt x="103" y="258"/>
                </a:cubicBezTo>
                <a:cubicBezTo>
                  <a:pt x="103" y="272"/>
                  <a:pt x="108" y="284"/>
                  <a:pt x="118" y="294"/>
                </a:cubicBezTo>
                <a:cubicBezTo>
                  <a:pt x="129" y="304"/>
                  <a:pt x="141" y="309"/>
                  <a:pt x="155" y="309"/>
                </a:cubicBezTo>
                <a:cubicBezTo>
                  <a:pt x="169" y="309"/>
                  <a:pt x="181" y="304"/>
                  <a:pt x="191" y="294"/>
                </a:cubicBezTo>
                <a:cubicBezTo>
                  <a:pt x="201" y="284"/>
                  <a:pt x="206" y="272"/>
                  <a:pt x="206" y="258"/>
                </a:cubicBezTo>
                <a:close/>
                <a:moveTo>
                  <a:pt x="1134" y="721"/>
                </a:moveTo>
                <a:cubicBezTo>
                  <a:pt x="1134" y="703"/>
                  <a:pt x="1128" y="681"/>
                  <a:pt x="1116" y="656"/>
                </a:cubicBezTo>
                <a:cubicBezTo>
                  <a:pt x="1105" y="632"/>
                  <a:pt x="1090" y="619"/>
                  <a:pt x="1073" y="618"/>
                </a:cubicBezTo>
                <a:cubicBezTo>
                  <a:pt x="1081" y="609"/>
                  <a:pt x="1088" y="596"/>
                  <a:pt x="1093" y="580"/>
                </a:cubicBezTo>
                <a:cubicBezTo>
                  <a:pt x="1099" y="564"/>
                  <a:pt x="1101" y="549"/>
                  <a:pt x="1101" y="535"/>
                </a:cubicBezTo>
                <a:cubicBezTo>
                  <a:pt x="1101" y="498"/>
                  <a:pt x="1087" y="466"/>
                  <a:pt x="1059" y="440"/>
                </a:cubicBezTo>
                <a:cubicBezTo>
                  <a:pt x="1068" y="422"/>
                  <a:pt x="1073" y="404"/>
                  <a:pt x="1073" y="384"/>
                </a:cubicBezTo>
                <a:cubicBezTo>
                  <a:pt x="1073" y="364"/>
                  <a:pt x="1069" y="345"/>
                  <a:pt x="1059" y="325"/>
                </a:cubicBezTo>
                <a:cubicBezTo>
                  <a:pt x="1050" y="305"/>
                  <a:pt x="1037" y="291"/>
                  <a:pt x="1021" y="283"/>
                </a:cubicBezTo>
                <a:cubicBezTo>
                  <a:pt x="1024" y="267"/>
                  <a:pt x="1025" y="252"/>
                  <a:pt x="1025" y="238"/>
                </a:cubicBezTo>
                <a:cubicBezTo>
                  <a:pt x="1025" y="192"/>
                  <a:pt x="1012" y="158"/>
                  <a:pt x="985" y="136"/>
                </a:cubicBezTo>
                <a:cubicBezTo>
                  <a:pt x="959" y="114"/>
                  <a:pt x="923" y="103"/>
                  <a:pt x="876" y="103"/>
                </a:cubicBezTo>
                <a:lnTo>
                  <a:pt x="773" y="103"/>
                </a:lnTo>
                <a:cubicBezTo>
                  <a:pt x="703" y="103"/>
                  <a:pt x="611" y="123"/>
                  <a:pt x="498" y="162"/>
                </a:cubicBezTo>
                <a:cubicBezTo>
                  <a:pt x="495" y="163"/>
                  <a:pt x="487" y="166"/>
                  <a:pt x="474" y="170"/>
                </a:cubicBezTo>
                <a:cubicBezTo>
                  <a:pt x="461" y="175"/>
                  <a:pt x="452" y="178"/>
                  <a:pt x="446" y="180"/>
                </a:cubicBezTo>
                <a:cubicBezTo>
                  <a:pt x="440" y="183"/>
                  <a:pt x="430" y="186"/>
                  <a:pt x="418" y="190"/>
                </a:cubicBezTo>
                <a:cubicBezTo>
                  <a:pt x="405" y="194"/>
                  <a:pt x="395" y="197"/>
                  <a:pt x="387" y="199"/>
                </a:cubicBezTo>
                <a:cubicBezTo>
                  <a:pt x="379" y="200"/>
                  <a:pt x="370" y="202"/>
                  <a:pt x="360" y="204"/>
                </a:cubicBezTo>
                <a:cubicBezTo>
                  <a:pt x="350" y="205"/>
                  <a:pt x="342" y="206"/>
                  <a:pt x="335" y="206"/>
                </a:cubicBezTo>
                <a:lnTo>
                  <a:pt x="309" y="206"/>
                </a:lnTo>
                <a:lnTo>
                  <a:pt x="309" y="722"/>
                </a:lnTo>
                <a:lnTo>
                  <a:pt x="335" y="722"/>
                </a:lnTo>
                <a:cubicBezTo>
                  <a:pt x="344" y="722"/>
                  <a:pt x="353" y="724"/>
                  <a:pt x="364" y="729"/>
                </a:cubicBezTo>
                <a:cubicBezTo>
                  <a:pt x="374" y="734"/>
                  <a:pt x="385" y="741"/>
                  <a:pt x="396" y="750"/>
                </a:cubicBezTo>
                <a:cubicBezTo>
                  <a:pt x="407" y="760"/>
                  <a:pt x="417" y="770"/>
                  <a:pt x="427" y="779"/>
                </a:cubicBezTo>
                <a:cubicBezTo>
                  <a:pt x="436" y="788"/>
                  <a:pt x="447" y="800"/>
                  <a:pt x="459" y="815"/>
                </a:cubicBezTo>
                <a:cubicBezTo>
                  <a:pt x="471" y="829"/>
                  <a:pt x="480" y="840"/>
                  <a:pt x="487" y="849"/>
                </a:cubicBezTo>
                <a:cubicBezTo>
                  <a:pt x="493" y="857"/>
                  <a:pt x="502" y="868"/>
                  <a:pt x="512" y="882"/>
                </a:cubicBezTo>
                <a:cubicBezTo>
                  <a:pt x="522" y="895"/>
                  <a:pt x="528" y="903"/>
                  <a:pt x="531" y="906"/>
                </a:cubicBezTo>
                <a:cubicBezTo>
                  <a:pt x="560" y="942"/>
                  <a:pt x="581" y="967"/>
                  <a:pt x="593" y="979"/>
                </a:cubicBezTo>
                <a:cubicBezTo>
                  <a:pt x="615" y="1002"/>
                  <a:pt x="631" y="1032"/>
                  <a:pt x="641" y="1067"/>
                </a:cubicBezTo>
                <a:cubicBezTo>
                  <a:pt x="650" y="1103"/>
                  <a:pt x="659" y="1137"/>
                  <a:pt x="665" y="1168"/>
                </a:cubicBezTo>
                <a:cubicBezTo>
                  <a:pt x="672" y="1200"/>
                  <a:pt x="682" y="1223"/>
                  <a:pt x="696" y="1237"/>
                </a:cubicBezTo>
                <a:cubicBezTo>
                  <a:pt x="747" y="1237"/>
                  <a:pt x="782" y="1224"/>
                  <a:pt x="799" y="1199"/>
                </a:cubicBezTo>
                <a:cubicBezTo>
                  <a:pt x="816" y="1174"/>
                  <a:pt x="824" y="1135"/>
                  <a:pt x="824" y="1082"/>
                </a:cubicBezTo>
                <a:cubicBezTo>
                  <a:pt x="824" y="1051"/>
                  <a:pt x="812" y="1007"/>
                  <a:pt x="786" y="953"/>
                </a:cubicBezTo>
                <a:cubicBezTo>
                  <a:pt x="760" y="899"/>
                  <a:pt x="747" y="856"/>
                  <a:pt x="747" y="825"/>
                </a:cubicBezTo>
                <a:lnTo>
                  <a:pt x="1031" y="825"/>
                </a:lnTo>
                <a:cubicBezTo>
                  <a:pt x="1057" y="825"/>
                  <a:pt x="1081" y="814"/>
                  <a:pt x="1102" y="794"/>
                </a:cubicBezTo>
                <a:cubicBezTo>
                  <a:pt x="1123" y="773"/>
                  <a:pt x="1134" y="749"/>
                  <a:pt x="1134" y="722"/>
                </a:cubicBezTo>
                <a:lnTo>
                  <a:pt x="1134" y="721"/>
                </a:lnTo>
                <a:close/>
                <a:moveTo>
                  <a:pt x="1237" y="722"/>
                </a:moveTo>
                <a:cubicBezTo>
                  <a:pt x="1237" y="778"/>
                  <a:pt x="1216" y="826"/>
                  <a:pt x="1175" y="866"/>
                </a:cubicBezTo>
                <a:cubicBezTo>
                  <a:pt x="1135" y="907"/>
                  <a:pt x="1086" y="928"/>
                  <a:pt x="1031" y="928"/>
                </a:cubicBezTo>
                <a:lnTo>
                  <a:pt x="889" y="928"/>
                </a:lnTo>
                <a:cubicBezTo>
                  <a:pt x="915" y="981"/>
                  <a:pt x="928" y="1032"/>
                  <a:pt x="928" y="1082"/>
                </a:cubicBezTo>
                <a:cubicBezTo>
                  <a:pt x="928" y="1145"/>
                  <a:pt x="918" y="1195"/>
                  <a:pt x="899" y="1232"/>
                </a:cubicBezTo>
                <a:cubicBezTo>
                  <a:pt x="881" y="1269"/>
                  <a:pt x="853" y="1296"/>
                  <a:pt x="817" y="1314"/>
                </a:cubicBezTo>
                <a:cubicBezTo>
                  <a:pt x="781" y="1331"/>
                  <a:pt x="741" y="1340"/>
                  <a:pt x="696" y="1340"/>
                </a:cubicBezTo>
                <a:cubicBezTo>
                  <a:pt x="668" y="1340"/>
                  <a:pt x="644" y="1330"/>
                  <a:pt x="623" y="1310"/>
                </a:cubicBezTo>
                <a:cubicBezTo>
                  <a:pt x="605" y="1292"/>
                  <a:pt x="590" y="1270"/>
                  <a:pt x="580" y="1244"/>
                </a:cubicBezTo>
                <a:cubicBezTo>
                  <a:pt x="569" y="1218"/>
                  <a:pt x="562" y="1193"/>
                  <a:pt x="559" y="1171"/>
                </a:cubicBezTo>
                <a:cubicBezTo>
                  <a:pt x="556" y="1149"/>
                  <a:pt x="552" y="1126"/>
                  <a:pt x="545" y="1103"/>
                </a:cubicBezTo>
                <a:cubicBezTo>
                  <a:pt x="539" y="1080"/>
                  <a:pt x="530" y="1063"/>
                  <a:pt x="520" y="1052"/>
                </a:cubicBezTo>
                <a:cubicBezTo>
                  <a:pt x="494" y="1025"/>
                  <a:pt x="466" y="991"/>
                  <a:pt x="434" y="949"/>
                </a:cubicBezTo>
                <a:cubicBezTo>
                  <a:pt x="380" y="879"/>
                  <a:pt x="343" y="837"/>
                  <a:pt x="324" y="824"/>
                </a:cubicBezTo>
                <a:lnTo>
                  <a:pt x="103" y="824"/>
                </a:lnTo>
                <a:cubicBezTo>
                  <a:pt x="75" y="824"/>
                  <a:pt x="50" y="814"/>
                  <a:pt x="30" y="794"/>
                </a:cubicBezTo>
                <a:cubicBezTo>
                  <a:pt x="10" y="774"/>
                  <a:pt x="0" y="750"/>
                  <a:pt x="0" y="721"/>
                </a:cubicBezTo>
                <a:lnTo>
                  <a:pt x="0" y="206"/>
                </a:lnTo>
                <a:cubicBezTo>
                  <a:pt x="0" y="178"/>
                  <a:pt x="10" y="153"/>
                  <a:pt x="30" y="133"/>
                </a:cubicBezTo>
                <a:cubicBezTo>
                  <a:pt x="50" y="113"/>
                  <a:pt x="75" y="103"/>
                  <a:pt x="103" y="103"/>
                </a:cubicBezTo>
                <a:lnTo>
                  <a:pt x="335" y="103"/>
                </a:lnTo>
                <a:cubicBezTo>
                  <a:pt x="347" y="103"/>
                  <a:pt x="384" y="92"/>
                  <a:pt x="446" y="71"/>
                </a:cubicBezTo>
                <a:cubicBezTo>
                  <a:pt x="515" y="47"/>
                  <a:pt x="575" y="30"/>
                  <a:pt x="626" y="18"/>
                </a:cubicBezTo>
                <a:cubicBezTo>
                  <a:pt x="677" y="6"/>
                  <a:pt x="730" y="0"/>
                  <a:pt x="787" y="0"/>
                </a:cubicBezTo>
                <a:lnTo>
                  <a:pt x="877" y="0"/>
                </a:lnTo>
                <a:cubicBezTo>
                  <a:pt x="952" y="0"/>
                  <a:pt x="1013" y="21"/>
                  <a:pt x="1059" y="64"/>
                </a:cubicBezTo>
                <a:cubicBezTo>
                  <a:pt x="1106" y="106"/>
                  <a:pt x="1129" y="164"/>
                  <a:pt x="1128" y="238"/>
                </a:cubicBezTo>
                <a:lnTo>
                  <a:pt x="1128" y="242"/>
                </a:lnTo>
                <a:cubicBezTo>
                  <a:pt x="1160" y="283"/>
                  <a:pt x="1176" y="331"/>
                  <a:pt x="1176" y="385"/>
                </a:cubicBezTo>
                <a:cubicBezTo>
                  <a:pt x="1176" y="397"/>
                  <a:pt x="1175" y="408"/>
                  <a:pt x="1174" y="420"/>
                </a:cubicBezTo>
                <a:cubicBezTo>
                  <a:pt x="1194" y="455"/>
                  <a:pt x="1204" y="494"/>
                  <a:pt x="1204" y="535"/>
                </a:cubicBezTo>
                <a:cubicBezTo>
                  <a:pt x="1204" y="555"/>
                  <a:pt x="1202" y="573"/>
                  <a:pt x="1197" y="591"/>
                </a:cubicBezTo>
                <a:cubicBezTo>
                  <a:pt x="1223" y="631"/>
                  <a:pt x="1237" y="674"/>
                  <a:pt x="1237" y="72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2" name="Star Half Icon"/>
          <p:cNvSpPr>
            <a:spLocks noChangeAspect="1"/>
          </p:cNvSpPr>
          <p:nvPr/>
        </p:nvSpPr>
        <p:spPr bwMode="auto">
          <a:xfrm>
            <a:off x="2410131" y="3677426"/>
            <a:ext cx="146050" cy="276225"/>
          </a:xfrm>
          <a:custGeom>
            <a:avLst/>
            <a:gdLst>
              <a:gd name="T0" fmla="*/ 670 w 670"/>
              <a:gd name="T1" fmla="*/ 0 h 1278"/>
              <a:gd name="T2" fmla="*/ 670 w 670"/>
              <a:gd name="T3" fmla="*/ 1078 h 1278"/>
              <a:gd name="T4" fmla="*/ 309 w 670"/>
              <a:gd name="T5" fmla="*/ 1268 h 1278"/>
              <a:gd name="T6" fmla="*/ 276 w 670"/>
              <a:gd name="T7" fmla="*/ 1278 h 1278"/>
              <a:gd name="T8" fmla="*/ 251 w 670"/>
              <a:gd name="T9" fmla="*/ 1266 h 1278"/>
              <a:gd name="T10" fmla="*/ 243 w 670"/>
              <a:gd name="T11" fmla="*/ 1237 h 1278"/>
              <a:gd name="T12" fmla="*/ 244 w 670"/>
              <a:gd name="T13" fmla="*/ 1221 h 1278"/>
              <a:gd name="T14" fmla="*/ 313 w 670"/>
              <a:gd name="T15" fmla="*/ 819 h 1278"/>
              <a:gd name="T16" fmla="*/ 20 w 670"/>
              <a:gd name="T17" fmla="*/ 534 h 1278"/>
              <a:gd name="T18" fmla="*/ 0 w 670"/>
              <a:gd name="T19" fmla="*/ 495 h 1278"/>
              <a:gd name="T20" fmla="*/ 45 w 670"/>
              <a:gd name="T21" fmla="*/ 458 h 1278"/>
              <a:gd name="T22" fmla="*/ 450 w 670"/>
              <a:gd name="T23" fmla="*/ 399 h 1278"/>
              <a:gd name="T24" fmla="*/ 631 w 670"/>
              <a:gd name="T25" fmla="*/ 33 h 1278"/>
              <a:gd name="T26" fmla="*/ 670 w 670"/>
              <a:gd name="T27" fmla="*/ 0 h 1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0" h="1278">
                <a:moveTo>
                  <a:pt x="670" y="0"/>
                </a:moveTo>
                <a:lnTo>
                  <a:pt x="670" y="1078"/>
                </a:lnTo>
                <a:lnTo>
                  <a:pt x="309" y="1268"/>
                </a:lnTo>
                <a:cubicBezTo>
                  <a:pt x="297" y="1274"/>
                  <a:pt x="286" y="1278"/>
                  <a:pt x="276" y="1278"/>
                </a:cubicBezTo>
                <a:cubicBezTo>
                  <a:pt x="265" y="1278"/>
                  <a:pt x="257" y="1274"/>
                  <a:pt x="251" y="1266"/>
                </a:cubicBezTo>
                <a:cubicBezTo>
                  <a:pt x="245" y="1258"/>
                  <a:pt x="243" y="1249"/>
                  <a:pt x="243" y="1237"/>
                </a:cubicBezTo>
                <a:cubicBezTo>
                  <a:pt x="243" y="1234"/>
                  <a:pt x="243" y="1229"/>
                  <a:pt x="244" y="1221"/>
                </a:cubicBezTo>
                <a:lnTo>
                  <a:pt x="313" y="819"/>
                </a:lnTo>
                <a:lnTo>
                  <a:pt x="20" y="534"/>
                </a:lnTo>
                <a:cubicBezTo>
                  <a:pt x="7" y="519"/>
                  <a:pt x="0" y="506"/>
                  <a:pt x="0" y="495"/>
                </a:cubicBezTo>
                <a:cubicBezTo>
                  <a:pt x="0" y="475"/>
                  <a:pt x="15" y="463"/>
                  <a:pt x="45" y="458"/>
                </a:cubicBezTo>
                <a:lnTo>
                  <a:pt x="450" y="399"/>
                </a:lnTo>
                <a:lnTo>
                  <a:pt x="631" y="33"/>
                </a:lnTo>
                <a:cubicBezTo>
                  <a:pt x="641" y="11"/>
                  <a:pt x="654" y="0"/>
                  <a:pt x="670"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3" name="Heart Empty Icon"/>
          <p:cNvSpPr>
            <a:spLocks noChangeAspect="1" noEditPoints="1"/>
          </p:cNvSpPr>
          <p:nvPr/>
        </p:nvSpPr>
        <p:spPr bwMode="auto">
          <a:xfrm>
            <a:off x="2761390" y="3681394"/>
            <a:ext cx="312738" cy="268288"/>
          </a:xfrm>
          <a:custGeom>
            <a:avLst/>
            <a:gdLst>
              <a:gd name="T0" fmla="*/ 1339 w 1442"/>
              <a:gd name="T1" fmla="*/ 376 h 1236"/>
              <a:gd name="T2" fmla="*/ 1322 w 1442"/>
              <a:gd name="T3" fmla="*/ 261 h 1236"/>
              <a:gd name="T4" fmla="*/ 1278 w 1442"/>
              <a:gd name="T5" fmla="*/ 182 h 1236"/>
              <a:gd name="T6" fmla="*/ 1212 w 1442"/>
              <a:gd name="T7" fmla="*/ 134 h 1236"/>
              <a:gd name="T8" fmla="*/ 1136 w 1442"/>
              <a:gd name="T9" fmla="*/ 109 h 1236"/>
              <a:gd name="T10" fmla="*/ 1057 w 1442"/>
              <a:gd name="T11" fmla="*/ 103 h 1236"/>
              <a:gd name="T12" fmla="*/ 967 w 1442"/>
              <a:gd name="T13" fmla="*/ 123 h 1236"/>
              <a:gd name="T14" fmla="*/ 878 w 1442"/>
              <a:gd name="T15" fmla="*/ 175 h 1236"/>
              <a:gd name="T16" fmla="*/ 809 w 1442"/>
              <a:gd name="T17" fmla="*/ 233 h 1236"/>
              <a:gd name="T18" fmla="*/ 760 w 1442"/>
              <a:gd name="T19" fmla="*/ 282 h 1236"/>
              <a:gd name="T20" fmla="*/ 721 w 1442"/>
              <a:gd name="T21" fmla="*/ 300 h 1236"/>
              <a:gd name="T22" fmla="*/ 682 w 1442"/>
              <a:gd name="T23" fmla="*/ 282 h 1236"/>
              <a:gd name="T24" fmla="*/ 633 w 1442"/>
              <a:gd name="T25" fmla="*/ 233 h 1236"/>
              <a:gd name="T26" fmla="*/ 564 w 1442"/>
              <a:gd name="T27" fmla="*/ 175 h 1236"/>
              <a:gd name="T28" fmla="*/ 475 w 1442"/>
              <a:gd name="T29" fmla="*/ 123 h 1236"/>
              <a:gd name="T30" fmla="*/ 384 w 1442"/>
              <a:gd name="T31" fmla="*/ 103 h 1236"/>
              <a:gd name="T32" fmla="*/ 306 w 1442"/>
              <a:gd name="T33" fmla="*/ 109 h 1236"/>
              <a:gd name="T34" fmla="*/ 230 w 1442"/>
              <a:gd name="T35" fmla="*/ 134 h 1236"/>
              <a:gd name="T36" fmla="*/ 164 w 1442"/>
              <a:gd name="T37" fmla="*/ 182 h 1236"/>
              <a:gd name="T38" fmla="*/ 120 w 1442"/>
              <a:gd name="T39" fmla="*/ 261 h 1236"/>
              <a:gd name="T40" fmla="*/ 103 w 1442"/>
              <a:gd name="T41" fmla="*/ 376 h 1236"/>
              <a:gd name="T42" fmla="*/ 253 w 1442"/>
              <a:gd name="T43" fmla="*/ 662 h 1236"/>
              <a:gd name="T44" fmla="*/ 721 w 1442"/>
              <a:gd name="T45" fmla="*/ 1113 h 1236"/>
              <a:gd name="T46" fmla="*/ 1188 w 1442"/>
              <a:gd name="T47" fmla="*/ 663 h 1236"/>
              <a:gd name="T48" fmla="*/ 1339 w 1442"/>
              <a:gd name="T49" fmla="*/ 376 h 1236"/>
              <a:gd name="T50" fmla="*/ 1442 w 1442"/>
              <a:gd name="T51" fmla="*/ 376 h 1236"/>
              <a:gd name="T52" fmla="*/ 1258 w 1442"/>
              <a:gd name="T53" fmla="*/ 739 h 1236"/>
              <a:gd name="T54" fmla="*/ 756 w 1442"/>
              <a:gd name="T55" fmla="*/ 1222 h 1236"/>
              <a:gd name="T56" fmla="*/ 721 w 1442"/>
              <a:gd name="T57" fmla="*/ 1236 h 1236"/>
              <a:gd name="T58" fmla="*/ 686 w 1442"/>
              <a:gd name="T59" fmla="*/ 1222 h 1236"/>
              <a:gd name="T60" fmla="*/ 183 w 1442"/>
              <a:gd name="T61" fmla="*/ 737 h 1236"/>
              <a:gd name="T62" fmla="*/ 161 w 1442"/>
              <a:gd name="T63" fmla="*/ 716 h 1236"/>
              <a:gd name="T64" fmla="*/ 116 w 1442"/>
              <a:gd name="T65" fmla="*/ 663 h 1236"/>
              <a:gd name="T66" fmla="*/ 62 w 1442"/>
              <a:gd name="T67" fmla="*/ 585 h 1236"/>
              <a:gd name="T68" fmla="*/ 19 w 1442"/>
              <a:gd name="T69" fmla="*/ 487 h 1236"/>
              <a:gd name="T70" fmla="*/ 0 w 1442"/>
              <a:gd name="T71" fmla="*/ 376 h 1236"/>
              <a:gd name="T72" fmla="*/ 102 w 1442"/>
              <a:gd name="T73" fmla="*/ 99 h 1236"/>
              <a:gd name="T74" fmla="*/ 384 w 1442"/>
              <a:gd name="T75" fmla="*/ 0 h 1236"/>
              <a:gd name="T76" fmla="*/ 486 w 1442"/>
              <a:gd name="T77" fmla="*/ 17 h 1236"/>
              <a:gd name="T78" fmla="*/ 583 w 1442"/>
              <a:gd name="T79" fmla="*/ 64 h 1236"/>
              <a:gd name="T80" fmla="*/ 660 w 1442"/>
              <a:gd name="T81" fmla="*/ 119 h 1236"/>
              <a:gd name="T82" fmla="*/ 721 w 1442"/>
              <a:gd name="T83" fmla="*/ 173 h 1236"/>
              <a:gd name="T84" fmla="*/ 782 w 1442"/>
              <a:gd name="T85" fmla="*/ 119 h 1236"/>
              <a:gd name="T86" fmla="*/ 859 w 1442"/>
              <a:gd name="T87" fmla="*/ 64 h 1236"/>
              <a:gd name="T88" fmla="*/ 956 w 1442"/>
              <a:gd name="T89" fmla="*/ 17 h 1236"/>
              <a:gd name="T90" fmla="*/ 1057 w 1442"/>
              <a:gd name="T91" fmla="*/ 0 h 1236"/>
              <a:gd name="T92" fmla="*/ 1340 w 1442"/>
              <a:gd name="T93" fmla="*/ 99 h 1236"/>
              <a:gd name="T94" fmla="*/ 1442 w 1442"/>
              <a:gd name="T95" fmla="*/ 37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2" h="1236">
                <a:moveTo>
                  <a:pt x="1339" y="376"/>
                </a:moveTo>
                <a:cubicBezTo>
                  <a:pt x="1339" y="333"/>
                  <a:pt x="1334" y="295"/>
                  <a:pt x="1322" y="261"/>
                </a:cubicBezTo>
                <a:cubicBezTo>
                  <a:pt x="1310" y="228"/>
                  <a:pt x="1296" y="202"/>
                  <a:pt x="1278" y="182"/>
                </a:cubicBezTo>
                <a:cubicBezTo>
                  <a:pt x="1260" y="162"/>
                  <a:pt x="1238" y="146"/>
                  <a:pt x="1212" y="134"/>
                </a:cubicBezTo>
                <a:cubicBezTo>
                  <a:pt x="1186" y="122"/>
                  <a:pt x="1161" y="113"/>
                  <a:pt x="1136" y="109"/>
                </a:cubicBezTo>
                <a:cubicBezTo>
                  <a:pt x="1112" y="105"/>
                  <a:pt x="1085" y="103"/>
                  <a:pt x="1057" y="103"/>
                </a:cubicBezTo>
                <a:cubicBezTo>
                  <a:pt x="1030" y="103"/>
                  <a:pt x="1000" y="109"/>
                  <a:pt x="967" y="123"/>
                </a:cubicBezTo>
                <a:cubicBezTo>
                  <a:pt x="935" y="137"/>
                  <a:pt x="905" y="154"/>
                  <a:pt x="878" y="175"/>
                </a:cubicBezTo>
                <a:cubicBezTo>
                  <a:pt x="851" y="195"/>
                  <a:pt x="828" y="215"/>
                  <a:pt x="809" y="233"/>
                </a:cubicBezTo>
                <a:cubicBezTo>
                  <a:pt x="789" y="251"/>
                  <a:pt x="773" y="267"/>
                  <a:pt x="760" y="282"/>
                </a:cubicBezTo>
                <a:cubicBezTo>
                  <a:pt x="751" y="294"/>
                  <a:pt x="738" y="300"/>
                  <a:pt x="721" y="300"/>
                </a:cubicBezTo>
                <a:cubicBezTo>
                  <a:pt x="704" y="300"/>
                  <a:pt x="691" y="294"/>
                  <a:pt x="682" y="282"/>
                </a:cubicBezTo>
                <a:cubicBezTo>
                  <a:pt x="669" y="267"/>
                  <a:pt x="653" y="251"/>
                  <a:pt x="633" y="233"/>
                </a:cubicBezTo>
                <a:cubicBezTo>
                  <a:pt x="614" y="215"/>
                  <a:pt x="591" y="195"/>
                  <a:pt x="564" y="175"/>
                </a:cubicBezTo>
                <a:cubicBezTo>
                  <a:pt x="536" y="154"/>
                  <a:pt x="507" y="137"/>
                  <a:pt x="475" y="123"/>
                </a:cubicBezTo>
                <a:cubicBezTo>
                  <a:pt x="442" y="109"/>
                  <a:pt x="412" y="103"/>
                  <a:pt x="384" y="103"/>
                </a:cubicBezTo>
                <a:cubicBezTo>
                  <a:pt x="357" y="103"/>
                  <a:pt x="330" y="105"/>
                  <a:pt x="306" y="109"/>
                </a:cubicBezTo>
                <a:cubicBezTo>
                  <a:pt x="281" y="113"/>
                  <a:pt x="256" y="122"/>
                  <a:pt x="230" y="134"/>
                </a:cubicBezTo>
                <a:cubicBezTo>
                  <a:pt x="204" y="146"/>
                  <a:pt x="182" y="162"/>
                  <a:pt x="164" y="182"/>
                </a:cubicBezTo>
                <a:cubicBezTo>
                  <a:pt x="146" y="202"/>
                  <a:pt x="132" y="228"/>
                  <a:pt x="120" y="261"/>
                </a:cubicBezTo>
                <a:cubicBezTo>
                  <a:pt x="108" y="295"/>
                  <a:pt x="103" y="333"/>
                  <a:pt x="103" y="376"/>
                </a:cubicBezTo>
                <a:cubicBezTo>
                  <a:pt x="103" y="467"/>
                  <a:pt x="153" y="562"/>
                  <a:pt x="253" y="662"/>
                </a:cubicBezTo>
                <a:lnTo>
                  <a:pt x="721" y="1113"/>
                </a:lnTo>
                <a:lnTo>
                  <a:pt x="1188" y="663"/>
                </a:lnTo>
                <a:cubicBezTo>
                  <a:pt x="1289" y="562"/>
                  <a:pt x="1339" y="467"/>
                  <a:pt x="1339" y="376"/>
                </a:cubicBezTo>
                <a:close/>
                <a:moveTo>
                  <a:pt x="1442" y="376"/>
                </a:moveTo>
                <a:cubicBezTo>
                  <a:pt x="1442" y="495"/>
                  <a:pt x="1381" y="616"/>
                  <a:pt x="1258" y="739"/>
                </a:cubicBezTo>
                <a:lnTo>
                  <a:pt x="756" y="1222"/>
                </a:lnTo>
                <a:cubicBezTo>
                  <a:pt x="747" y="1231"/>
                  <a:pt x="735" y="1236"/>
                  <a:pt x="721" y="1236"/>
                </a:cubicBezTo>
                <a:cubicBezTo>
                  <a:pt x="707" y="1236"/>
                  <a:pt x="695" y="1231"/>
                  <a:pt x="686" y="1222"/>
                </a:cubicBezTo>
                <a:lnTo>
                  <a:pt x="183" y="737"/>
                </a:lnTo>
                <a:cubicBezTo>
                  <a:pt x="178" y="733"/>
                  <a:pt x="170" y="726"/>
                  <a:pt x="161" y="716"/>
                </a:cubicBezTo>
                <a:cubicBezTo>
                  <a:pt x="152" y="706"/>
                  <a:pt x="137" y="689"/>
                  <a:pt x="116" y="663"/>
                </a:cubicBezTo>
                <a:cubicBezTo>
                  <a:pt x="96" y="638"/>
                  <a:pt x="78" y="612"/>
                  <a:pt x="62" y="585"/>
                </a:cubicBezTo>
                <a:cubicBezTo>
                  <a:pt x="46" y="558"/>
                  <a:pt x="31" y="526"/>
                  <a:pt x="19" y="487"/>
                </a:cubicBezTo>
                <a:cubicBezTo>
                  <a:pt x="6" y="449"/>
                  <a:pt x="0" y="412"/>
                  <a:pt x="0" y="376"/>
                </a:cubicBezTo>
                <a:cubicBezTo>
                  <a:pt x="0" y="258"/>
                  <a:pt x="34" y="166"/>
                  <a:pt x="102" y="99"/>
                </a:cubicBezTo>
                <a:cubicBezTo>
                  <a:pt x="170" y="33"/>
                  <a:pt x="264" y="0"/>
                  <a:pt x="384" y="0"/>
                </a:cubicBezTo>
                <a:cubicBezTo>
                  <a:pt x="418" y="0"/>
                  <a:pt x="452" y="5"/>
                  <a:pt x="486" y="17"/>
                </a:cubicBezTo>
                <a:cubicBezTo>
                  <a:pt x="521" y="28"/>
                  <a:pt x="553" y="44"/>
                  <a:pt x="583" y="64"/>
                </a:cubicBezTo>
                <a:cubicBezTo>
                  <a:pt x="613" y="83"/>
                  <a:pt x="638" y="102"/>
                  <a:pt x="660" y="119"/>
                </a:cubicBezTo>
                <a:cubicBezTo>
                  <a:pt x="681" y="136"/>
                  <a:pt x="702" y="154"/>
                  <a:pt x="721" y="173"/>
                </a:cubicBezTo>
                <a:cubicBezTo>
                  <a:pt x="740" y="154"/>
                  <a:pt x="761" y="136"/>
                  <a:pt x="782" y="119"/>
                </a:cubicBezTo>
                <a:cubicBezTo>
                  <a:pt x="804" y="102"/>
                  <a:pt x="829" y="83"/>
                  <a:pt x="859" y="64"/>
                </a:cubicBezTo>
                <a:cubicBezTo>
                  <a:pt x="889" y="44"/>
                  <a:pt x="921" y="28"/>
                  <a:pt x="956" y="17"/>
                </a:cubicBezTo>
                <a:cubicBezTo>
                  <a:pt x="990" y="5"/>
                  <a:pt x="1024" y="0"/>
                  <a:pt x="1057" y="0"/>
                </a:cubicBezTo>
                <a:cubicBezTo>
                  <a:pt x="1178" y="0"/>
                  <a:pt x="1272" y="33"/>
                  <a:pt x="1340" y="99"/>
                </a:cubicBezTo>
                <a:cubicBezTo>
                  <a:pt x="1408" y="166"/>
                  <a:pt x="1442" y="258"/>
                  <a:pt x="1442" y="37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4" name="Signout Icon"/>
          <p:cNvSpPr>
            <a:spLocks noChangeAspect="1" noEditPoints="1"/>
          </p:cNvSpPr>
          <p:nvPr/>
        </p:nvSpPr>
        <p:spPr bwMode="auto">
          <a:xfrm>
            <a:off x="3216630" y="3703619"/>
            <a:ext cx="273050" cy="223838"/>
          </a:xfrm>
          <a:custGeom>
            <a:avLst/>
            <a:gdLst>
              <a:gd name="T0" fmla="*/ 515 w 1262"/>
              <a:gd name="T1" fmla="*/ 953 h 1030"/>
              <a:gd name="T2" fmla="*/ 516 w 1262"/>
              <a:gd name="T3" fmla="*/ 969 h 1030"/>
              <a:gd name="T4" fmla="*/ 516 w 1262"/>
              <a:gd name="T5" fmla="*/ 990 h 1030"/>
              <a:gd name="T6" fmla="*/ 514 w 1262"/>
              <a:gd name="T7" fmla="*/ 1009 h 1030"/>
              <a:gd name="T8" fmla="*/ 506 w 1262"/>
              <a:gd name="T9" fmla="*/ 1025 h 1030"/>
              <a:gd name="T10" fmla="*/ 489 w 1262"/>
              <a:gd name="T11" fmla="*/ 1030 h 1030"/>
              <a:gd name="T12" fmla="*/ 231 w 1262"/>
              <a:gd name="T13" fmla="*/ 1030 h 1030"/>
              <a:gd name="T14" fmla="*/ 68 w 1262"/>
              <a:gd name="T15" fmla="*/ 962 h 1030"/>
              <a:gd name="T16" fmla="*/ 0 w 1262"/>
              <a:gd name="T17" fmla="*/ 798 h 1030"/>
              <a:gd name="T18" fmla="*/ 0 w 1262"/>
              <a:gd name="T19" fmla="*/ 232 h 1030"/>
              <a:gd name="T20" fmla="*/ 68 w 1262"/>
              <a:gd name="T21" fmla="*/ 68 h 1030"/>
              <a:gd name="T22" fmla="*/ 231 w 1262"/>
              <a:gd name="T23" fmla="*/ 0 h 1030"/>
              <a:gd name="T24" fmla="*/ 489 w 1262"/>
              <a:gd name="T25" fmla="*/ 0 h 1030"/>
              <a:gd name="T26" fmla="*/ 507 w 1262"/>
              <a:gd name="T27" fmla="*/ 7 h 1030"/>
              <a:gd name="T28" fmla="*/ 515 w 1262"/>
              <a:gd name="T29" fmla="*/ 25 h 1030"/>
              <a:gd name="T30" fmla="*/ 516 w 1262"/>
              <a:gd name="T31" fmla="*/ 41 h 1030"/>
              <a:gd name="T32" fmla="*/ 516 w 1262"/>
              <a:gd name="T33" fmla="*/ 63 h 1030"/>
              <a:gd name="T34" fmla="*/ 514 w 1262"/>
              <a:gd name="T35" fmla="*/ 82 h 1030"/>
              <a:gd name="T36" fmla="*/ 506 w 1262"/>
              <a:gd name="T37" fmla="*/ 97 h 1030"/>
              <a:gd name="T38" fmla="*/ 489 w 1262"/>
              <a:gd name="T39" fmla="*/ 103 h 1030"/>
              <a:gd name="T40" fmla="*/ 232 w 1262"/>
              <a:gd name="T41" fmla="*/ 103 h 1030"/>
              <a:gd name="T42" fmla="*/ 141 w 1262"/>
              <a:gd name="T43" fmla="*/ 141 h 1030"/>
              <a:gd name="T44" fmla="*/ 103 w 1262"/>
              <a:gd name="T45" fmla="*/ 232 h 1030"/>
              <a:gd name="T46" fmla="*/ 103 w 1262"/>
              <a:gd name="T47" fmla="*/ 798 h 1030"/>
              <a:gd name="T48" fmla="*/ 141 w 1262"/>
              <a:gd name="T49" fmla="*/ 889 h 1030"/>
              <a:gd name="T50" fmla="*/ 232 w 1262"/>
              <a:gd name="T51" fmla="*/ 927 h 1030"/>
              <a:gd name="T52" fmla="*/ 463 w 1262"/>
              <a:gd name="T53" fmla="*/ 927 h 1030"/>
              <a:gd name="T54" fmla="*/ 472 w 1262"/>
              <a:gd name="T55" fmla="*/ 927 h 1030"/>
              <a:gd name="T56" fmla="*/ 483 w 1262"/>
              <a:gd name="T57" fmla="*/ 927 h 1030"/>
              <a:gd name="T58" fmla="*/ 492 w 1262"/>
              <a:gd name="T59" fmla="*/ 928 h 1030"/>
              <a:gd name="T60" fmla="*/ 501 w 1262"/>
              <a:gd name="T61" fmla="*/ 930 h 1030"/>
              <a:gd name="T62" fmla="*/ 508 w 1262"/>
              <a:gd name="T63" fmla="*/ 935 h 1030"/>
              <a:gd name="T64" fmla="*/ 513 w 1262"/>
              <a:gd name="T65" fmla="*/ 942 h 1030"/>
              <a:gd name="T66" fmla="*/ 515 w 1262"/>
              <a:gd name="T67" fmla="*/ 953 h 1030"/>
              <a:gd name="T68" fmla="*/ 1262 w 1262"/>
              <a:gd name="T69" fmla="*/ 515 h 1030"/>
              <a:gd name="T70" fmla="*/ 1247 w 1262"/>
              <a:gd name="T71" fmla="*/ 551 h 1030"/>
              <a:gd name="T72" fmla="*/ 809 w 1262"/>
              <a:gd name="T73" fmla="*/ 989 h 1030"/>
              <a:gd name="T74" fmla="*/ 772 w 1262"/>
              <a:gd name="T75" fmla="*/ 1004 h 1030"/>
              <a:gd name="T76" fmla="*/ 736 w 1262"/>
              <a:gd name="T77" fmla="*/ 989 h 1030"/>
              <a:gd name="T78" fmla="*/ 721 w 1262"/>
              <a:gd name="T79" fmla="*/ 953 h 1030"/>
              <a:gd name="T80" fmla="*/ 721 w 1262"/>
              <a:gd name="T81" fmla="*/ 721 h 1030"/>
              <a:gd name="T82" fmla="*/ 360 w 1262"/>
              <a:gd name="T83" fmla="*/ 721 h 1030"/>
              <a:gd name="T84" fmla="*/ 324 w 1262"/>
              <a:gd name="T85" fmla="*/ 706 h 1030"/>
              <a:gd name="T86" fmla="*/ 309 w 1262"/>
              <a:gd name="T87" fmla="*/ 669 h 1030"/>
              <a:gd name="T88" fmla="*/ 309 w 1262"/>
              <a:gd name="T89" fmla="*/ 360 h 1030"/>
              <a:gd name="T90" fmla="*/ 324 w 1262"/>
              <a:gd name="T91" fmla="*/ 324 h 1030"/>
              <a:gd name="T92" fmla="*/ 360 w 1262"/>
              <a:gd name="T93" fmla="*/ 309 h 1030"/>
              <a:gd name="T94" fmla="*/ 721 w 1262"/>
              <a:gd name="T95" fmla="*/ 309 h 1030"/>
              <a:gd name="T96" fmla="*/ 721 w 1262"/>
              <a:gd name="T97" fmla="*/ 77 h 1030"/>
              <a:gd name="T98" fmla="*/ 736 w 1262"/>
              <a:gd name="T99" fmla="*/ 41 h 1030"/>
              <a:gd name="T100" fmla="*/ 772 w 1262"/>
              <a:gd name="T101" fmla="*/ 25 h 1030"/>
              <a:gd name="T102" fmla="*/ 809 w 1262"/>
              <a:gd name="T103" fmla="*/ 41 h 1030"/>
              <a:gd name="T104" fmla="*/ 1247 w 1262"/>
              <a:gd name="T105" fmla="*/ 479 h 1030"/>
              <a:gd name="T106" fmla="*/ 1262 w 1262"/>
              <a:gd name="T107" fmla="*/ 515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62" h="1030">
                <a:moveTo>
                  <a:pt x="515" y="953"/>
                </a:moveTo>
                <a:cubicBezTo>
                  <a:pt x="515" y="955"/>
                  <a:pt x="515" y="960"/>
                  <a:pt x="516" y="969"/>
                </a:cubicBezTo>
                <a:cubicBezTo>
                  <a:pt x="516" y="978"/>
                  <a:pt x="516" y="985"/>
                  <a:pt x="516" y="990"/>
                </a:cubicBezTo>
                <a:cubicBezTo>
                  <a:pt x="516" y="996"/>
                  <a:pt x="515" y="1002"/>
                  <a:pt x="514" y="1009"/>
                </a:cubicBezTo>
                <a:cubicBezTo>
                  <a:pt x="512" y="1016"/>
                  <a:pt x="510" y="1021"/>
                  <a:pt x="506" y="1025"/>
                </a:cubicBezTo>
                <a:cubicBezTo>
                  <a:pt x="502" y="1028"/>
                  <a:pt x="496" y="1030"/>
                  <a:pt x="489" y="1030"/>
                </a:cubicBezTo>
                <a:lnTo>
                  <a:pt x="231" y="1030"/>
                </a:lnTo>
                <a:cubicBezTo>
                  <a:pt x="168" y="1030"/>
                  <a:pt x="113" y="1007"/>
                  <a:pt x="68" y="962"/>
                </a:cubicBezTo>
                <a:cubicBezTo>
                  <a:pt x="22" y="917"/>
                  <a:pt x="0" y="862"/>
                  <a:pt x="0" y="798"/>
                </a:cubicBezTo>
                <a:lnTo>
                  <a:pt x="0" y="232"/>
                </a:lnTo>
                <a:cubicBezTo>
                  <a:pt x="0" y="168"/>
                  <a:pt x="22" y="113"/>
                  <a:pt x="68" y="68"/>
                </a:cubicBezTo>
                <a:cubicBezTo>
                  <a:pt x="113" y="22"/>
                  <a:pt x="168" y="0"/>
                  <a:pt x="231" y="0"/>
                </a:cubicBezTo>
                <a:lnTo>
                  <a:pt x="489" y="0"/>
                </a:lnTo>
                <a:cubicBezTo>
                  <a:pt x="496" y="0"/>
                  <a:pt x="502" y="2"/>
                  <a:pt x="507" y="7"/>
                </a:cubicBezTo>
                <a:cubicBezTo>
                  <a:pt x="512" y="12"/>
                  <a:pt x="515" y="18"/>
                  <a:pt x="515" y="25"/>
                </a:cubicBezTo>
                <a:cubicBezTo>
                  <a:pt x="515" y="28"/>
                  <a:pt x="515" y="33"/>
                  <a:pt x="516" y="41"/>
                </a:cubicBezTo>
                <a:cubicBezTo>
                  <a:pt x="516" y="50"/>
                  <a:pt x="516" y="57"/>
                  <a:pt x="516" y="63"/>
                </a:cubicBezTo>
                <a:cubicBezTo>
                  <a:pt x="516" y="68"/>
                  <a:pt x="515" y="75"/>
                  <a:pt x="514" y="82"/>
                </a:cubicBezTo>
                <a:cubicBezTo>
                  <a:pt x="512" y="89"/>
                  <a:pt x="510" y="94"/>
                  <a:pt x="506" y="97"/>
                </a:cubicBezTo>
                <a:cubicBezTo>
                  <a:pt x="502" y="101"/>
                  <a:pt x="496" y="103"/>
                  <a:pt x="489" y="103"/>
                </a:cubicBezTo>
                <a:lnTo>
                  <a:pt x="232" y="103"/>
                </a:lnTo>
                <a:cubicBezTo>
                  <a:pt x="196" y="103"/>
                  <a:pt x="166" y="115"/>
                  <a:pt x="141" y="141"/>
                </a:cubicBezTo>
                <a:cubicBezTo>
                  <a:pt x="115" y="166"/>
                  <a:pt x="103" y="196"/>
                  <a:pt x="103" y="232"/>
                </a:cubicBezTo>
                <a:lnTo>
                  <a:pt x="103" y="798"/>
                </a:lnTo>
                <a:cubicBezTo>
                  <a:pt x="103" y="834"/>
                  <a:pt x="115" y="864"/>
                  <a:pt x="141" y="889"/>
                </a:cubicBezTo>
                <a:cubicBezTo>
                  <a:pt x="166" y="914"/>
                  <a:pt x="196" y="927"/>
                  <a:pt x="232" y="927"/>
                </a:cubicBezTo>
                <a:lnTo>
                  <a:pt x="463" y="927"/>
                </a:lnTo>
                <a:lnTo>
                  <a:pt x="472" y="927"/>
                </a:lnTo>
                <a:lnTo>
                  <a:pt x="483" y="927"/>
                </a:lnTo>
                <a:lnTo>
                  <a:pt x="492" y="928"/>
                </a:lnTo>
                <a:cubicBezTo>
                  <a:pt x="498" y="928"/>
                  <a:pt x="501" y="929"/>
                  <a:pt x="501" y="930"/>
                </a:cubicBezTo>
                <a:cubicBezTo>
                  <a:pt x="501" y="931"/>
                  <a:pt x="503" y="933"/>
                  <a:pt x="508" y="935"/>
                </a:cubicBezTo>
                <a:cubicBezTo>
                  <a:pt x="512" y="936"/>
                  <a:pt x="514" y="939"/>
                  <a:pt x="513" y="942"/>
                </a:cubicBezTo>
                <a:cubicBezTo>
                  <a:pt x="513" y="945"/>
                  <a:pt x="513" y="948"/>
                  <a:pt x="515" y="953"/>
                </a:cubicBezTo>
                <a:close/>
                <a:moveTo>
                  <a:pt x="1262" y="515"/>
                </a:moveTo>
                <a:cubicBezTo>
                  <a:pt x="1262" y="529"/>
                  <a:pt x="1257" y="541"/>
                  <a:pt x="1247" y="551"/>
                </a:cubicBezTo>
                <a:lnTo>
                  <a:pt x="809" y="989"/>
                </a:lnTo>
                <a:cubicBezTo>
                  <a:pt x="798" y="999"/>
                  <a:pt x="786" y="1004"/>
                  <a:pt x="772" y="1004"/>
                </a:cubicBezTo>
                <a:cubicBezTo>
                  <a:pt x="758" y="1004"/>
                  <a:pt x="746" y="999"/>
                  <a:pt x="736" y="989"/>
                </a:cubicBezTo>
                <a:cubicBezTo>
                  <a:pt x="726" y="979"/>
                  <a:pt x="721" y="967"/>
                  <a:pt x="721" y="953"/>
                </a:cubicBezTo>
                <a:lnTo>
                  <a:pt x="721" y="721"/>
                </a:lnTo>
                <a:lnTo>
                  <a:pt x="360" y="721"/>
                </a:lnTo>
                <a:cubicBezTo>
                  <a:pt x="346" y="721"/>
                  <a:pt x="334" y="716"/>
                  <a:pt x="324" y="706"/>
                </a:cubicBezTo>
                <a:cubicBezTo>
                  <a:pt x="314" y="695"/>
                  <a:pt x="309" y="683"/>
                  <a:pt x="309" y="669"/>
                </a:cubicBezTo>
                <a:lnTo>
                  <a:pt x="309" y="360"/>
                </a:lnTo>
                <a:cubicBezTo>
                  <a:pt x="309" y="346"/>
                  <a:pt x="314" y="334"/>
                  <a:pt x="324" y="324"/>
                </a:cubicBezTo>
                <a:cubicBezTo>
                  <a:pt x="334" y="314"/>
                  <a:pt x="346" y="309"/>
                  <a:pt x="360" y="309"/>
                </a:cubicBezTo>
                <a:lnTo>
                  <a:pt x="721" y="309"/>
                </a:lnTo>
                <a:lnTo>
                  <a:pt x="721" y="77"/>
                </a:lnTo>
                <a:cubicBezTo>
                  <a:pt x="721" y="63"/>
                  <a:pt x="726" y="51"/>
                  <a:pt x="736" y="41"/>
                </a:cubicBezTo>
                <a:cubicBezTo>
                  <a:pt x="746" y="31"/>
                  <a:pt x="758" y="25"/>
                  <a:pt x="772" y="25"/>
                </a:cubicBezTo>
                <a:cubicBezTo>
                  <a:pt x="786" y="25"/>
                  <a:pt x="798" y="31"/>
                  <a:pt x="809" y="41"/>
                </a:cubicBezTo>
                <a:lnTo>
                  <a:pt x="1247" y="479"/>
                </a:lnTo>
                <a:cubicBezTo>
                  <a:pt x="1257" y="489"/>
                  <a:pt x="1262" y="501"/>
                  <a:pt x="1262"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5" name="LinkedIn Sign Icon"/>
          <p:cNvSpPr>
            <a:spLocks noChangeAspect="1" noEditPoints="1"/>
          </p:cNvSpPr>
          <p:nvPr/>
        </p:nvSpPr>
        <p:spPr bwMode="auto">
          <a:xfrm>
            <a:off x="3653614" y="3681394"/>
            <a:ext cx="268288" cy="268288"/>
          </a:xfrm>
          <a:custGeom>
            <a:avLst/>
            <a:gdLst>
              <a:gd name="T0" fmla="*/ 412 w 1237"/>
              <a:gd name="T1" fmla="*/ 1004 h 1236"/>
              <a:gd name="T2" fmla="*/ 412 w 1237"/>
              <a:gd name="T3" fmla="*/ 489 h 1236"/>
              <a:gd name="T4" fmla="*/ 405 w 1237"/>
              <a:gd name="T5" fmla="*/ 471 h 1236"/>
              <a:gd name="T6" fmla="*/ 387 w 1237"/>
              <a:gd name="T7" fmla="*/ 463 h 1236"/>
              <a:gd name="T8" fmla="*/ 232 w 1237"/>
              <a:gd name="T9" fmla="*/ 463 h 1236"/>
              <a:gd name="T10" fmla="*/ 214 w 1237"/>
              <a:gd name="T11" fmla="*/ 471 h 1236"/>
              <a:gd name="T12" fmla="*/ 206 w 1237"/>
              <a:gd name="T13" fmla="*/ 489 h 1236"/>
              <a:gd name="T14" fmla="*/ 206 w 1237"/>
              <a:gd name="T15" fmla="*/ 1004 h 1236"/>
              <a:gd name="T16" fmla="*/ 214 w 1237"/>
              <a:gd name="T17" fmla="*/ 1022 h 1236"/>
              <a:gd name="T18" fmla="*/ 232 w 1237"/>
              <a:gd name="T19" fmla="*/ 1030 h 1236"/>
              <a:gd name="T20" fmla="*/ 387 w 1237"/>
              <a:gd name="T21" fmla="*/ 1030 h 1236"/>
              <a:gd name="T22" fmla="*/ 405 w 1237"/>
              <a:gd name="T23" fmla="*/ 1022 h 1236"/>
              <a:gd name="T24" fmla="*/ 412 w 1237"/>
              <a:gd name="T25" fmla="*/ 1004 h 1236"/>
              <a:gd name="T26" fmla="*/ 405 w 1237"/>
              <a:gd name="T27" fmla="*/ 306 h 1236"/>
              <a:gd name="T28" fmla="*/ 376 w 1237"/>
              <a:gd name="T29" fmla="*/ 235 h 1236"/>
              <a:gd name="T30" fmla="*/ 305 w 1237"/>
              <a:gd name="T31" fmla="*/ 206 h 1236"/>
              <a:gd name="T32" fmla="*/ 235 w 1237"/>
              <a:gd name="T33" fmla="*/ 235 h 1236"/>
              <a:gd name="T34" fmla="*/ 206 w 1237"/>
              <a:gd name="T35" fmla="*/ 306 h 1236"/>
              <a:gd name="T36" fmla="*/ 235 w 1237"/>
              <a:gd name="T37" fmla="*/ 376 h 1236"/>
              <a:gd name="T38" fmla="*/ 305 w 1237"/>
              <a:gd name="T39" fmla="*/ 405 h 1236"/>
              <a:gd name="T40" fmla="*/ 376 w 1237"/>
              <a:gd name="T41" fmla="*/ 376 h 1236"/>
              <a:gd name="T42" fmla="*/ 405 w 1237"/>
              <a:gd name="T43" fmla="*/ 306 h 1236"/>
              <a:gd name="T44" fmla="*/ 1031 w 1237"/>
              <a:gd name="T45" fmla="*/ 1004 h 1236"/>
              <a:gd name="T46" fmla="*/ 1031 w 1237"/>
              <a:gd name="T47" fmla="*/ 654 h 1236"/>
              <a:gd name="T48" fmla="*/ 972 w 1237"/>
              <a:gd name="T49" fmla="*/ 499 h 1236"/>
              <a:gd name="T50" fmla="*/ 809 w 1237"/>
              <a:gd name="T51" fmla="*/ 446 h 1236"/>
              <a:gd name="T52" fmla="*/ 681 w 1237"/>
              <a:gd name="T53" fmla="*/ 483 h 1236"/>
              <a:gd name="T54" fmla="*/ 670 w 1237"/>
              <a:gd name="T55" fmla="*/ 492 h 1236"/>
              <a:gd name="T56" fmla="*/ 642 w 1237"/>
              <a:gd name="T57" fmla="*/ 463 h 1236"/>
              <a:gd name="T58" fmla="*/ 500 w 1237"/>
              <a:gd name="T59" fmla="*/ 463 h 1236"/>
              <a:gd name="T60" fmla="*/ 476 w 1237"/>
              <a:gd name="T61" fmla="*/ 469 h 1236"/>
              <a:gd name="T62" fmla="*/ 464 w 1237"/>
              <a:gd name="T63" fmla="*/ 486 h 1236"/>
              <a:gd name="T64" fmla="*/ 464 w 1237"/>
              <a:gd name="T65" fmla="*/ 1004 h 1236"/>
              <a:gd name="T66" fmla="*/ 476 w 1237"/>
              <a:gd name="T67" fmla="*/ 1022 h 1236"/>
              <a:gd name="T68" fmla="*/ 500 w 1237"/>
              <a:gd name="T69" fmla="*/ 1030 h 1236"/>
              <a:gd name="T70" fmla="*/ 647 w 1237"/>
              <a:gd name="T71" fmla="*/ 1030 h 1236"/>
              <a:gd name="T72" fmla="*/ 663 w 1237"/>
              <a:gd name="T73" fmla="*/ 1022 h 1236"/>
              <a:gd name="T74" fmla="*/ 670 w 1237"/>
              <a:gd name="T75" fmla="*/ 1004 h 1236"/>
              <a:gd name="T76" fmla="*/ 670 w 1237"/>
              <a:gd name="T77" fmla="*/ 723 h 1236"/>
              <a:gd name="T78" fmla="*/ 762 w 1237"/>
              <a:gd name="T79" fmla="*/ 611 h 1236"/>
              <a:gd name="T80" fmla="*/ 813 w 1237"/>
              <a:gd name="T81" fmla="*/ 629 h 1236"/>
              <a:gd name="T82" fmla="*/ 825 w 1237"/>
              <a:gd name="T83" fmla="*/ 688 h 1236"/>
              <a:gd name="T84" fmla="*/ 825 w 1237"/>
              <a:gd name="T85" fmla="*/ 1004 h 1236"/>
              <a:gd name="T86" fmla="*/ 834 w 1237"/>
              <a:gd name="T87" fmla="*/ 1022 h 1236"/>
              <a:gd name="T88" fmla="*/ 855 w 1237"/>
              <a:gd name="T89" fmla="*/ 1030 h 1236"/>
              <a:gd name="T90" fmla="*/ 1005 w 1237"/>
              <a:gd name="T91" fmla="*/ 1030 h 1236"/>
              <a:gd name="T92" fmla="*/ 1023 w 1237"/>
              <a:gd name="T93" fmla="*/ 1022 h 1236"/>
              <a:gd name="T94" fmla="*/ 1031 w 1237"/>
              <a:gd name="T95" fmla="*/ 1004 h 1236"/>
              <a:gd name="T96" fmla="*/ 1237 w 1237"/>
              <a:gd name="T97" fmla="*/ 231 h 1236"/>
              <a:gd name="T98" fmla="*/ 1237 w 1237"/>
              <a:gd name="T99" fmla="*/ 1004 h 1236"/>
              <a:gd name="T100" fmla="*/ 1169 w 1237"/>
              <a:gd name="T101" fmla="*/ 1168 h 1236"/>
              <a:gd name="T102" fmla="*/ 1005 w 1237"/>
              <a:gd name="T103" fmla="*/ 1236 h 1236"/>
              <a:gd name="T104" fmla="*/ 232 w 1237"/>
              <a:gd name="T105" fmla="*/ 1236 h 1236"/>
              <a:gd name="T106" fmla="*/ 68 w 1237"/>
              <a:gd name="T107" fmla="*/ 1168 h 1236"/>
              <a:gd name="T108" fmla="*/ 0 w 1237"/>
              <a:gd name="T109" fmla="*/ 1004 h 1236"/>
              <a:gd name="T110" fmla="*/ 0 w 1237"/>
              <a:gd name="T111" fmla="*/ 231 h 1236"/>
              <a:gd name="T112" fmla="*/ 68 w 1237"/>
              <a:gd name="T113" fmla="*/ 68 h 1236"/>
              <a:gd name="T114" fmla="*/ 232 w 1237"/>
              <a:gd name="T115" fmla="*/ 0 h 1236"/>
              <a:gd name="T116" fmla="*/ 1005 w 1237"/>
              <a:gd name="T117" fmla="*/ 0 h 1236"/>
              <a:gd name="T118" fmla="*/ 1169 w 1237"/>
              <a:gd name="T119" fmla="*/ 68 h 1236"/>
              <a:gd name="T120" fmla="*/ 1237 w 1237"/>
              <a:gd name="T121" fmla="*/ 23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37" h="1236">
                <a:moveTo>
                  <a:pt x="412" y="1004"/>
                </a:moveTo>
                <a:lnTo>
                  <a:pt x="412" y="489"/>
                </a:lnTo>
                <a:cubicBezTo>
                  <a:pt x="412" y="482"/>
                  <a:pt x="410" y="476"/>
                  <a:pt x="405" y="471"/>
                </a:cubicBezTo>
                <a:cubicBezTo>
                  <a:pt x="400" y="466"/>
                  <a:pt x="394" y="463"/>
                  <a:pt x="387" y="463"/>
                </a:cubicBezTo>
                <a:lnTo>
                  <a:pt x="232" y="463"/>
                </a:lnTo>
                <a:cubicBezTo>
                  <a:pt x="225" y="463"/>
                  <a:pt x="219" y="466"/>
                  <a:pt x="214" y="471"/>
                </a:cubicBezTo>
                <a:cubicBezTo>
                  <a:pt x="209" y="476"/>
                  <a:pt x="206" y="482"/>
                  <a:pt x="206" y="489"/>
                </a:cubicBezTo>
                <a:lnTo>
                  <a:pt x="206" y="1004"/>
                </a:lnTo>
                <a:cubicBezTo>
                  <a:pt x="206" y="1011"/>
                  <a:pt x="209" y="1017"/>
                  <a:pt x="214" y="1022"/>
                </a:cubicBezTo>
                <a:cubicBezTo>
                  <a:pt x="219" y="1028"/>
                  <a:pt x="225" y="1030"/>
                  <a:pt x="232" y="1030"/>
                </a:cubicBezTo>
                <a:lnTo>
                  <a:pt x="387" y="1030"/>
                </a:lnTo>
                <a:cubicBezTo>
                  <a:pt x="394" y="1030"/>
                  <a:pt x="400" y="1028"/>
                  <a:pt x="405" y="1022"/>
                </a:cubicBezTo>
                <a:cubicBezTo>
                  <a:pt x="410" y="1017"/>
                  <a:pt x="412" y="1011"/>
                  <a:pt x="412" y="1004"/>
                </a:cubicBezTo>
                <a:close/>
                <a:moveTo>
                  <a:pt x="405" y="306"/>
                </a:moveTo>
                <a:cubicBezTo>
                  <a:pt x="405" y="278"/>
                  <a:pt x="396" y="255"/>
                  <a:pt x="376" y="235"/>
                </a:cubicBezTo>
                <a:cubicBezTo>
                  <a:pt x="357" y="215"/>
                  <a:pt x="333" y="206"/>
                  <a:pt x="305" y="206"/>
                </a:cubicBezTo>
                <a:cubicBezTo>
                  <a:pt x="278" y="206"/>
                  <a:pt x="255" y="215"/>
                  <a:pt x="235" y="235"/>
                </a:cubicBezTo>
                <a:cubicBezTo>
                  <a:pt x="216" y="255"/>
                  <a:pt x="206" y="278"/>
                  <a:pt x="206" y="306"/>
                </a:cubicBezTo>
                <a:cubicBezTo>
                  <a:pt x="206" y="333"/>
                  <a:pt x="216" y="356"/>
                  <a:pt x="235" y="376"/>
                </a:cubicBezTo>
                <a:cubicBezTo>
                  <a:pt x="255" y="396"/>
                  <a:pt x="278" y="405"/>
                  <a:pt x="305" y="405"/>
                </a:cubicBezTo>
                <a:cubicBezTo>
                  <a:pt x="333" y="405"/>
                  <a:pt x="357" y="396"/>
                  <a:pt x="376" y="376"/>
                </a:cubicBezTo>
                <a:cubicBezTo>
                  <a:pt x="396" y="356"/>
                  <a:pt x="405" y="333"/>
                  <a:pt x="405" y="306"/>
                </a:cubicBezTo>
                <a:close/>
                <a:moveTo>
                  <a:pt x="1031" y="1004"/>
                </a:moveTo>
                <a:lnTo>
                  <a:pt x="1031" y="654"/>
                </a:lnTo>
                <a:cubicBezTo>
                  <a:pt x="1031" y="586"/>
                  <a:pt x="1011" y="534"/>
                  <a:pt x="972" y="499"/>
                </a:cubicBezTo>
                <a:cubicBezTo>
                  <a:pt x="932" y="464"/>
                  <a:pt x="878" y="446"/>
                  <a:pt x="809" y="446"/>
                </a:cubicBezTo>
                <a:cubicBezTo>
                  <a:pt x="760" y="446"/>
                  <a:pt x="718" y="458"/>
                  <a:pt x="681" y="483"/>
                </a:cubicBezTo>
                <a:cubicBezTo>
                  <a:pt x="675" y="487"/>
                  <a:pt x="671" y="490"/>
                  <a:pt x="670" y="492"/>
                </a:cubicBezTo>
                <a:cubicBezTo>
                  <a:pt x="670" y="473"/>
                  <a:pt x="661" y="463"/>
                  <a:pt x="642" y="463"/>
                </a:cubicBezTo>
                <a:lnTo>
                  <a:pt x="500" y="463"/>
                </a:lnTo>
                <a:cubicBezTo>
                  <a:pt x="493" y="463"/>
                  <a:pt x="485" y="465"/>
                  <a:pt x="476" y="469"/>
                </a:cubicBezTo>
                <a:cubicBezTo>
                  <a:pt x="468" y="473"/>
                  <a:pt x="464" y="479"/>
                  <a:pt x="464" y="486"/>
                </a:cubicBezTo>
                <a:lnTo>
                  <a:pt x="464" y="1004"/>
                </a:lnTo>
                <a:cubicBezTo>
                  <a:pt x="464" y="1011"/>
                  <a:pt x="468" y="1017"/>
                  <a:pt x="476" y="1022"/>
                </a:cubicBezTo>
                <a:cubicBezTo>
                  <a:pt x="485" y="1028"/>
                  <a:pt x="493" y="1030"/>
                  <a:pt x="500" y="1030"/>
                </a:cubicBezTo>
                <a:lnTo>
                  <a:pt x="647" y="1030"/>
                </a:lnTo>
                <a:cubicBezTo>
                  <a:pt x="653" y="1030"/>
                  <a:pt x="659" y="1028"/>
                  <a:pt x="663" y="1022"/>
                </a:cubicBezTo>
                <a:cubicBezTo>
                  <a:pt x="668" y="1017"/>
                  <a:pt x="670" y="1011"/>
                  <a:pt x="670" y="1004"/>
                </a:cubicBezTo>
                <a:lnTo>
                  <a:pt x="670" y="723"/>
                </a:lnTo>
                <a:cubicBezTo>
                  <a:pt x="670" y="648"/>
                  <a:pt x="701" y="611"/>
                  <a:pt x="762" y="611"/>
                </a:cubicBezTo>
                <a:cubicBezTo>
                  <a:pt x="788" y="611"/>
                  <a:pt x="805" y="617"/>
                  <a:pt x="813" y="629"/>
                </a:cubicBezTo>
                <a:cubicBezTo>
                  <a:pt x="821" y="641"/>
                  <a:pt x="825" y="661"/>
                  <a:pt x="825" y="688"/>
                </a:cubicBezTo>
                <a:lnTo>
                  <a:pt x="825" y="1004"/>
                </a:lnTo>
                <a:cubicBezTo>
                  <a:pt x="825" y="1011"/>
                  <a:pt x="828" y="1017"/>
                  <a:pt x="834" y="1022"/>
                </a:cubicBezTo>
                <a:cubicBezTo>
                  <a:pt x="841" y="1028"/>
                  <a:pt x="848" y="1030"/>
                  <a:pt x="855" y="1030"/>
                </a:cubicBezTo>
                <a:lnTo>
                  <a:pt x="1005" y="1030"/>
                </a:lnTo>
                <a:cubicBezTo>
                  <a:pt x="1012" y="1030"/>
                  <a:pt x="1018" y="1028"/>
                  <a:pt x="1023" y="1022"/>
                </a:cubicBezTo>
                <a:cubicBezTo>
                  <a:pt x="1028" y="1017"/>
                  <a:pt x="1031" y="1011"/>
                  <a:pt x="1031" y="1004"/>
                </a:cubicBezTo>
                <a:close/>
                <a:moveTo>
                  <a:pt x="1237" y="231"/>
                </a:moveTo>
                <a:lnTo>
                  <a:pt x="1237" y="1004"/>
                </a:lnTo>
                <a:cubicBezTo>
                  <a:pt x="1237" y="1068"/>
                  <a:pt x="1214" y="1123"/>
                  <a:pt x="1169" y="1168"/>
                </a:cubicBezTo>
                <a:cubicBezTo>
                  <a:pt x="1123" y="1214"/>
                  <a:pt x="1069" y="1236"/>
                  <a:pt x="1005" y="1236"/>
                </a:cubicBezTo>
                <a:lnTo>
                  <a:pt x="232" y="1236"/>
                </a:lnTo>
                <a:cubicBezTo>
                  <a:pt x="168" y="1236"/>
                  <a:pt x="114" y="1214"/>
                  <a:pt x="68" y="1168"/>
                </a:cubicBezTo>
                <a:cubicBezTo>
                  <a:pt x="23" y="1123"/>
                  <a:pt x="0" y="1068"/>
                  <a:pt x="0" y="1004"/>
                </a:cubicBezTo>
                <a:lnTo>
                  <a:pt x="0" y="231"/>
                </a:lnTo>
                <a:cubicBezTo>
                  <a:pt x="0" y="168"/>
                  <a:pt x="23" y="113"/>
                  <a:pt x="68" y="68"/>
                </a:cubicBezTo>
                <a:cubicBezTo>
                  <a:pt x="114" y="22"/>
                  <a:pt x="168" y="0"/>
                  <a:pt x="232" y="0"/>
                </a:cubicBezTo>
                <a:lnTo>
                  <a:pt x="1005" y="0"/>
                </a:lnTo>
                <a:cubicBezTo>
                  <a:pt x="1069" y="0"/>
                  <a:pt x="1123" y="22"/>
                  <a:pt x="1169" y="68"/>
                </a:cubicBezTo>
                <a:cubicBezTo>
                  <a:pt x="1214" y="113"/>
                  <a:pt x="1237" y="168"/>
                  <a:pt x="1237" y="23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6" name="Pushpin Icon"/>
          <p:cNvSpPr>
            <a:spLocks noChangeAspect="1" noEditPoints="1"/>
          </p:cNvSpPr>
          <p:nvPr/>
        </p:nvSpPr>
        <p:spPr bwMode="auto">
          <a:xfrm>
            <a:off x="4132667" y="3670282"/>
            <a:ext cx="200025" cy="290513"/>
          </a:xfrm>
          <a:custGeom>
            <a:avLst/>
            <a:gdLst>
              <a:gd name="T0" fmla="*/ 386 w 927"/>
              <a:gd name="T1" fmla="*/ 593 h 1340"/>
              <a:gd name="T2" fmla="*/ 386 w 927"/>
              <a:gd name="T3" fmla="*/ 232 h 1340"/>
              <a:gd name="T4" fmla="*/ 379 w 927"/>
              <a:gd name="T5" fmla="*/ 213 h 1340"/>
              <a:gd name="T6" fmla="*/ 360 w 927"/>
              <a:gd name="T7" fmla="*/ 206 h 1340"/>
              <a:gd name="T8" fmla="*/ 342 w 927"/>
              <a:gd name="T9" fmla="*/ 213 h 1340"/>
              <a:gd name="T10" fmla="*/ 335 w 927"/>
              <a:gd name="T11" fmla="*/ 232 h 1340"/>
              <a:gd name="T12" fmla="*/ 335 w 927"/>
              <a:gd name="T13" fmla="*/ 593 h 1340"/>
              <a:gd name="T14" fmla="*/ 342 w 927"/>
              <a:gd name="T15" fmla="*/ 611 h 1340"/>
              <a:gd name="T16" fmla="*/ 360 w 927"/>
              <a:gd name="T17" fmla="*/ 618 h 1340"/>
              <a:gd name="T18" fmla="*/ 379 w 927"/>
              <a:gd name="T19" fmla="*/ 611 h 1340"/>
              <a:gd name="T20" fmla="*/ 386 w 927"/>
              <a:gd name="T21" fmla="*/ 593 h 1340"/>
              <a:gd name="T22" fmla="*/ 927 w 927"/>
              <a:gd name="T23" fmla="*/ 876 h 1340"/>
              <a:gd name="T24" fmla="*/ 912 w 927"/>
              <a:gd name="T25" fmla="*/ 912 h 1340"/>
              <a:gd name="T26" fmla="*/ 876 w 927"/>
              <a:gd name="T27" fmla="*/ 928 h 1340"/>
              <a:gd name="T28" fmla="*/ 530 w 927"/>
              <a:gd name="T29" fmla="*/ 928 h 1340"/>
              <a:gd name="T30" fmla="*/ 489 w 927"/>
              <a:gd name="T31" fmla="*/ 1316 h 1340"/>
              <a:gd name="T32" fmla="*/ 481 w 927"/>
              <a:gd name="T33" fmla="*/ 1333 h 1340"/>
              <a:gd name="T34" fmla="*/ 464 w 927"/>
              <a:gd name="T35" fmla="*/ 1340 h 1340"/>
              <a:gd name="T36" fmla="*/ 463 w 927"/>
              <a:gd name="T37" fmla="*/ 1340 h 1340"/>
              <a:gd name="T38" fmla="*/ 438 w 927"/>
              <a:gd name="T39" fmla="*/ 1318 h 1340"/>
              <a:gd name="T40" fmla="*/ 376 w 927"/>
              <a:gd name="T41" fmla="*/ 928 h 1340"/>
              <a:gd name="T42" fmla="*/ 51 w 927"/>
              <a:gd name="T43" fmla="*/ 928 h 1340"/>
              <a:gd name="T44" fmla="*/ 15 w 927"/>
              <a:gd name="T45" fmla="*/ 912 h 1340"/>
              <a:gd name="T46" fmla="*/ 0 w 927"/>
              <a:gd name="T47" fmla="*/ 876 h 1340"/>
              <a:gd name="T48" fmla="*/ 63 w 927"/>
              <a:gd name="T49" fmla="*/ 698 h 1340"/>
              <a:gd name="T50" fmla="*/ 206 w 927"/>
              <a:gd name="T51" fmla="*/ 618 h 1340"/>
              <a:gd name="T52" fmla="*/ 206 w 927"/>
              <a:gd name="T53" fmla="*/ 206 h 1340"/>
              <a:gd name="T54" fmla="*/ 133 w 927"/>
              <a:gd name="T55" fmla="*/ 176 h 1340"/>
              <a:gd name="T56" fmla="*/ 103 w 927"/>
              <a:gd name="T57" fmla="*/ 103 h 1340"/>
              <a:gd name="T58" fmla="*/ 133 w 927"/>
              <a:gd name="T59" fmla="*/ 31 h 1340"/>
              <a:gd name="T60" fmla="*/ 206 w 927"/>
              <a:gd name="T61" fmla="*/ 0 h 1340"/>
              <a:gd name="T62" fmla="*/ 721 w 927"/>
              <a:gd name="T63" fmla="*/ 0 h 1340"/>
              <a:gd name="T64" fmla="*/ 793 w 927"/>
              <a:gd name="T65" fmla="*/ 31 h 1340"/>
              <a:gd name="T66" fmla="*/ 824 w 927"/>
              <a:gd name="T67" fmla="*/ 103 h 1340"/>
              <a:gd name="T68" fmla="*/ 793 w 927"/>
              <a:gd name="T69" fmla="*/ 176 h 1340"/>
              <a:gd name="T70" fmla="*/ 721 w 927"/>
              <a:gd name="T71" fmla="*/ 206 h 1340"/>
              <a:gd name="T72" fmla="*/ 721 w 927"/>
              <a:gd name="T73" fmla="*/ 618 h 1340"/>
              <a:gd name="T74" fmla="*/ 864 w 927"/>
              <a:gd name="T75" fmla="*/ 698 h 1340"/>
              <a:gd name="T76" fmla="*/ 927 w 927"/>
              <a:gd name="T77" fmla="*/ 876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7" h="1340">
                <a:moveTo>
                  <a:pt x="386" y="593"/>
                </a:moveTo>
                <a:lnTo>
                  <a:pt x="386" y="232"/>
                </a:lnTo>
                <a:cubicBezTo>
                  <a:pt x="386" y="224"/>
                  <a:pt x="384" y="218"/>
                  <a:pt x="379" y="213"/>
                </a:cubicBezTo>
                <a:cubicBezTo>
                  <a:pt x="374" y="209"/>
                  <a:pt x="368" y="206"/>
                  <a:pt x="360" y="206"/>
                </a:cubicBezTo>
                <a:cubicBezTo>
                  <a:pt x="353" y="206"/>
                  <a:pt x="347" y="209"/>
                  <a:pt x="342" y="213"/>
                </a:cubicBezTo>
                <a:cubicBezTo>
                  <a:pt x="337" y="218"/>
                  <a:pt x="335" y="224"/>
                  <a:pt x="335" y="232"/>
                </a:cubicBezTo>
                <a:lnTo>
                  <a:pt x="335" y="593"/>
                </a:lnTo>
                <a:cubicBezTo>
                  <a:pt x="335" y="600"/>
                  <a:pt x="337" y="606"/>
                  <a:pt x="342" y="611"/>
                </a:cubicBezTo>
                <a:cubicBezTo>
                  <a:pt x="347" y="616"/>
                  <a:pt x="353" y="618"/>
                  <a:pt x="360" y="618"/>
                </a:cubicBezTo>
                <a:cubicBezTo>
                  <a:pt x="368" y="618"/>
                  <a:pt x="374" y="616"/>
                  <a:pt x="379" y="611"/>
                </a:cubicBezTo>
                <a:cubicBezTo>
                  <a:pt x="384" y="606"/>
                  <a:pt x="386" y="600"/>
                  <a:pt x="386" y="593"/>
                </a:cubicBezTo>
                <a:close/>
                <a:moveTo>
                  <a:pt x="927" y="876"/>
                </a:moveTo>
                <a:cubicBezTo>
                  <a:pt x="927" y="890"/>
                  <a:pt x="922" y="902"/>
                  <a:pt x="912" y="912"/>
                </a:cubicBezTo>
                <a:cubicBezTo>
                  <a:pt x="902" y="922"/>
                  <a:pt x="890" y="928"/>
                  <a:pt x="876" y="928"/>
                </a:cubicBezTo>
                <a:lnTo>
                  <a:pt x="530" y="928"/>
                </a:lnTo>
                <a:lnTo>
                  <a:pt x="489" y="1316"/>
                </a:lnTo>
                <a:cubicBezTo>
                  <a:pt x="488" y="1323"/>
                  <a:pt x="485" y="1328"/>
                  <a:pt x="481" y="1333"/>
                </a:cubicBezTo>
                <a:cubicBezTo>
                  <a:pt x="476" y="1337"/>
                  <a:pt x="471" y="1340"/>
                  <a:pt x="464" y="1340"/>
                </a:cubicBezTo>
                <a:lnTo>
                  <a:pt x="463" y="1340"/>
                </a:lnTo>
                <a:cubicBezTo>
                  <a:pt x="449" y="1340"/>
                  <a:pt x="440" y="1332"/>
                  <a:pt x="438" y="1318"/>
                </a:cubicBezTo>
                <a:lnTo>
                  <a:pt x="376" y="928"/>
                </a:lnTo>
                <a:lnTo>
                  <a:pt x="51" y="928"/>
                </a:lnTo>
                <a:cubicBezTo>
                  <a:pt x="37" y="928"/>
                  <a:pt x="25" y="922"/>
                  <a:pt x="15" y="912"/>
                </a:cubicBezTo>
                <a:cubicBezTo>
                  <a:pt x="5" y="902"/>
                  <a:pt x="0" y="890"/>
                  <a:pt x="0" y="876"/>
                </a:cubicBezTo>
                <a:cubicBezTo>
                  <a:pt x="0" y="810"/>
                  <a:pt x="21" y="751"/>
                  <a:pt x="63" y="698"/>
                </a:cubicBezTo>
                <a:cubicBezTo>
                  <a:pt x="105" y="645"/>
                  <a:pt x="153" y="618"/>
                  <a:pt x="206" y="618"/>
                </a:cubicBezTo>
                <a:lnTo>
                  <a:pt x="206" y="206"/>
                </a:lnTo>
                <a:cubicBezTo>
                  <a:pt x="178" y="206"/>
                  <a:pt x="154" y="196"/>
                  <a:pt x="133" y="176"/>
                </a:cubicBezTo>
                <a:cubicBezTo>
                  <a:pt x="113" y="155"/>
                  <a:pt x="103" y="131"/>
                  <a:pt x="103" y="103"/>
                </a:cubicBezTo>
                <a:cubicBezTo>
                  <a:pt x="103" y="75"/>
                  <a:pt x="113" y="51"/>
                  <a:pt x="133" y="31"/>
                </a:cubicBezTo>
                <a:cubicBezTo>
                  <a:pt x="154" y="10"/>
                  <a:pt x="178" y="0"/>
                  <a:pt x="206" y="0"/>
                </a:cubicBezTo>
                <a:lnTo>
                  <a:pt x="721" y="0"/>
                </a:lnTo>
                <a:cubicBezTo>
                  <a:pt x="749" y="0"/>
                  <a:pt x="773" y="10"/>
                  <a:pt x="793" y="31"/>
                </a:cubicBezTo>
                <a:cubicBezTo>
                  <a:pt x="814" y="51"/>
                  <a:pt x="824" y="75"/>
                  <a:pt x="824" y="103"/>
                </a:cubicBezTo>
                <a:cubicBezTo>
                  <a:pt x="824" y="131"/>
                  <a:pt x="814" y="155"/>
                  <a:pt x="793" y="176"/>
                </a:cubicBezTo>
                <a:cubicBezTo>
                  <a:pt x="773" y="196"/>
                  <a:pt x="749" y="206"/>
                  <a:pt x="721" y="206"/>
                </a:cubicBezTo>
                <a:lnTo>
                  <a:pt x="721" y="618"/>
                </a:lnTo>
                <a:cubicBezTo>
                  <a:pt x="774" y="618"/>
                  <a:pt x="822" y="645"/>
                  <a:pt x="864" y="698"/>
                </a:cubicBezTo>
                <a:cubicBezTo>
                  <a:pt x="906" y="751"/>
                  <a:pt x="927" y="810"/>
                  <a:pt x="927" y="87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7" name="External Link Icon"/>
          <p:cNvSpPr>
            <a:spLocks noChangeAspect="1" noEditPoints="1"/>
          </p:cNvSpPr>
          <p:nvPr/>
        </p:nvSpPr>
        <p:spPr bwMode="auto">
          <a:xfrm>
            <a:off x="4532344" y="3682188"/>
            <a:ext cx="312738" cy="266700"/>
          </a:xfrm>
          <a:custGeom>
            <a:avLst/>
            <a:gdLst>
              <a:gd name="T0" fmla="*/ 1134 w 1443"/>
              <a:gd name="T1" fmla="*/ 747 h 1236"/>
              <a:gd name="T2" fmla="*/ 1134 w 1443"/>
              <a:gd name="T3" fmla="*/ 1004 h 1236"/>
              <a:gd name="T4" fmla="*/ 1066 w 1443"/>
              <a:gd name="T5" fmla="*/ 1168 h 1236"/>
              <a:gd name="T6" fmla="*/ 902 w 1443"/>
              <a:gd name="T7" fmla="*/ 1236 h 1236"/>
              <a:gd name="T8" fmla="*/ 232 w 1443"/>
              <a:gd name="T9" fmla="*/ 1236 h 1236"/>
              <a:gd name="T10" fmla="*/ 68 w 1443"/>
              <a:gd name="T11" fmla="*/ 1168 h 1236"/>
              <a:gd name="T12" fmla="*/ 0 w 1443"/>
              <a:gd name="T13" fmla="*/ 1004 h 1236"/>
              <a:gd name="T14" fmla="*/ 0 w 1443"/>
              <a:gd name="T15" fmla="*/ 335 h 1236"/>
              <a:gd name="T16" fmla="*/ 68 w 1443"/>
              <a:gd name="T17" fmla="*/ 171 h 1236"/>
              <a:gd name="T18" fmla="*/ 232 w 1443"/>
              <a:gd name="T19" fmla="*/ 103 h 1236"/>
              <a:gd name="T20" fmla="*/ 799 w 1443"/>
              <a:gd name="T21" fmla="*/ 103 h 1236"/>
              <a:gd name="T22" fmla="*/ 817 w 1443"/>
              <a:gd name="T23" fmla="*/ 110 h 1236"/>
              <a:gd name="T24" fmla="*/ 824 w 1443"/>
              <a:gd name="T25" fmla="*/ 128 h 1236"/>
              <a:gd name="T26" fmla="*/ 824 w 1443"/>
              <a:gd name="T27" fmla="*/ 180 h 1236"/>
              <a:gd name="T28" fmla="*/ 817 w 1443"/>
              <a:gd name="T29" fmla="*/ 199 h 1236"/>
              <a:gd name="T30" fmla="*/ 799 w 1443"/>
              <a:gd name="T31" fmla="*/ 206 h 1236"/>
              <a:gd name="T32" fmla="*/ 232 w 1443"/>
              <a:gd name="T33" fmla="*/ 206 h 1236"/>
              <a:gd name="T34" fmla="*/ 141 w 1443"/>
              <a:gd name="T35" fmla="*/ 244 h 1236"/>
              <a:gd name="T36" fmla="*/ 103 w 1443"/>
              <a:gd name="T37" fmla="*/ 335 h 1236"/>
              <a:gd name="T38" fmla="*/ 103 w 1443"/>
              <a:gd name="T39" fmla="*/ 1004 h 1236"/>
              <a:gd name="T40" fmla="*/ 141 w 1443"/>
              <a:gd name="T41" fmla="*/ 1095 h 1236"/>
              <a:gd name="T42" fmla="*/ 232 w 1443"/>
              <a:gd name="T43" fmla="*/ 1133 h 1236"/>
              <a:gd name="T44" fmla="*/ 902 w 1443"/>
              <a:gd name="T45" fmla="*/ 1133 h 1236"/>
              <a:gd name="T46" fmla="*/ 993 w 1443"/>
              <a:gd name="T47" fmla="*/ 1095 h 1236"/>
              <a:gd name="T48" fmla="*/ 1031 w 1443"/>
              <a:gd name="T49" fmla="*/ 1004 h 1236"/>
              <a:gd name="T50" fmla="*/ 1031 w 1443"/>
              <a:gd name="T51" fmla="*/ 747 h 1236"/>
              <a:gd name="T52" fmla="*/ 1038 w 1443"/>
              <a:gd name="T53" fmla="*/ 728 h 1236"/>
              <a:gd name="T54" fmla="*/ 1056 w 1443"/>
              <a:gd name="T55" fmla="*/ 721 h 1236"/>
              <a:gd name="T56" fmla="*/ 1108 w 1443"/>
              <a:gd name="T57" fmla="*/ 721 h 1236"/>
              <a:gd name="T58" fmla="*/ 1126 w 1443"/>
              <a:gd name="T59" fmla="*/ 728 h 1236"/>
              <a:gd name="T60" fmla="*/ 1134 w 1443"/>
              <a:gd name="T61" fmla="*/ 747 h 1236"/>
              <a:gd name="T62" fmla="*/ 1443 w 1443"/>
              <a:gd name="T63" fmla="*/ 51 h 1236"/>
              <a:gd name="T64" fmla="*/ 1443 w 1443"/>
              <a:gd name="T65" fmla="*/ 463 h 1236"/>
              <a:gd name="T66" fmla="*/ 1427 w 1443"/>
              <a:gd name="T67" fmla="*/ 500 h 1236"/>
              <a:gd name="T68" fmla="*/ 1391 w 1443"/>
              <a:gd name="T69" fmla="*/ 515 h 1236"/>
              <a:gd name="T70" fmla="*/ 1355 w 1443"/>
              <a:gd name="T71" fmla="*/ 500 h 1236"/>
              <a:gd name="T72" fmla="*/ 1213 w 1443"/>
              <a:gd name="T73" fmla="*/ 358 h 1236"/>
              <a:gd name="T74" fmla="*/ 688 w 1443"/>
              <a:gd name="T75" fmla="*/ 883 h 1236"/>
              <a:gd name="T76" fmla="*/ 670 w 1443"/>
              <a:gd name="T77" fmla="*/ 891 h 1236"/>
              <a:gd name="T78" fmla="*/ 651 w 1443"/>
              <a:gd name="T79" fmla="*/ 883 h 1236"/>
              <a:gd name="T80" fmla="*/ 560 w 1443"/>
              <a:gd name="T81" fmla="*/ 791 h 1236"/>
              <a:gd name="T82" fmla="*/ 552 w 1443"/>
              <a:gd name="T83" fmla="*/ 773 h 1236"/>
              <a:gd name="T84" fmla="*/ 560 w 1443"/>
              <a:gd name="T85" fmla="*/ 754 h 1236"/>
              <a:gd name="T86" fmla="*/ 1085 w 1443"/>
              <a:gd name="T87" fmla="*/ 229 h 1236"/>
              <a:gd name="T88" fmla="*/ 943 w 1443"/>
              <a:gd name="T89" fmla="*/ 87 h 1236"/>
              <a:gd name="T90" fmla="*/ 928 w 1443"/>
              <a:gd name="T91" fmla="*/ 51 h 1236"/>
              <a:gd name="T92" fmla="*/ 943 w 1443"/>
              <a:gd name="T93" fmla="*/ 15 h 1236"/>
              <a:gd name="T94" fmla="*/ 979 w 1443"/>
              <a:gd name="T95" fmla="*/ 0 h 1236"/>
              <a:gd name="T96" fmla="*/ 1391 w 1443"/>
              <a:gd name="T97" fmla="*/ 0 h 1236"/>
              <a:gd name="T98" fmla="*/ 1427 w 1443"/>
              <a:gd name="T99" fmla="*/ 15 h 1236"/>
              <a:gd name="T100" fmla="*/ 1443 w 1443"/>
              <a:gd name="T101" fmla="*/ 5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43" h="1236">
                <a:moveTo>
                  <a:pt x="1134" y="747"/>
                </a:moveTo>
                <a:lnTo>
                  <a:pt x="1134" y="1004"/>
                </a:lnTo>
                <a:cubicBezTo>
                  <a:pt x="1134" y="1068"/>
                  <a:pt x="1111" y="1123"/>
                  <a:pt x="1066" y="1168"/>
                </a:cubicBezTo>
                <a:cubicBezTo>
                  <a:pt x="1020" y="1214"/>
                  <a:pt x="966" y="1236"/>
                  <a:pt x="902" y="1236"/>
                </a:cubicBezTo>
                <a:lnTo>
                  <a:pt x="232" y="1236"/>
                </a:lnTo>
                <a:cubicBezTo>
                  <a:pt x="168" y="1236"/>
                  <a:pt x="113" y="1214"/>
                  <a:pt x="68" y="1168"/>
                </a:cubicBezTo>
                <a:cubicBezTo>
                  <a:pt x="23" y="1123"/>
                  <a:pt x="0" y="1068"/>
                  <a:pt x="0" y="1004"/>
                </a:cubicBezTo>
                <a:lnTo>
                  <a:pt x="0" y="335"/>
                </a:lnTo>
                <a:cubicBezTo>
                  <a:pt x="0" y="271"/>
                  <a:pt x="23" y="216"/>
                  <a:pt x="68" y="171"/>
                </a:cubicBezTo>
                <a:cubicBezTo>
                  <a:pt x="113" y="125"/>
                  <a:pt x="168" y="103"/>
                  <a:pt x="232" y="103"/>
                </a:cubicBezTo>
                <a:lnTo>
                  <a:pt x="799" y="103"/>
                </a:lnTo>
                <a:cubicBezTo>
                  <a:pt x="806" y="103"/>
                  <a:pt x="812" y="105"/>
                  <a:pt x="817" y="110"/>
                </a:cubicBezTo>
                <a:cubicBezTo>
                  <a:pt x="822" y="115"/>
                  <a:pt x="824" y="121"/>
                  <a:pt x="824" y="128"/>
                </a:cubicBezTo>
                <a:lnTo>
                  <a:pt x="824" y="180"/>
                </a:lnTo>
                <a:cubicBezTo>
                  <a:pt x="824" y="188"/>
                  <a:pt x="822" y="194"/>
                  <a:pt x="817" y="199"/>
                </a:cubicBezTo>
                <a:cubicBezTo>
                  <a:pt x="812" y="203"/>
                  <a:pt x="806" y="206"/>
                  <a:pt x="799" y="206"/>
                </a:cubicBezTo>
                <a:lnTo>
                  <a:pt x="232" y="206"/>
                </a:lnTo>
                <a:cubicBezTo>
                  <a:pt x="197" y="206"/>
                  <a:pt x="166" y="218"/>
                  <a:pt x="141" y="244"/>
                </a:cubicBezTo>
                <a:cubicBezTo>
                  <a:pt x="116" y="269"/>
                  <a:pt x="103" y="299"/>
                  <a:pt x="103" y="335"/>
                </a:cubicBezTo>
                <a:lnTo>
                  <a:pt x="103" y="1004"/>
                </a:lnTo>
                <a:cubicBezTo>
                  <a:pt x="103" y="1040"/>
                  <a:pt x="116" y="1070"/>
                  <a:pt x="141" y="1095"/>
                </a:cubicBezTo>
                <a:cubicBezTo>
                  <a:pt x="166" y="1121"/>
                  <a:pt x="197" y="1133"/>
                  <a:pt x="232" y="1133"/>
                </a:cubicBezTo>
                <a:lnTo>
                  <a:pt x="902" y="1133"/>
                </a:lnTo>
                <a:cubicBezTo>
                  <a:pt x="937" y="1133"/>
                  <a:pt x="968" y="1121"/>
                  <a:pt x="993" y="1095"/>
                </a:cubicBezTo>
                <a:cubicBezTo>
                  <a:pt x="1018" y="1070"/>
                  <a:pt x="1031" y="1040"/>
                  <a:pt x="1031" y="1004"/>
                </a:cubicBezTo>
                <a:lnTo>
                  <a:pt x="1031" y="747"/>
                </a:lnTo>
                <a:cubicBezTo>
                  <a:pt x="1031" y="739"/>
                  <a:pt x="1033" y="733"/>
                  <a:pt x="1038" y="728"/>
                </a:cubicBezTo>
                <a:cubicBezTo>
                  <a:pt x="1043" y="723"/>
                  <a:pt x="1049" y="721"/>
                  <a:pt x="1056" y="721"/>
                </a:cubicBezTo>
                <a:lnTo>
                  <a:pt x="1108" y="721"/>
                </a:lnTo>
                <a:cubicBezTo>
                  <a:pt x="1115" y="721"/>
                  <a:pt x="1122" y="723"/>
                  <a:pt x="1126" y="728"/>
                </a:cubicBezTo>
                <a:cubicBezTo>
                  <a:pt x="1131" y="733"/>
                  <a:pt x="1134" y="739"/>
                  <a:pt x="1134" y="747"/>
                </a:cubicBezTo>
                <a:close/>
                <a:moveTo>
                  <a:pt x="1443" y="51"/>
                </a:moveTo>
                <a:lnTo>
                  <a:pt x="1443" y="463"/>
                </a:lnTo>
                <a:cubicBezTo>
                  <a:pt x="1443" y="477"/>
                  <a:pt x="1438" y="489"/>
                  <a:pt x="1427" y="500"/>
                </a:cubicBezTo>
                <a:cubicBezTo>
                  <a:pt x="1417" y="510"/>
                  <a:pt x="1405" y="515"/>
                  <a:pt x="1391" y="515"/>
                </a:cubicBezTo>
                <a:cubicBezTo>
                  <a:pt x="1377" y="515"/>
                  <a:pt x="1365" y="510"/>
                  <a:pt x="1355" y="500"/>
                </a:cubicBezTo>
                <a:lnTo>
                  <a:pt x="1213" y="358"/>
                </a:lnTo>
                <a:lnTo>
                  <a:pt x="688" y="883"/>
                </a:lnTo>
                <a:cubicBezTo>
                  <a:pt x="683" y="888"/>
                  <a:pt x="677" y="891"/>
                  <a:pt x="670" y="891"/>
                </a:cubicBezTo>
                <a:cubicBezTo>
                  <a:pt x="663" y="891"/>
                  <a:pt x="657" y="888"/>
                  <a:pt x="651" y="883"/>
                </a:cubicBezTo>
                <a:lnTo>
                  <a:pt x="560" y="791"/>
                </a:lnTo>
                <a:cubicBezTo>
                  <a:pt x="554" y="786"/>
                  <a:pt x="552" y="780"/>
                  <a:pt x="552" y="773"/>
                </a:cubicBezTo>
                <a:cubicBezTo>
                  <a:pt x="552" y="766"/>
                  <a:pt x="554" y="759"/>
                  <a:pt x="560" y="754"/>
                </a:cubicBezTo>
                <a:lnTo>
                  <a:pt x="1085" y="229"/>
                </a:lnTo>
                <a:lnTo>
                  <a:pt x="943" y="87"/>
                </a:lnTo>
                <a:cubicBezTo>
                  <a:pt x="933" y="77"/>
                  <a:pt x="928" y="65"/>
                  <a:pt x="928" y="51"/>
                </a:cubicBezTo>
                <a:cubicBezTo>
                  <a:pt x="928" y="37"/>
                  <a:pt x="933" y="25"/>
                  <a:pt x="943" y="15"/>
                </a:cubicBezTo>
                <a:cubicBezTo>
                  <a:pt x="953" y="5"/>
                  <a:pt x="965" y="0"/>
                  <a:pt x="979" y="0"/>
                </a:cubicBezTo>
                <a:lnTo>
                  <a:pt x="1391" y="0"/>
                </a:lnTo>
                <a:cubicBezTo>
                  <a:pt x="1405" y="0"/>
                  <a:pt x="1417" y="5"/>
                  <a:pt x="1427" y="15"/>
                </a:cubicBezTo>
                <a:cubicBezTo>
                  <a:pt x="1438" y="25"/>
                  <a:pt x="1443" y="37"/>
                  <a:pt x="144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8" name="Signin Icon"/>
          <p:cNvSpPr>
            <a:spLocks noChangeAspect="1" noEditPoints="1"/>
          </p:cNvSpPr>
          <p:nvPr/>
        </p:nvSpPr>
        <p:spPr bwMode="auto">
          <a:xfrm>
            <a:off x="5000285" y="3704413"/>
            <a:ext cx="266700" cy="222250"/>
          </a:xfrm>
          <a:custGeom>
            <a:avLst/>
            <a:gdLst>
              <a:gd name="T0" fmla="*/ 953 w 1237"/>
              <a:gd name="T1" fmla="*/ 515 h 1030"/>
              <a:gd name="T2" fmla="*/ 938 w 1237"/>
              <a:gd name="T3" fmla="*/ 551 h 1030"/>
              <a:gd name="T4" fmla="*/ 500 w 1237"/>
              <a:gd name="T5" fmla="*/ 989 h 1030"/>
              <a:gd name="T6" fmla="*/ 463 w 1237"/>
              <a:gd name="T7" fmla="*/ 1004 h 1030"/>
              <a:gd name="T8" fmla="*/ 427 w 1237"/>
              <a:gd name="T9" fmla="*/ 989 h 1030"/>
              <a:gd name="T10" fmla="*/ 412 w 1237"/>
              <a:gd name="T11" fmla="*/ 953 h 1030"/>
              <a:gd name="T12" fmla="*/ 412 w 1237"/>
              <a:gd name="T13" fmla="*/ 721 h 1030"/>
              <a:gd name="T14" fmla="*/ 51 w 1237"/>
              <a:gd name="T15" fmla="*/ 721 h 1030"/>
              <a:gd name="T16" fmla="*/ 15 w 1237"/>
              <a:gd name="T17" fmla="*/ 706 h 1030"/>
              <a:gd name="T18" fmla="*/ 0 w 1237"/>
              <a:gd name="T19" fmla="*/ 670 h 1030"/>
              <a:gd name="T20" fmla="*/ 0 w 1237"/>
              <a:gd name="T21" fmla="*/ 360 h 1030"/>
              <a:gd name="T22" fmla="*/ 15 w 1237"/>
              <a:gd name="T23" fmla="*/ 324 h 1030"/>
              <a:gd name="T24" fmla="*/ 51 w 1237"/>
              <a:gd name="T25" fmla="*/ 309 h 1030"/>
              <a:gd name="T26" fmla="*/ 412 w 1237"/>
              <a:gd name="T27" fmla="*/ 309 h 1030"/>
              <a:gd name="T28" fmla="*/ 412 w 1237"/>
              <a:gd name="T29" fmla="*/ 77 h 1030"/>
              <a:gd name="T30" fmla="*/ 427 w 1237"/>
              <a:gd name="T31" fmla="*/ 41 h 1030"/>
              <a:gd name="T32" fmla="*/ 463 w 1237"/>
              <a:gd name="T33" fmla="*/ 25 h 1030"/>
              <a:gd name="T34" fmla="*/ 500 w 1237"/>
              <a:gd name="T35" fmla="*/ 41 h 1030"/>
              <a:gd name="T36" fmla="*/ 938 w 1237"/>
              <a:gd name="T37" fmla="*/ 479 h 1030"/>
              <a:gd name="T38" fmla="*/ 953 w 1237"/>
              <a:gd name="T39" fmla="*/ 515 h 1030"/>
              <a:gd name="T40" fmla="*/ 1236 w 1237"/>
              <a:gd name="T41" fmla="*/ 232 h 1030"/>
              <a:gd name="T42" fmla="*/ 1236 w 1237"/>
              <a:gd name="T43" fmla="*/ 798 h 1030"/>
              <a:gd name="T44" fmla="*/ 1168 w 1237"/>
              <a:gd name="T45" fmla="*/ 962 h 1030"/>
              <a:gd name="T46" fmla="*/ 1005 w 1237"/>
              <a:gd name="T47" fmla="*/ 1030 h 1030"/>
              <a:gd name="T48" fmla="*/ 747 w 1237"/>
              <a:gd name="T49" fmla="*/ 1030 h 1030"/>
              <a:gd name="T50" fmla="*/ 729 w 1237"/>
              <a:gd name="T51" fmla="*/ 1023 h 1030"/>
              <a:gd name="T52" fmla="*/ 721 w 1237"/>
              <a:gd name="T53" fmla="*/ 1004 h 1030"/>
              <a:gd name="T54" fmla="*/ 720 w 1237"/>
              <a:gd name="T55" fmla="*/ 988 h 1030"/>
              <a:gd name="T56" fmla="*/ 720 w 1237"/>
              <a:gd name="T57" fmla="*/ 967 h 1030"/>
              <a:gd name="T58" fmla="*/ 723 w 1237"/>
              <a:gd name="T59" fmla="*/ 948 h 1030"/>
              <a:gd name="T60" fmla="*/ 731 w 1237"/>
              <a:gd name="T61" fmla="*/ 932 h 1030"/>
              <a:gd name="T62" fmla="*/ 747 w 1237"/>
              <a:gd name="T63" fmla="*/ 927 h 1030"/>
              <a:gd name="T64" fmla="*/ 1005 w 1237"/>
              <a:gd name="T65" fmla="*/ 927 h 1030"/>
              <a:gd name="T66" fmla="*/ 1096 w 1237"/>
              <a:gd name="T67" fmla="*/ 889 h 1030"/>
              <a:gd name="T68" fmla="*/ 1134 w 1237"/>
              <a:gd name="T69" fmla="*/ 798 h 1030"/>
              <a:gd name="T70" fmla="*/ 1134 w 1237"/>
              <a:gd name="T71" fmla="*/ 232 h 1030"/>
              <a:gd name="T72" fmla="*/ 1096 w 1237"/>
              <a:gd name="T73" fmla="*/ 141 h 1030"/>
              <a:gd name="T74" fmla="*/ 1005 w 1237"/>
              <a:gd name="T75" fmla="*/ 103 h 1030"/>
              <a:gd name="T76" fmla="*/ 773 w 1237"/>
              <a:gd name="T77" fmla="*/ 103 h 1030"/>
              <a:gd name="T78" fmla="*/ 764 w 1237"/>
              <a:gd name="T79" fmla="*/ 103 h 1030"/>
              <a:gd name="T80" fmla="*/ 754 w 1237"/>
              <a:gd name="T81" fmla="*/ 103 h 1030"/>
              <a:gd name="T82" fmla="*/ 744 w 1237"/>
              <a:gd name="T83" fmla="*/ 102 h 1030"/>
              <a:gd name="T84" fmla="*/ 735 w 1237"/>
              <a:gd name="T85" fmla="*/ 99 h 1030"/>
              <a:gd name="T86" fmla="*/ 729 w 1237"/>
              <a:gd name="T87" fmla="*/ 95 h 1030"/>
              <a:gd name="T88" fmla="*/ 723 w 1237"/>
              <a:gd name="T89" fmla="*/ 88 h 1030"/>
              <a:gd name="T90" fmla="*/ 721 w 1237"/>
              <a:gd name="T91" fmla="*/ 77 h 1030"/>
              <a:gd name="T92" fmla="*/ 720 w 1237"/>
              <a:gd name="T93" fmla="*/ 61 h 1030"/>
              <a:gd name="T94" fmla="*/ 720 w 1237"/>
              <a:gd name="T95" fmla="*/ 39 h 1030"/>
              <a:gd name="T96" fmla="*/ 723 w 1237"/>
              <a:gd name="T97" fmla="*/ 20 h 1030"/>
              <a:gd name="T98" fmla="*/ 731 w 1237"/>
              <a:gd name="T99" fmla="*/ 5 h 1030"/>
              <a:gd name="T100" fmla="*/ 747 w 1237"/>
              <a:gd name="T101" fmla="*/ 0 h 1030"/>
              <a:gd name="T102" fmla="*/ 1005 w 1237"/>
              <a:gd name="T103" fmla="*/ 0 h 1030"/>
              <a:gd name="T104" fmla="*/ 1169 w 1237"/>
              <a:gd name="T105" fmla="*/ 68 h 1030"/>
              <a:gd name="T106" fmla="*/ 1237 w 1237"/>
              <a:gd name="T107" fmla="*/ 231 h 1030"/>
              <a:gd name="T108" fmla="*/ 1236 w 1237"/>
              <a:gd name="T109" fmla="*/ 232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7" h="1030">
                <a:moveTo>
                  <a:pt x="953" y="515"/>
                </a:moveTo>
                <a:cubicBezTo>
                  <a:pt x="953" y="529"/>
                  <a:pt x="948" y="541"/>
                  <a:pt x="938" y="551"/>
                </a:cubicBezTo>
                <a:lnTo>
                  <a:pt x="500" y="989"/>
                </a:lnTo>
                <a:cubicBezTo>
                  <a:pt x="490" y="999"/>
                  <a:pt x="477" y="1004"/>
                  <a:pt x="463" y="1004"/>
                </a:cubicBezTo>
                <a:cubicBezTo>
                  <a:pt x="450" y="1004"/>
                  <a:pt x="437" y="999"/>
                  <a:pt x="427" y="989"/>
                </a:cubicBezTo>
                <a:cubicBezTo>
                  <a:pt x="417" y="979"/>
                  <a:pt x="412" y="967"/>
                  <a:pt x="412" y="953"/>
                </a:cubicBezTo>
                <a:lnTo>
                  <a:pt x="412" y="721"/>
                </a:lnTo>
                <a:lnTo>
                  <a:pt x="51" y="721"/>
                </a:lnTo>
                <a:cubicBezTo>
                  <a:pt x="37" y="721"/>
                  <a:pt x="25" y="716"/>
                  <a:pt x="15" y="706"/>
                </a:cubicBezTo>
                <a:cubicBezTo>
                  <a:pt x="5" y="696"/>
                  <a:pt x="0" y="683"/>
                  <a:pt x="0" y="670"/>
                </a:cubicBezTo>
                <a:lnTo>
                  <a:pt x="0" y="360"/>
                </a:lnTo>
                <a:cubicBezTo>
                  <a:pt x="0" y="346"/>
                  <a:pt x="5" y="334"/>
                  <a:pt x="15" y="324"/>
                </a:cubicBezTo>
                <a:cubicBezTo>
                  <a:pt x="25" y="314"/>
                  <a:pt x="37" y="309"/>
                  <a:pt x="51" y="309"/>
                </a:cubicBezTo>
                <a:lnTo>
                  <a:pt x="412" y="309"/>
                </a:lnTo>
                <a:lnTo>
                  <a:pt x="412" y="77"/>
                </a:lnTo>
                <a:cubicBezTo>
                  <a:pt x="412" y="63"/>
                  <a:pt x="417" y="51"/>
                  <a:pt x="427" y="41"/>
                </a:cubicBezTo>
                <a:cubicBezTo>
                  <a:pt x="437" y="31"/>
                  <a:pt x="450" y="25"/>
                  <a:pt x="463" y="25"/>
                </a:cubicBezTo>
                <a:cubicBezTo>
                  <a:pt x="477" y="25"/>
                  <a:pt x="490" y="31"/>
                  <a:pt x="500" y="41"/>
                </a:cubicBezTo>
                <a:lnTo>
                  <a:pt x="938" y="479"/>
                </a:lnTo>
                <a:cubicBezTo>
                  <a:pt x="948" y="489"/>
                  <a:pt x="953" y="501"/>
                  <a:pt x="953" y="515"/>
                </a:cubicBezTo>
                <a:close/>
                <a:moveTo>
                  <a:pt x="1236" y="232"/>
                </a:moveTo>
                <a:lnTo>
                  <a:pt x="1236" y="798"/>
                </a:lnTo>
                <a:cubicBezTo>
                  <a:pt x="1236" y="862"/>
                  <a:pt x="1214" y="917"/>
                  <a:pt x="1168" y="962"/>
                </a:cubicBezTo>
                <a:cubicBezTo>
                  <a:pt x="1123" y="1008"/>
                  <a:pt x="1068" y="1030"/>
                  <a:pt x="1005" y="1030"/>
                </a:cubicBezTo>
                <a:lnTo>
                  <a:pt x="747" y="1030"/>
                </a:lnTo>
                <a:cubicBezTo>
                  <a:pt x="740" y="1030"/>
                  <a:pt x="734" y="1028"/>
                  <a:pt x="729" y="1023"/>
                </a:cubicBezTo>
                <a:cubicBezTo>
                  <a:pt x="724" y="1017"/>
                  <a:pt x="721" y="1011"/>
                  <a:pt x="721" y="1004"/>
                </a:cubicBezTo>
                <a:cubicBezTo>
                  <a:pt x="721" y="1002"/>
                  <a:pt x="721" y="997"/>
                  <a:pt x="720" y="988"/>
                </a:cubicBezTo>
                <a:cubicBezTo>
                  <a:pt x="720" y="980"/>
                  <a:pt x="720" y="973"/>
                  <a:pt x="720" y="967"/>
                </a:cubicBezTo>
                <a:cubicBezTo>
                  <a:pt x="720" y="961"/>
                  <a:pt x="721" y="955"/>
                  <a:pt x="723" y="948"/>
                </a:cubicBezTo>
                <a:cubicBezTo>
                  <a:pt x="724" y="941"/>
                  <a:pt x="727" y="936"/>
                  <a:pt x="731" y="932"/>
                </a:cubicBezTo>
                <a:cubicBezTo>
                  <a:pt x="735" y="929"/>
                  <a:pt x="740" y="927"/>
                  <a:pt x="747" y="927"/>
                </a:cubicBezTo>
                <a:lnTo>
                  <a:pt x="1005" y="927"/>
                </a:lnTo>
                <a:cubicBezTo>
                  <a:pt x="1040" y="927"/>
                  <a:pt x="1070" y="915"/>
                  <a:pt x="1096" y="889"/>
                </a:cubicBezTo>
                <a:cubicBezTo>
                  <a:pt x="1121" y="864"/>
                  <a:pt x="1134" y="834"/>
                  <a:pt x="1134" y="798"/>
                </a:cubicBezTo>
                <a:lnTo>
                  <a:pt x="1134" y="232"/>
                </a:lnTo>
                <a:cubicBezTo>
                  <a:pt x="1134" y="196"/>
                  <a:pt x="1121" y="166"/>
                  <a:pt x="1096" y="141"/>
                </a:cubicBezTo>
                <a:cubicBezTo>
                  <a:pt x="1070" y="115"/>
                  <a:pt x="1040" y="103"/>
                  <a:pt x="1005" y="103"/>
                </a:cubicBezTo>
                <a:lnTo>
                  <a:pt x="773" y="103"/>
                </a:lnTo>
                <a:lnTo>
                  <a:pt x="764" y="103"/>
                </a:lnTo>
                <a:lnTo>
                  <a:pt x="754" y="103"/>
                </a:lnTo>
                <a:lnTo>
                  <a:pt x="744" y="102"/>
                </a:lnTo>
                <a:cubicBezTo>
                  <a:pt x="738" y="101"/>
                  <a:pt x="735" y="101"/>
                  <a:pt x="735" y="99"/>
                </a:cubicBezTo>
                <a:cubicBezTo>
                  <a:pt x="735" y="98"/>
                  <a:pt x="733" y="97"/>
                  <a:pt x="729" y="95"/>
                </a:cubicBezTo>
                <a:cubicBezTo>
                  <a:pt x="724" y="93"/>
                  <a:pt x="722" y="91"/>
                  <a:pt x="723" y="88"/>
                </a:cubicBezTo>
                <a:cubicBezTo>
                  <a:pt x="723" y="85"/>
                  <a:pt x="723" y="81"/>
                  <a:pt x="721" y="77"/>
                </a:cubicBezTo>
                <a:cubicBezTo>
                  <a:pt x="721" y="75"/>
                  <a:pt x="721" y="69"/>
                  <a:pt x="720" y="61"/>
                </a:cubicBezTo>
                <a:cubicBezTo>
                  <a:pt x="720" y="52"/>
                  <a:pt x="720" y="45"/>
                  <a:pt x="720" y="39"/>
                </a:cubicBezTo>
                <a:cubicBezTo>
                  <a:pt x="720" y="34"/>
                  <a:pt x="721" y="27"/>
                  <a:pt x="723" y="20"/>
                </a:cubicBezTo>
                <a:cubicBezTo>
                  <a:pt x="724" y="14"/>
                  <a:pt x="727" y="8"/>
                  <a:pt x="731" y="5"/>
                </a:cubicBezTo>
                <a:cubicBezTo>
                  <a:pt x="735" y="1"/>
                  <a:pt x="740" y="0"/>
                  <a:pt x="747" y="0"/>
                </a:cubicBezTo>
                <a:lnTo>
                  <a:pt x="1005" y="0"/>
                </a:lnTo>
                <a:cubicBezTo>
                  <a:pt x="1069" y="0"/>
                  <a:pt x="1123" y="22"/>
                  <a:pt x="1169" y="68"/>
                </a:cubicBezTo>
                <a:cubicBezTo>
                  <a:pt x="1214" y="113"/>
                  <a:pt x="1237" y="168"/>
                  <a:pt x="1237" y="231"/>
                </a:cubicBezTo>
                <a:lnTo>
                  <a:pt x="1236" y="23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9" name="Trophy Icon"/>
          <p:cNvSpPr>
            <a:spLocks noChangeAspect="1" noEditPoints="1"/>
          </p:cNvSpPr>
          <p:nvPr/>
        </p:nvSpPr>
        <p:spPr bwMode="auto">
          <a:xfrm>
            <a:off x="5434094" y="3682188"/>
            <a:ext cx="290513" cy="266700"/>
          </a:xfrm>
          <a:custGeom>
            <a:avLst/>
            <a:gdLst>
              <a:gd name="T0" fmla="*/ 369 w 1340"/>
              <a:gd name="T1" fmla="*/ 608 h 1236"/>
              <a:gd name="T2" fmla="*/ 309 w 1340"/>
              <a:gd name="T3" fmla="*/ 309 h 1236"/>
              <a:gd name="T4" fmla="*/ 103 w 1340"/>
              <a:gd name="T5" fmla="*/ 309 h 1236"/>
              <a:gd name="T6" fmla="*/ 103 w 1340"/>
              <a:gd name="T7" fmla="*/ 386 h 1236"/>
              <a:gd name="T8" fmla="*/ 179 w 1340"/>
              <a:gd name="T9" fmla="*/ 517 h 1236"/>
              <a:gd name="T10" fmla="*/ 369 w 1340"/>
              <a:gd name="T11" fmla="*/ 608 h 1236"/>
              <a:gd name="T12" fmla="*/ 1237 w 1340"/>
              <a:gd name="T13" fmla="*/ 386 h 1236"/>
              <a:gd name="T14" fmla="*/ 1237 w 1340"/>
              <a:gd name="T15" fmla="*/ 309 h 1236"/>
              <a:gd name="T16" fmla="*/ 1031 w 1340"/>
              <a:gd name="T17" fmla="*/ 309 h 1236"/>
              <a:gd name="T18" fmla="*/ 971 w 1340"/>
              <a:gd name="T19" fmla="*/ 608 h 1236"/>
              <a:gd name="T20" fmla="*/ 1161 w 1340"/>
              <a:gd name="T21" fmla="*/ 517 h 1236"/>
              <a:gd name="T22" fmla="*/ 1237 w 1340"/>
              <a:gd name="T23" fmla="*/ 386 h 1236"/>
              <a:gd name="T24" fmla="*/ 1340 w 1340"/>
              <a:gd name="T25" fmla="*/ 283 h 1236"/>
              <a:gd name="T26" fmla="*/ 1340 w 1340"/>
              <a:gd name="T27" fmla="*/ 386 h 1236"/>
              <a:gd name="T28" fmla="*/ 1306 w 1340"/>
              <a:gd name="T29" fmla="*/ 501 h 1236"/>
              <a:gd name="T30" fmla="*/ 1216 w 1340"/>
              <a:gd name="T31" fmla="*/ 606 h 1236"/>
              <a:gd name="T32" fmla="*/ 1077 w 1340"/>
              <a:gd name="T33" fmla="*/ 684 h 1236"/>
              <a:gd name="T34" fmla="*/ 903 w 1340"/>
              <a:gd name="T35" fmla="*/ 720 h 1236"/>
              <a:gd name="T36" fmla="*/ 827 w 1340"/>
              <a:gd name="T37" fmla="*/ 797 h 1236"/>
              <a:gd name="T38" fmla="*/ 785 w 1340"/>
              <a:gd name="T39" fmla="*/ 855 h 1236"/>
              <a:gd name="T40" fmla="*/ 773 w 1340"/>
              <a:gd name="T41" fmla="*/ 927 h 1236"/>
              <a:gd name="T42" fmla="*/ 798 w 1340"/>
              <a:gd name="T43" fmla="*/ 1000 h 1236"/>
              <a:gd name="T44" fmla="*/ 876 w 1340"/>
              <a:gd name="T45" fmla="*/ 1030 h 1236"/>
              <a:gd name="T46" fmla="*/ 984 w 1340"/>
              <a:gd name="T47" fmla="*/ 1067 h 1236"/>
              <a:gd name="T48" fmla="*/ 1031 w 1340"/>
              <a:gd name="T49" fmla="*/ 1159 h 1236"/>
              <a:gd name="T50" fmla="*/ 1031 w 1340"/>
              <a:gd name="T51" fmla="*/ 1211 h 1236"/>
              <a:gd name="T52" fmla="*/ 1023 w 1340"/>
              <a:gd name="T53" fmla="*/ 1229 h 1236"/>
              <a:gd name="T54" fmla="*/ 1005 w 1340"/>
              <a:gd name="T55" fmla="*/ 1236 h 1236"/>
              <a:gd name="T56" fmla="*/ 335 w 1340"/>
              <a:gd name="T57" fmla="*/ 1236 h 1236"/>
              <a:gd name="T58" fmla="*/ 317 w 1340"/>
              <a:gd name="T59" fmla="*/ 1229 h 1236"/>
              <a:gd name="T60" fmla="*/ 309 w 1340"/>
              <a:gd name="T61" fmla="*/ 1211 h 1236"/>
              <a:gd name="T62" fmla="*/ 309 w 1340"/>
              <a:gd name="T63" fmla="*/ 1159 h 1236"/>
              <a:gd name="T64" fmla="*/ 356 w 1340"/>
              <a:gd name="T65" fmla="*/ 1067 h 1236"/>
              <a:gd name="T66" fmla="*/ 464 w 1340"/>
              <a:gd name="T67" fmla="*/ 1030 h 1236"/>
              <a:gd name="T68" fmla="*/ 542 w 1340"/>
              <a:gd name="T69" fmla="*/ 1000 h 1236"/>
              <a:gd name="T70" fmla="*/ 567 w 1340"/>
              <a:gd name="T71" fmla="*/ 927 h 1236"/>
              <a:gd name="T72" fmla="*/ 555 w 1340"/>
              <a:gd name="T73" fmla="*/ 855 h 1236"/>
              <a:gd name="T74" fmla="*/ 513 w 1340"/>
              <a:gd name="T75" fmla="*/ 797 h 1236"/>
              <a:gd name="T76" fmla="*/ 437 w 1340"/>
              <a:gd name="T77" fmla="*/ 720 h 1236"/>
              <a:gd name="T78" fmla="*/ 263 w 1340"/>
              <a:gd name="T79" fmla="*/ 684 h 1236"/>
              <a:gd name="T80" fmla="*/ 124 w 1340"/>
              <a:gd name="T81" fmla="*/ 606 h 1236"/>
              <a:gd name="T82" fmla="*/ 34 w 1340"/>
              <a:gd name="T83" fmla="*/ 501 h 1236"/>
              <a:gd name="T84" fmla="*/ 0 w 1340"/>
              <a:gd name="T85" fmla="*/ 386 h 1236"/>
              <a:gd name="T86" fmla="*/ 0 w 1340"/>
              <a:gd name="T87" fmla="*/ 283 h 1236"/>
              <a:gd name="T88" fmla="*/ 23 w 1340"/>
              <a:gd name="T89" fmla="*/ 228 h 1236"/>
              <a:gd name="T90" fmla="*/ 77 w 1340"/>
              <a:gd name="T91" fmla="*/ 206 h 1236"/>
              <a:gd name="T92" fmla="*/ 309 w 1340"/>
              <a:gd name="T93" fmla="*/ 206 h 1236"/>
              <a:gd name="T94" fmla="*/ 309 w 1340"/>
              <a:gd name="T95" fmla="*/ 128 h 1236"/>
              <a:gd name="T96" fmla="*/ 347 w 1340"/>
              <a:gd name="T97" fmla="*/ 38 h 1236"/>
              <a:gd name="T98" fmla="*/ 438 w 1340"/>
              <a:gd name="T99" fmla="*/ 0 h 1236"/>
              <a:gd name="T100" fmla="*/ 902 w 1340"/>
              <a:gd name="T101" fmla="*/ 0 h 1236"/>
              <a:gd name="T102" fmla="*/ 993 w 1340"/>
              <a:gd name="T103" fmla="*/ 38 h 1236"/>
              <a:gd name="T104" fmla="*/ 1031 w 1340"/>
              <a:gd name="T105" fmla="*/ 128 h 1236"/>
              <a:gd name="T106" fmla="*/ 1031 w 1340"/>
              <a:gd name="T107" fmla="*/ 206 h 1236"/>
              <a:gd name="T108" fmla="*/ 1263 w 1340"/>
              <a:gd name="T109" fmla="*/ 206 h 1236"/>
              <a:gd name="T110" fmla="*/ 1317 w 1340"/>
              <a:gd name="T111" fmla="*/ 228 h 1236"/>
              <a:gd name="T112" fmla="*/ 1340 w 1340"/>
              <a:gd name="T113" fmla="*/ 283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40" h="1236">
                <a:moveTo>
                  <a:pt x="369" y="608"/>
                </a:moveTo>
                <a:cubicBezTo>
                  <a:pt x="329" y="521"/>
                  <a:pt x="309" y="421"/>
                  <a:pt x="309" y="309"/>
                </a:cubicBezTo>
                <a:lnTo>
                  <a:pt x="103" y="309"/>
                </a:lnTo>
                <a:lnTo>
                  <a:pt x="103" y="386"/>
                </a:lnTo>
                <a:cubicBezTo>
                  <a:pt x="103" y="428"/>
                  <a:pt x="129" y="471"/>
                  <a:pt x="179" y="517"/>
                </a:cubicBezTo>
                <a:cubicBezTo>
                  <a:pt x="230" y="562"/>
                  <a:pt x="293" y="592"/>
                  <a:pt x="369" y="608"/>
                </a:cubicBezTo>
                <a:close/>
                <a:moveTo>
                  <a:pt x="1237" y="386"/>
                </a:moveTo>
                <a:lnTo>
                  <a:pt x="1237" y="309"/>
                </a:lnTo>
                <a:lnTo>
                  <a:pt x="1031" y="309"/>
                </a:lnTo>
                <a:cubicBezTo>
                  <a:pt x="1031" y="421"/>
                  <a:pt x="1011" y="521"/>
                  <a:pt x="971" y="608"/>
                </a:cubicBezTo>
                <a:cubicBezTo>
                  <a:pt x="1047" y="592"/>
                  <a:pt x="1110" y="562"/>
                  <a:pt x="1161" y="517"/>
                </a:cubicBezTo>
                <a:cubicBezTo>
                  <a:pt x="1211" y="471"/>
                  <a:pt x="1237" y="428"/>
                  <a:pt x="1237" y="386"/>
                </a:cubicBezTo>
                <a:close/>
                <a:moveTo>
                  <a:pt x="1340" y="283"/>
                </a:moveTo>
                <a:lnTo>
                  <a:pt x="1340" y="386"/>
                </a:lnTo>
                <a:cubicBezTo>
                  <a:pt x="1340" y="424"/>
                  <a:pt x="1329" y="463"/>
                  <a:pt x="1306" y="501"/>
                </a:cubicBezTo>
                <a:cubicBezTo>
                  <a:pt x="1284" y="540"/>
                  <a:pt x="1254" y="575"/>
                  <a:pt x="1216" y="606"/>
                </a:cubicBezTo>
                <a:cubicBezTo>
                  <a:pt x="1178" y="637"/>
                  <a:pt x="1132" y="663"/>
                  <a:pt x="1077" y="684"/>
                </a:cubicBezTo>
                <a:cubicBezTo>
                  <a:pt x="1022" y="706"/>
                  <a:pt x="964" y="718"/>
                  <a:pt x="903" y="720"/>
                </a:cubicBezTo>
                <a:cubicBezTo>
                  <a:pt x="881" y="749"/>
                  <a:pt x="855" y="775"/>
                  <a:pt x="827" y="797"/>
                </a:cubicBezTo>
                <a:cubicBezTo>
                  <a:pt x="807" y="815"/>
                  <a:pt x="793" y="834"/>
                  <a:pt x="785" y="855"/>
                </a:cubicBezTo>
                <a:cubicBezTo>
                  <a:pt x="777" y="876"/>
                  <a:pt x="773" y="900"/>
                  <a:pt x="773" y="927"/>
                </a:cubicBezTo>
                <a:cubicBezTo>
                  <a:pt x="773" y="956"/>
                  <a:pt x="781" y="981"/>
                  <a:pt x="798" y="1000"/>
                </a:cubicBezTo>
                <a:cubicBezTo>
                  <a:pt x="814" y="1020"/>
                  <a:pt x="840" y="1030"/>
                  <a:pt x="876" y="1030"/>
                </a:cubicBezTo>
                <a:cubicBezTo>
                  <a:pt x="916" y="1030"/>
                  <a:pt x="952" y="1042"/>
                  <a:pt x="984" y="1067"/>
                </a:cubicBezTo>
                <a:cubicBezTo>
                  <a:pt x="1015" y="1091"/>
                  <a:pt x="1031" y="1122"/>
                  <a:pt x="1031" y="1159"/>
                </a:cubicBezTo>
                <a:lnTo>
                  <a:pt x="1031" y="1211"/>
                </a:lnTo>
                <a:cubicBezTo>
                  <a:pt x="1031" y="1218"/>
                  <a:pt x="1028" y="1224"/>
                  <a:pt x="1023" y="1229"/>
                </a:cubicBezTo>
                <a:cubicBezTo>
                  <a:pt x="1019" y="1234"/>
                  <a:pt x="1012" y="1236"/>
                  <a:pt x="1005" y="1236"/>
                </a:cubicBezTo>
                <a:lnTo>
                  <a:pt x="335" y="1236"/>
                </a:lnTo>
                <a:cubicBezTo>
                  <a:pt x="328" y="1236"/>
                  <a:pt x="321" y="1234"/>
                  <a:pt x="317" y="1229"/>
                </a:cubicBezTo>
                <a:cubicBezTo>
                  <a:pt x="312" y="1224"/>
                  <a:pt x="309" y="1218"/>
                  <a:pt x="309" y="1211"/>
                </a:cubicBezTo>
                <a:lnTo>
                  <a:pt x="309" y="1159"/>
                </a:lnTo>
                <a:cubicBezTo>
                  <a:pt x="309" y="1122"/>
                  <a:pt x="325" y="1091"/>
                  <a:pt x="356" y="1067"/>
                </a:cubicBezTo>
                <a:cubicBezTo>
                  <a:pt x="388" y="1042"/>
                  <a:pt x="424" y="1030"/>
                  <a:pt x="464" y="1030"/>
                </a:cubicBezTo>
                <a:cubicBezTo>
                  <a:pt x="500" y="1030"/>
                  <a:pt x="526" y="1020"/>
                  <a:pt x="542" y="1000"/>
                </a:cubicBezTo>
                <a:cubicBezTo>
                  <a:pt x="559" y="981"/>
                  <a:pt x="567" y="956"/>
                  <a:pt x="567" y="927"/>
                </a:cubicBezTo>
                <a:cubicBezTo>
                  <a:pt x="567" y="900"/>
                  <a:pt x="563" y="876"/>
                  <a:pt x="555" y="855"/>
                </a:cubicBezTo>
                <a:cubicBezTo>
                  <a:pt x="548" y="834"/>
                  <a:pt x="533" y="815"/>
                  <a:pt x="513" y="797"/>
                </a:cubicBezTo>
                <a:cubicBezTo>
                  <a:pt x="485" y="775"/>
                  <a:pt x="459" y="749"/>
                  <a:pt x="437" y="720"/>
                </a:cubicBezTo>
                <a:cubicBezTo>
                  <a:pt x="376" y="718"/>
                  <a:pt x="318" y="706"/>
                  <a:pt x="263" y="684"/>
                </a:cubicBezTo>
                <a:cubicBezTo>
                  <a:pt x="208" y="663"/>
                  <a:pt x="162" y="637"/>
                  <a:pt x="124" y="606"/>
                </a:cubicBezTo>
                <a:cubicBezTo>
                  <a:pt x="86" y="575"/>
                  <a:pt x="56" y="540"/>
                  <a:pt x="34" y="501"/>
                </a:cubicBezTo>
                <a:cubicBezTo>
                  <a:pt x="11" y="463"/>
                  <a:pt x="0" y="424"/>
                  <a:pt x="0" y="386"/>
                </a:cubicBezTo>
                <a:lnTo>
                  <a:pt x="0" y="283"/>
                </a:lnTo>
                <a:cubicBezTo>
                  <a:pt x="0" y="262"/>
                  <a:pt x="8" y="243"/>
                  <a:pt x="23" y="228"/>
                </a:cubicBezTo>
                <a:cubicBezTo>
                  <a:pt x="38" y="213"/>
                  <a:pt x="56" y="206"/>
                  <a:pt x="77" y="206"/>
                </a:cubicBezTo>
                <a:lnTo>
                  <a:pt x="309" y="206"/>
                </a:lnTo>
                <a:lnTo>
                  <a:pt x="309" y="128"/>
                </a:lnTo>
                <a:cubicBezTo>
                  <a:pt x="309" y="93"/>
                  <a:pt x="322" y="63"/>
                  <a:pt x="347" y="38"/>
                </a:cubicBezTo>
                <a:cubicBezTo>
                  <a:pt x="372" y="12"/>
                  <a:pt x="403" y="0"/>
                  <a:pt x="438" y="0"/>
                </a:cubicBezTo>
                <a:lnTo>
                  <a:pt x="902" y="0"/>
                </a:lnTo>
                <a:cubicBezTo>
                  <a:pt x="937" y="0"/>
                  <a:pt x="968" y="12"/>
                  <a:pt x="993" y="38"/>
                </a:cubicBezTo>
                <a:cubicBezTo>
                  <a:pt x="1018" y="63"/>
                  <a:pt x="1031" y="93"/>
                  <a:pt x="1031" y="128"/>
                </a:cubicBezTo>
                <a:lnTo>
                  <a:pt x="1031" y="206"/>
                </a:lnTo>
                <a:lnTo>
                  <a:pt x="1263" y="206"/>
                </a:lnTo>
                <a:cubicBezTo>
                  <a:pt x="1284" y="206"/>
                  <a:pt x="1302" y="213"/>
                  <a:pt x="1317" y="228"/>
                </a:cubicBezTo>
                <a:cubicBezTo>
                  <a:pt x="1332" y="243"/>
                  <a:pt x="1340" y="262"/>
                  <a:pt x="1340" y="28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0" name="Github Sign Icon"/>
          <p:cNvSpPr>
            <a:spLocks noChangeAspect="1" noEditPoints="1"/>
          </p:cNvSpPr>
          <p:nvPr/>
        </p:nvSpPr>
        <p:spPr bwMode="auto">
          <a:xfrm>
            <a:off x="5902827" y="3682188"/>
            <a:ext cx="266700" cy="266700"/>
          </a:xfrm>
          <a:custGeom>
            <a:avLst/>
            <a:gdLst>
              <a:gd name="T0" fmla="*/ 393 w 1236"/>
              <a:gd name="T1" fmla="*/ 1003 h 1236"/>
              <a:gd name="T2" fmla="*/ 386 w 1236"/>
              <a:gd name="T3" fmla="*/ 901 h 1236"/>
              <a:gd name="T4" fmla="*/ 439 w 1236"/>
              <a:gd name="T5" fmla="*/ 574 h 1236"/>
              <a:gd name="T6" fmla="*/ 318 w 1236"/>
              <a:gd name="T7" fmla="*/ 575 h 1236"/>
              <a:gd name="T8" fmla="*/ 424 w 1236"/>
              <a:gd name="T9" fmla="*/ 524 h 1236"/>
              <a:gd name="T10" fmla="*/ 573 w 1236"/>
              <a:gd name="T11" fmla="*/ 514 h 1236"/>
              <a:gd name="T12" fmla="*/ 464 w 1236"/>
              <a:gd name="T13" fmla="*/ 437 h 1236"/>
              <a:gd name="T14" fmla="*/ 259 w 1236"/>
              <a:gd name="T15" fmla="*/ 459 h 1236"/>
              <a:gd name="T16" fmla="*/ 235 w 1236"/>
              <a:gd name="T17" fmla="*/ 657 h 1236"/>
              <a:gd name="T18" fmla="*/ 294 w 1236"/>
              <a:gd name="T19" fmla="*/ 713 h 1236"/>
              <a:gd name="T20" fmla="*/ 297 w 1236"/>
              <a:gd name="T21" fmla="*/ 844 h 1236"/>
              <a:gd name="T22" fmla="*/ 206 w 1236"/>
              <a:gd name="T23" fmla="*/ 958 h 1236"/>
              <a:gd name="T24" fmla="*/ 302 w 1236"/>
              <a:gd name="T25" fmla="*/ 1078 h 1236"/>
              <a:gd name="T26" fmla="*/ 569 w 1236"/>
              <a:gd name="T27" fmla="*/ 938 h 1236"/>
              <a:gd name="T28" fmla="*/ 498 w 1236"/>
              <a:gd name="T29" fmla="*/ 841 h 1236"/>
              <a:gd name="T30" fmla="*/ 388 w 1236"/>
              <a:gd name="T31" fmla="*/ 804 h 1236"/>
              <a:gd name="T32" fmla="*/ 407 w 1236"/>
              <a:gd name="T33" fmla="*/ 731 h 1236"/>
              <a:gd name="T34" fmla="*/ 541 w 1236"/>
              <a:gd name="T35" fmla="*/ 566 h 1236"/>
              <a:gd name="T36" fmla="*/ 573 w 1236"/>
              <a:gd name="T37" fmla="*/ 514 h 1236"/>
              <a:gd name="T38" fmla="*/ 731 w 1236"/>
              <a:gd name="T39" fmla="*/ 851 h 1236"/>
              <a:gd name="T40" fmla="*/ 729 w 1236"/>
              <a:gd name="T41" fmla="*/ 479 h 1236"/>
              <a:gd name="T42" fmla="*/ 620 w 1236"/>
              <a:gd name="T43" fmla="*/ 418 h 1236"/>
              <a:gd name="T44" fmla="*/ 623 w 1236"/>
              <a:gd name="T45" fmla="*/ 785 h 1236"/>
              <a:gd name="T46" fmla="*/ 1030 w 1236"/>
              <a:gd name="T47" fmla="*/ 839 h 1236"/>
              <a:gd name="T48" fmla="*/ 975 w 1236"/>
              <a:gd name="T49" fmla="*/ 758 h 1236"/>
              <a:gd name="T50" fmla="*/ 933 w 1236"/>
              <a:gd name="T51" fmla="*/ 511 h 1236"/>
              <a:gd name="T52" fmla="*/ 996 w 1236"/>
              <a:gd name="T53" fmla="*/ 512 h 1236"/>
              <a:gd name="T54" fmla="*/ 1017 w 1236"/>
              <a:gd name="T55" fmla="*/ 418 h 1236"/>
              <a:gd name="T56" fmla="*/ 935 w 1236"/>
              <a:gd name="T57" fmla="*/ 336 h 1236"/>
              <a:gd name="T58" fmla="*/ 825 w 1236"/>
              <a:gd name="T59" fmla="*/ 381 h 1236"/>
              <a:gd name="T60" fmla="*/ 777 w 1236"/>
              <a:gd name="T61" fmla="*/ 418 h 1236"/>
              <a:gd name="T62" fmla="*/ 807 w 1236"/>
              <a:gd name="T63" fmla="*/ 510 h 1236"/>
              <a:gd name="T64" fmla="*/ 825 w 1236"/>
              <a:gd name="T65" fmla="*/ 511 h 1236"/>
              <a:gd name="T66" fmla="*/ 824 w 1236"/>
              <a:gd name="T67" fmla="*/ 512 h 1236"/>
              <a:gd name="T68" fmla="*/ 826 w 1236"/>
              <a:gd name="T69" fmla="*/ 739 h 1236"/>
              <a:gd name="T70" fmla="*/ 855 w 1236"/>
              <a:gd name="T71" fmla="*/ 823 h 1236"/>
              <a:gd name="T72" fmla="*/ 943 w 1236"/>
              <a:gd name="T73" fmla="*/ 858 h 1236"/>
              <a:gd name="T74" fmla="*/ 1030 w 1236"/>
              <a:gd name="T75" fmla="*/ 839 h 1236"/>
              <a:gd name="T76" fmla="*/ 724 w 1236"/>
              <a:gd name="T77" fmla="*/ 219 h 1236"/>
              <a:gd name="T78" fmla="*/ 627 w 1236"/>
              <a:gd name="T79" fmla="*/ 219 h 1236"/>
              <a:gd name="T80" fmla="*/ 627 w 1236"/>
              <a:gd name="T81" fmla="*/ 320 h 1236"/>
              <a:gd name="T82" fmla="*/ 724 w 1236"/>
              <a:gd name="T83" fmla="*/ 320 h 1236"/>
              <a:gd name="T84" fmla="*/ 1236 w 1236"/>
              <a:gd name="T85" fmla="*/ 232 h 1236"/>
              <a:gd name="T86" fmla="*/ 1168 w 1236"/>
              <a:gd name="T87" fmla="*/ 1168 h 1236"/>
              <a:gd name="T88" fmla="*/ 231 w 1236"/>
              <a:gd name="T89" fmla="*/ 1236 h 1236"/>
              <a:gd name="T90" fmla="*/ 0 w 1236"/>
              <a:gd name="T91" fmla="*/ 1004 h 1236"/>
              <a:gd name="T92" fmla="*/ 68 w 1236"/>
              <a:gd name="T93" fmla="*/ 68 h 1236"/>
              <a:gd name="T94" fmla="*/ 1004 w 1236"/>
              <a:gd name="T95" fmla="*/ 0 h 1236"/>
              <a:gd name="T96" fmla="*/ 1236 w 1236"/>
              <a:gd name="T97" fmla="*/ 2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36" h="1236">
                <a:moveTo>
                  <a:pt x="468" y="950"/>
                </a:moveTo>
                <a:cubicBezTo>
                  <a:pt x="468" y="985"/>
                  <a:pt x="443" y="1003"/>
                  <a:pt x="393" y="1003"/>
                </a:cubicBezTo>
                <a:cubicBezTo>
                  <a:pt x="336" y="1003"/>
                  <a:pt x="307" y="986"/>
                  <a:pt x="307" y="952"/>
                </a:cubicBezTo>
                <a:cubicBezTo>
                  <a:pt x="307" y="918"/>
                  <a:pt x="333" y="901"/>
                  <a:pt x="386" y="901"/>
                </a:cubicBezTo>
                <a:cubicBezTo>
                  <a:pt x="441" y="901"/>
                  <a:pt x="468" y="917"/>
                  <a:pt x="468" y="950"/>
                </a:cubicBezTo>
                <a:close/>
                <a:moveTo>
                  <a:pt x="439" y="574"/>
                </a:moveTo>
                <a:cubicBezTo>
                  <a:pt x="439" y="620"/>
                  <a:pt x="419" y="643"/>
                  <a:pt x="380" y="643"/>
                </a:cubicBezTo>
                <a:cubicBezTo>
                  <a:pt x="338" y="643"/>
                  <a:pt x="318" y="620"/>
                  <a:pt x="318" y="575"/>
                </a:cubicBezTo>
                <a:cubicBezTo>
                  <a:pt x="318" y="527"/>
                  <a:pt x="338" y="503"/>
                  <a:pt x="380" y="503"/>
                </a:cubicBezTo>
                <a:cubicBezTo>
                  <a:pt x="399" y="503"/>
                  <a:pt x="414" y="510"/>
                  <a:pt x="424" y="524"/>
                </a:cubicBezTo>
                <a:cubicBezTo>
                  <a:pt x="434" y="538"/>
                  <a:pt x="439" y="555"/>
                  <a:pt x="439" y="574"/>
                </a:cubicBezTo>
                <a:close/>
                <a:moveTo>
                  <a:pt x="573" y="514"/>
                </a:moveTo>
                <a:lnTo>
                  <a:pt x="573" y="413"/>
                </a:lnTo>
                <a:cubicBezTo>
                  <a:pt x="531" y="429"/>
                  <a:pt x="495" y="437"/>
                  <a:pt x="464" y="437"/>
                </a:cubicBezTo>
                <a:cubicBezTo>
                  <a:pt x="437" y="421"/>
                  <a:pt x="408" y="413"/>
                  <a:pt x="376" y="413"/>
                </a:cubicBezTo>
                <a:cubicBezTo>
                  <a:pt x="329" y="413"/>
                  <a:pt x="290" y="429"/>
                  <a:pt x="259" y="459"/>
                </a:cubicBezTo>
                <a:cubicBezTo>
                  <a:pt x="227" y="490"/>
                  <a:pt x="211" y="528"/>
                  <a:pt x="211" y="574"/>
                </a:cubicBezTo>
                <a:cubicBezTo>
                  <a:pt x="211" y="601"/>
                  <a:pt x="219" y="629"/>
                  <a:pt x="235" y="657"/>
                </a:cubicBezTo>
                <a:cubicBezTo>
                  <a:pt x="251" y="685"/>
                  <a:pt x="271" y="702"/>
                  <a:pt x="294" y="711"/>
                </a:cubicBezTo>
                <a:lnTo>
                  <a:pt x="294" y="713"/>
                </a:lnTo>
                <a:cubicBezTo>
                  <a:pt x="274" y="722"/>
                  <a:pt x="264" y="745"/>
                  <a:pt x="264" y="781"/>
                </a:cubicBezTo>
                <a:cubicBezTo>
                  <a:pt x="264" y="809"/>
                  <a:pt x="275" y="830"/>
                  <a:pt x="297" y="844"/>
                </a:cubicBezTo>
                <a:lnTo>
                  <a:pt x="297" y="846"/>
                </a:lnTo>
                <a:cubicBezTo>
                  <a:pt x="236" y="866"/>
                  <a:pt x="206" y="903"/>
                  <a:pt x="206" y="958"/>
                </a:cubicBezTo>
                <a:cubicBezTo>
                  <a:pt x="206" y="990"/>
                  <a:pt x="215" y="1016"/>
                  <a:pt x="235" y="1037"/>
                </a:cubicBezTo>
                <a:cubicBezTo>
                  <a:pt x="254" y="1057"/>
                  <a:pt x="276" y="1071"/>
                  <a:pt x="302" y="1078"/>
                </a:cubicBezTo>
                <a:cubicBezTo>
                  <a:pt x="328" y="1085"/>
                  <a:pt x="357" y="1088"/>
                  <a:pt x="388" y="1088"/>
                </a:cubicBezTo>
                <a:cubicBezTo>
                  <a:pt x="509" y="1088"/>
                  <a:pt x="569" y="1038"/>
                  <a:pt x="569" y="938"/>
                </a:cubicBezTo>
                <a:cubicBezTo>
                  <a:pt x="569" y="912"/>
                  <a:pt x="562" y="891"/>
                  <a:pt x="548" y="875"/>
                </a:cubicBezTo>
                <a:cubicBezTo>
                  <a:pt x="534" y="859"/>
                  <a:pt x="518" y="847"/>
                  <a:pt x="498" y="841"/>
                </a:cubicBezTo>
                <a:cubicBezTo>
                  <a:pt x="478" y="834"/>
                  <a:pt x="458" y="828"/>
                  <a:pt x="438" y="823"/>
                </a:cubicBezTo>
                <a:cubicBezTo>
                  <a:pt x="418" y="818"/>
                  <a:pt x="402" y="812"/>
                  <a:pt x="388" y="804"/>
                </a:cubicBezTo>
                <a:cubicBezTo>
                  <a:pt x="374" y="797"/>
                  <a:pt x="367" y="786"/>
                  <a:pt x="367" y="772"/>
                </a:cubicBezTo>
                <a:cubicBezTo>
                  <a:pt x="367" y="749"/>
                  <a:pt x="381" y="735"/>
                  <a:pt x="407" y="731"/>
                </a:cubicBezTo>
                <a:cubicBezTo>
                  <a:pt x="448" y="723"/>
                  <a:pt x="481" y="704"/>
                  <a:pt x="505" y="674"/>
                </a:cubicBezTo>
                <a:cubicBezTo>
                  <a:pt x="529" y="645"/>
                  <a:pt x="541" y="609"/>
                  <a:pt x="541" y="566"/>
                </a:cubicBezTo>
                <a:cubicBezTo>
                  <a:pt x="541" y="554"/>
                  <a:pt x="539" y="540"/>
                  <a:pt x="533" y="525"/>
                </a:cubicBezTo>
                <a:cubicBezTo>
                  <a:pt x="549" y="521"/>
                  <a:pt x="563" y="517"/>
                  <a:pt x="573" y="514"/>
                </a:cubicBezTo>
                <a:close/>
                <a:moveTo>
                  <a:pt x="620" y="851"/>
                </a:moveTo>
                <a:lnTo>
                  <a:pt x="731" y="851"/>
                </a:lnTo>
                <a:cubicBezTo>
                  <a:pt x="729" y="841"/>
                  <a:pt x="729" y="817"/>
                  <a:pt x="729" y="779"/>
                </a:cubicBezTo>
                <a:lnTo>
                  <a:pt x="729" y="479"/>
                </a:lnTo>
                <a:cubicBezTo>
                  <a:pt x="729" y="448"/>
                  <a:pt x="729" y="427"/>
                  <a:pt x="731" y="418"/>
                </a:cubicBezTo>
                <a:lnTo>
                  <a:pt x="620" y="418"/>
                </a:lnTo>
                <a:cubicBezTo>
                  <a:pt x="622" y="432"/>
                  <a:pt x="623" y="453"/>
                  <a:pt x="623" y="482"/>
                </a:cubicBezTo>
                <a:lnTo>
                  <a:pt x="623" y="785"/>
                </a:lnTo>
                <a:cubicBezTo>
                  <a:pt x="623" y="815"/>
                  <a:pt x="622" y="837"/>
                  <a:pt x="620" y="851"/>
                </a:cubicBezTo>
                <a:close/>
                <a:moveTo>
                  <a:pt x="1030" y="839"/>
                </a:moveTo>
                <a:lnTo>
                  <a:pt x="1030" y="741"/>
                </a:lnTo>
                <a:cubicBezTo>
                  <a:pt x="1014" y="752"/>
                  <a:pt x="996" y="758"/>
                  <a:pt x="975" y="758"/>
                </a:cubicBezTo>
                <a:cubicBezTo>
                  <a:pt x="947" y="758"/>
                  <a:pt x="933" y="736"/>
                  <a:pt x="933" y="692"/>
                </a:cubicBezTo>
                <a:lnTo>
                  <a:pt x="933" y="511"/>
                </a:lnTo>
                <a:lnTo>
                  <a:pt x="974" y="511"/>
                </a:lnTo>
                <a:cubicBezTo>
                  <a:pt x="979" y="511"/>
                  <a:pt x="986" y="511"/>
                  <a:pt x="996" y="512"/>
                </a:cubicBezTo>
                <a:cubicBezTo>
                  <a:pt x="1005" y="512"/>
                  <a:pt x="1012" y="513"/>
                  <a:pt x="1017" y="513"/>
                </a:cubicBezTo>
                <a:lnTo>
                  <a:pt x="1017" y="418"/>
                </a:lnTo>
                <a:lnTo>
                  <a:pt x="933" y="418"/>
                </a:lnTo>
                <a:cubicBezTo>
                  <a:pt x="933" y="374"/>
                  <a:pt x="933" y="347"/>
                  <a:pt x="935" y="336"/>
                </a:cubicBezTo>
                <a:lnTo>
                  <a:pt x="822" y="336"/>
                </a:lnTo>
                <a:cubicBezTo>
                  <a:pt x="824" y="349"/>
                  <a:pt x="825" y="364"/>
                  <a:pt x="825" y="381"/>
                </a:cubicBezTo>
                <a:lnTo>
                  <a:pt x="825" y="418"/>
                </a:lnTo>
                <a:lnTo>
                  <a:pt x="777" y="418"/>
                </a:lnTo>
                <a:lnTo>
                  <a:pt x="777" y="513"/>
                </a:lnTo>
                <a:cubicBezTo>
                  <a:pt x="796" y="511"/>
                  <a:pt x="806" y="510"/>
                  <a:pt x="807" y="510"/>
                </a:cubicBezTo>
                <a:cubicBezTo>
                  <a:pt x="809" y="510"/>
                  <a:pt x="812" y="510"/>
                  <a:pt x="816" y="510"/>
                </a:cubicBezTo>
                <a:cubicBezTo>
                  <a:pt x="820" y="511"/>
                  <a:pt x="823" y="511"/>
                  <a:pt x="825" y="511"/>
                </a:cubicBezTo>
                <a:lnTo>
                  <a:pt x="825" y="512"/>
                </a:lnTo>
                <a:lnTo>
                  <a:pt x="824" y="512"/>
                </a:lnTo>
                <a:lnTo>
                  <a:pt x="824" y="687"/>
                </a:lnTo>
                <a:cubicBezTo>
                  <a:pt x="824" y="707"/>
                  <a:pt x="824" y="724"/>
                  <a:pt x="826" y="739"/>
                </a:cubicBezTo>
                <a:cubicBezTo>
                  <a:pt x="827" y="753"/>
                  <a:pt x="830" y="768"/>
                  <a:pt x="835" y="784"/>
                </a:cubicBezTo>
                <a:cubicBezTo>
                  <a:pt x="840" y="800"/>
                  <a:pt x="846" y="813"/>
                  <a:pt x="855" y="823"/>
                </a:cubicBezTo>
                <a:cubicBezTo>
                  <a:pt x="863" y="833"/>
                  <a:pt x="875" y="842"/>
                  <a:pt x="890" y="848"/>
                </a:cubicBezTo>
                <a:cubicBezTo>
                  <a:pt x="905" y="854"/>
                  <a:pt x="922" y="858"/>
                  <a:pt x="943" y="858"/>
                </a:cubicBezTo>
                <a:cubicBezTo>
                  <a:pt x="977" y="858"/>
                  <a:pt x="1006" y="851"/>
                  <a:pt x="1030" y="838"/>
                </a:cubicBezTo>
                <a:lnTo>
                  <a:pt x="1030" y="839"/>
                </a:lnTo>
                <a:close/>
                <a:moveTo>
                  <a:pt x="743" y="270"/>
                </a:moveTo>
                <a:cubicBezTo>
                  <a:pt x="743" y="251"/>
                  <a:pt x="737" y="234"/>
                  <a:pt x="724" y="219"/>
                </a:cubicBezTo>
                <a:cubicBezTo>
                  <a:pt x="711" y="204"/>
                  <a:pt x="695" y="197"/>
                  <a:pt x="676" y="197"/>
                </a:cubicBezTo>
                <a:cubicBezTo>
                  <a:pt x="656" y="197"/>
                  <a:pt x="640" y="204"/>
                  <a:pt x="627" y="219"/>
                </a:cubicBezTo>
                <a:cubicBezTo>
                  <a:pt x="614" y="233"/>
                  <a:pt x="607" y="250"/>
                  <a:pt x="607" y="270"/>
                </a:cubicBezTo>
                <a:cubicBezTo>
                  <a:pt x="607" y="289"/>
                  <a:pt x="614" y="306"/>
                  <a:pt x="627" y="320"/>
                </a:cubicBezTo>
                <a:cubicBezTo>
                  <a:pt x="641" y="335"/>
                  <a:pt x="657" y="342"/>
                  <a:pt x="676" y="342"/>
                </a:cubicBezTo>
                <a:cubicBezTo>
                  <a:pt x="695" y="342"/>
                  <a:pt x="711" y="335"/>
                  <a:pt x="724" y="320"/>
                </a:cubicBezTo>
                <a:cubicBezTo>
                  <a:pt x="737" y="306"/>
                  <a:pt x="743" y="289"/>
                  <a:pt x="743" y="270"/>
                </a:cubicBezTo>
                <a:close/>
                <a:moveTo>
                  <a:pt x="1236" y="232"/>
                </a:moveTo>
                <a:lnTo>
                  <a:pt x="1236" y="1004"/>
                </a:lnTo>
                <a:cubicBezTo>
                  <a:pt x="1236" y="1068"/>
                  <a:pt x="1213" y="1123"/>
                  <a:pt x="1168" y="1168"/>
                </a:cubicBezTo>
                <a:cubicBezTo>
                  <a:pt x="1123" y="1214"/>
                  <a:pt x="1068" y="1236"/>
                  <a:pt x="1004" y="1236"/>
                </a:cubicBezTo>
                <a:lnTo>
                  <a:pt x="231" y="1236"/>
                </a:lnTo>
                <a:cubicBezTo>
                  <a:pt x="168" y="1236"/>
                  <a:pt x="113" y="1214"/>
                  <a:pt x="68" y="1168"/>
                </a:cubicBezTo>
                <a:cubicBezTo>
                  <a:pt x="22" y="1123"/>
                  <a:pt x="0" y="1068"/>
                  <a:pt x="0" y="1004"/>
                </a:cubicBezTo>
                <a:lnTo>
                  <a:pt x="0" y="232"/>
                </a:lnTo>
                <a:cubicBezTo>
                  <a:pt x="0" y="168"/>
                  <a:pt x="22" y="113"/>
                  <a:pt x="68" y="68"/>
                </a:cubicBezTo>
                <a:cubicBezTo>
                  <a:pt x="113" y="22"/>
                  <a:pt x="168" y="0"/>
                  <a:pt x="231" y="0"/>
                </a:cubicBezTo>
                <a:lnTo>
                  <a:pt x="1004" y="0"/>
                </a:lnTo>
                <a:cubicBezTo>
                  <a:pt x="1068" y="0"/>
                  <a:pt x="1123" y="22"/>
                  <a:pt x="1168" y="68"/>
                </a:cubicBezTo>
                <a:cubicBezTo>
                  <a:pt x="1213" y="113"/>
                  <a:pt x="1236" y="168"/>
                  <a:pt x="1236"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1" name="Upload Alt. Icon"/>
          <p:cNvSpPr>
            <a:spLocks noChangeAspect="1" noEditPoints="1"/>
          </p:cNvSpPr>
          <p:nvPr/>
        </p:nvSpPr>
        <p:spPr bwMode="auto">
          <a:xfrm>
            <a:off x="6325523" y="3686951"/>
            <a:ext cx="290513" cy="257175"/>
          </a:xfrm>
          <a:custGeom>
            <a:avLst/>
            <a:gdLst>
              <a:gd name="T0" fmla="*/ 1339 w 1339"/>
              <a:gd name="T1" fmla="*/ 696 h 1186"/>
              <a:gd name="T2" fmla="*/ 1339 w 1339"/>
              <a:gd name="T3" fmla="*/ 1160 h 1186"/>
              <a:gd name="T4" fmla="*/ 1332 w 1339"/>
              <a:gd name="T5" fmla="*/ 1178 h 1186"/>
              <a:gd name="T6" fmla="*/ 1314 w 1339"/>
              <a:gd name="T7" fmla="*/ 1186 h 1186"/>
              <a:gd name="T8" fmla="*/ 26 w 1339"/>
              <a:gd name="T9" fmla="*/ 1186 h 1186"/>
              <a:gd name="T10" fmla="*/ 7 w 1339"/>
              <a:gd name="T11" fmla="*/ 1178 h 1186"/>
              <a:gd name="T12" fmla="*/ 0 w 1339"/>
              <a:gd name="T13" fmla="*/ 1160 h 1186"/>
              <a:gd name="T14" fmla="*/ 0 w 1339"/>
              <a:gd name="T15" fmla="*/ 696 h 1186"/>
              <a:gd name="T16" fmla="*/ 7 w 1339"/>
              <a:gd name="T17" fmla="*/ 678 h 1186"/>
              <a:gd name="T18" fmla="*/ 26 w 1339"/>
              <a:gd name="T19" fmla="*/ 670 h 1186"/>
              <a:gd name="T20" fmla="*/ 180 w 1339"/>
              <a:gd name="T21" fmla="*/ 670 h 1186"/>
              <a:gd name="T22" fmla="*/ 198 w 1339"/>
              <a:gd name="T23" fmla="*/ 678 h 1186"/>
              <a:gd name="T24" fmla="*/ 206 w 1339"/>
              <a:gd name="T25" fmla="*/ 696 h 1186"/>
              <a:gd name="T26" fmla="*/ 206 w 1339"/>
              <a:gd name="T27" fmla="*/ 979 h 1186"/>
              <a:gd name="T28" fmla="*/ 1133 w 1339"/>
              <a:gd name="T29" fmla="*/ 979 h 1186"/>
              <a:gd name="T30" fmla="*/ 1133 w 1339"/>
              <a:gd name="T31" fmla="*/ 696 h 1186"/>
              <a:gd name="T32" fmla="*/ 1141 w 1339"/>
              <a:gd name="T33" fmla="*/ 678 h 1186"/>
              <a:gd name="T34" fmla="*/ 1159 w 1339"/>
              <a:gd name="T35" fmla="*/ 670 h 1186"/>
              <a:gd name="T36" fmla="*/ 1314 w 1339"/>
              <a:gd name="T37" fmla="*/ 670 h 1186"/>
              <a:gd name="T38" fmla="*/ 1332 w 1339"/>
              <a:gd name="T39" fmla="*/ 678 h 1186"/>
              <a:gd name="T40" fmla="*/ 1339 w 1339"/>
              <a:gd name="T41" fmla="*/ 696 h 1186"/>
              <a:gd name="T42" fmla="*/ 1082 w 1339"/>
              <a:gd name="T43" fmla="*/ 413 h 1186"/>
              <a:gd name="T44" fmla="*/ 1067 w 1339"/>
              <a:gd name="T45" fmla="*/ 449 h 1186"/>
              <a:gd name="T46" fmla="*/ 1030 w 1339"/>
              <a:gd name="T47" fmla="*/ 464 h 1186"/>
              <a:gd name="T48" fmla="*/ 824 w 1339"/>
              <a:gd name="T49" fmla="*/ 464 h 1186"/>
              <a:gd name="T50" fmla="*/ 824 w 1339"/>
              <a:gd name="T51" fmla="*/ 825 h 1186"/>
              <a:gd name="T52" fmla="*/ 809 w 1339"/>
              <a:gd name="T53" fmla="*/ 861 h 1186"/>
              <a:gd name="T54" fmla="*/ 773 w 1339"/>
              <a:gd name="T55" fmla="*/ 876 h 1186"/>
              <a:gd name="T56" fmla="*/ 567 w 1339"/>
              <a:gd name="T57" fmla="*/ 876 h 1186"/>
              <a:gd name="T58" fmla="*/ 530 w 1339"/>
              <a:gd name="T59" fmla="*/ 861 h 1186"/>
              <a:gd name="T60" fmla="*/ 515 w 1339"/>
              <a:gd name="T61" fmla="*/ 825 h 1186"/>
              <a:gd name="T62" fmla="*/ 515 w 1339"/>
              <a:gd name="T63" fmla="*/ 464 h 1186"/>
              <a:gd name="T64" fmla="*/ 309 w 1339"/>
              <a:gd name="T65" fmla="*/ 464 h 1186"/>
              <a:gd name="T66" fmla="*/ 273 w 1339"/>
              <a:gd name="T67" fmla="*/ 449 h 1186"/>
              <a:gd name="T68" fmla="*/ 257 w 1339"/>
              <a:gd name="T69" fmla="*/ 413 h 1186"/>
              <a:gd name="T70" fmla="*/ 273 w 1339"/>
              <a:gd name="T71" fmla="*/ 376 h 1186"/>
              <a:gd name="T72" fmla="*/ 633 w 1339"/>
              <a:gd name="T73" fmla="*/ 16 h 1186"/>
              <a:gd name="T74" fmla="*/ 670 w 1339"/>
              <a:gd name="T75" fmla="*/ 0 h 1186"/>
              <a:gd name="T76" fmla="*/ 706 w 1339"/>
              <a:gd name="T77" fmla="*/ 16 h 1186"/>
              <a:gd name="T78" fmla="*/ 1067 w 1339"/>
              <a:gd name="T79" fmla="*/ 376 h 1186"/>
              <a:gd name="T80" fmla="*/ 1082 w 1339"/>
              <a:gd name="T81" fmla="*/ 413 h 1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9" h="1186">
                <a:moveTo>
                  <a:pt x="1339" y="696"/>
                </a:moveTo>
                <a:lnTo>
                  <a:pt x="1339" y="1160"/>
                </a:lnTo>
                <a:cubicBezTo>
                  <a:pt x="1339" y="1167"/>
                  <a:pt x="1337" y="1173"/>
                  <a:pt x="1332" y="1178"/>
                </a:cubicBezTo>
                <a:cubicBezTo>
                  <a:pt x="1327" y="1183"/>
                  <a:pt x="1321" y="1186"/>
                  <a:pt x="1314" y="1186"/>
                </a:cubicBezTo>
                <a:lnTo>
                  <a:pt x="26" y="1186"/>
                </a:lnTo>
                <a:cubicBezTo>
                  <a:pt x="19" y="1186"/>
                  <a:pt x="13" y="1183"/>
                  <a:pt x="7" y="1178"/>
                </a:cubicBezTo>
                <a:cubicBezTo>
                  <a:pt x="2" y="1173"/>
                  <a:pt x="0" y="1167"/>
                  <a:pt x="0" y="1160"/>
                </a:cubicBezTo>
                <a:lnTo>
                  <a:pt x="0" y="696"/>
                </a:lnTo>
                <a:cubicBezTo>
                  <a:pt x="0" y="689"/>
                  <a:pt x="2" y="683"/>
                  <a:pt x="7" y="678"/>
                </a:cubicBezTo>
                <a:cubicBezTo>
                  <a:pt x="13" y="673"/>
                  <a:pt x="19" y="670"/>
                  <a:pt x="26" y="670"/>
                </a:cubicBezTo>
                <a:lnTo>
                  <a:pt x="180" y="670"/>
                </a:lnTo>
                <a:cubicBezTo>
                  <a:pt x="187" y="670"/>
                  <a:pt x="193" y="673"/>
                  <a:pt x="198" y="678"/>
                </a:cubicBezTo>
                <a:cubicBezTo>
                  <a:pt x="203" y="683"/>
                  <a:pt x="206" y="689"/>
                  <a:pt x="206" y="696"/>
                </a:cubicBezTo>
                <a:lnTo>
                  <a:pt x="206" y="979"/>
                </a:lnTo>
                <a:lnTo>
                  <a:pt x="1133" y="979"/>
                </a:lnTo>
                <a:lnTo>
                  <a:pt x="1133" y="696"/>
                </a:lnTo>
                <a:cubicBezTo>
                  <a:pt x="1133" y="689"/>
                  <a:pt x="1136" y="683"/>
                  <a:pt x="1141" y="678"/>
                </a:cubicBezTo>
                <a:cubicBezTo>
                  <a:pt x="1146" y="673"/>
                  <a:pt x="1152" y="670"/>
                  <a:pt x="1159" y="670"/>
                </a:cubicBezTo>
                <a:lnTo>
                  <a:pt x="1314" y="670"/>
                </a:lnTo>
                <a:cubicBezTo>
                  <a:pt x="1321" y="670"/>
                  <a:pt x="1327" y="673"/>
                  <a:pt x="1332" y="678"/>
                </a:cubicBezTo>
                <a:cubicBezTo>
                  <a:pt x="1337" y="683"/>
                  <a:pt x="1339" y="689"/>
                  <a:pt x="1339" y="696"/>
                </a:cubicBezTo>
                <a:close/>
                <a:moveTo>
                  <a:pt x="1082" y="413"/>
                </a:moveTo>
                <a:cubicBezTo>
                  <a:pt x="1082" y="427"/>
                  <a:pt x="1077" y="439"/>
                  <a:pt x="1067" y="449"/>
                </a:cubicBezTo>
                <a:cubicBezTo>
                  <a:pt x="1056" y="459"/>
                  <a:pt x="1044" y="464"/>
                  <a:pt x="1030" y="464"/>
                </a:cubicBezTo>
                <a:lnTo>
                  <a:pt x="824" y="464"/>
                </a:lnTo>
                <a:lnTo>
                  <a:pt x="824" y="825"/>
                </a:lnTo>
                <a:cubicBezTo>
                  <a:pt x="824" y="839"/>
                  <a:pt x="819" y="851"/>
                  <a:pt x="809" y="861"/>
                </a:cubicBezTo>
                <a:cubicBezTo>
                  <a:pt x="799" y="871"/>
                  <a:pt x="787" y="876"/>
                  <a:pt x="773" y="876"/>
                </a:cubicBezTo>
                <a:lnTo>
                  <a:pt x="567" y="876"/>
                </a:lnTo>
                <a:cubicBezTo>
                  <a:pt x="553" y="876"/>
                  <a:pt x="541" y="871"/>
                  <a:pt x="530" y="861"/>
                </a:cubicBezTo>
                <a:cubicBezTo>
                  <a:pt x="520" y="851"/>
                  <a:pt x="515" y="839"/>
                  <a:pt x="515" y="825"/>
                </a:cubicBezTo>
                <a:lnTo>
                  <a:pt x="515" y="464"/>
                </a:lnTo>
                <a:lnTo>
                  <a:pt x="309" y="464"/>
                </a:lnTo>
                <a:cubicBezTo>
                  <a:pt x="295" y="464"/>
                  <a:pt x="283" y="459"/>
                  <a:pt x="273" y="449"/>
                </a:cubicBezTo>
                <a:cubicBezTo>
                  <a:pt x="263" y="439"/>
                  <a:pt x="257" y="427"/>
                  <a:pt x="257" y="413"/>
                </a:cubicBezTo>
                <a:cubicBezTo>
                  <a:pt x="257" y="399"/>
                  <a:pt x="263" y="387"/>
                  <a:pt x="273" y="376"/>
                </a:cubicBezTo>
                <a:lnTo>
                  <a:pt x="633" y="16"/>
                </a:lnTo>
                <a:cubicBezTo>
                  <a:pt x="644" y="6"/>
                  <a:pt x="656" y="0"/>
                  <a:pt x="670" y="0"/>
                </a:cubicBezTo>
                <a:cubicBezTo>
                  <a:pt x="684" y="0"/>
                  <a:pt x="696" y="6"/>
                  <a:pt x="706" y="16"/>
                </a:cubicBezTo>
                <a:lnTo>
                  <a:pt x="1067" y="376"/>
                </a:lnTo>
                <a:cubicBezTo>
                  <a:pt x="1077" y="387"/>
                  <a:pt x="1082" y="399"/>
                  <a:pt x="1082" y="41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2" name="Lemon Icon"/>
          <p:cNvSpPr>
            <a:spLocks noChangeAspect="1" noEditPoints="1"/>
          </p:cNvSpPr>
          <p:nvPr/>
        </p:nvSpPr>
        <p:spPr bwMode="auto">
          <a:xfrm>
            <a:off x="6772032" y="3682188"/>
            <a:ext cx="266700" cy="266700"/>
          </a:xfrm>
          <a:custGeom>
            <a:avLst/>
            <a:gdLst>
              <a:gd name="T0" fmla="*/ 1127 w 1235"/>
              <a:gd name="T1" fmla="*/ 470 h 1236"/>
              <a:gd name="T2" fmla="*/ 1098 w 1235"/>
              <a:gd name="T3" fmla="*/ 357 h 1236"/>
              <a:gd name="T4" fmla="*/ 1088 w 1235"/>
              <a:gd name="T5" fmla="*/ 289 h 1236"/>
              <a:gd name="T6" fmla="*/ 1096 w 1235"/>
              <a:gd name="T7" fmla="*/ 179 h 1236"/>
              <a:gd name="T8" fmla="*/ 1078 w 1235"/>
              <a:gd name="T9" fmla="*/ 134 h 1236"/>
              <a:gd name="T10" fmla="*/ 983 w 1235"/>
              <a:gd name="T11" fmla="*/ 141 h 1236"/>
              <a:gd name="T12" fmla="*/ 701 w 1235"/>
              <a:gd name="T13" fmla="*/ 103 h 1236"/>
              <a:gd name="T14" fmla="*/ 556 w 1235"/>
              <a:gd name="T15" fmla="*/ 131 h 1236"/>
              <a:gd name="T16" fmla="*/ 322 w 1235"/>
              <a:gd name="T17" fmla="*/ 241 h 1236"/>
              <a:gd name="T18" fmla="*/ 122 w 1235"/>
              <a:gd name="T19" fmla="*/ 584 h 1236"/>
              <a:gd name="T20" fmla="*/ 113 w 1235"/>
              <a:gd name="T21" fmla="*/ 880 h 1236"/>
              <a:gd name="T22" fmla="*/ 114 w 1235"/>
              <a:gd name="T23" fmla="*/ 1031 h 1236"/>
              <a:gd name="T24" fmla="*/ 115 w 1235"/>
              <a:gd name="T25" fmla="*/ 1113 h 1236"/>
              <a:gd name="T26" fmla="*/ 200 w 1235"/>
              <a:gd name="T27" fmla="*/ 1116 h 1236"/>
              <a:gd name="T28" fmla="*/ 396 w 1235"/>
              <a:gd name="T29" fmla="*/ 1120 h 1236"/>
              <a:gd name="T30" fmla="*/ 761 w 1235"/>
              <a:gd name="T31" fmla="*/ 1103 h 1236"/>
              <a:gd name="T32" fmla="*/ 1084 w 1235"/>
              <a:gd name="T33" fmla="*/ 783 h 1236"/>
              <a:gd name="T34" fmla="*/ 1235 w 1235"/>
              <a:gd name="T35" fmla="*/ 560 h 1236"/>
              <a:gd name="T36" fmla="*/ 1021 w 1235"/>
              <a:gd name="T37" fmla="*/ 1055 h 1236"/>
              <a:gd name="T38" fmla="*/ 532 w 1235"/>
              <a:gd name="T39" fmla="*/ 1236 h 1236"/>
              <a:gd name="T40" fmla="*/ 260 w 1235"/>
              <a:gd name="T41" fmla="*/ 1213 h 1236"/>
              <a:gd name="T42" fmla="*/ 142 w 1235"/>
              <a:gd name="T43" fmla="*/ 1236 h 1236"/>
              <a:gd name="T44" fmla="*/ 2 w 1235"/>
              <a:gd name="T45" fmla="*/ 1088 h 1236"/>
              <a:gd name="T46" fmla="*/ 20 w 1235"/>
              <a:gd name="T47" fmla="*/ 979 h 1236"/>
              <a:gd name="T48" fmla="*/ 0 w 1235"/>
              <a:gd name="T49" fmla="*/ 785 h 1236"/>
              <a:gd name="T50" fmla="*/ 58 w 1235"/>
              <a:gd name="T51" fmla="*/ 441 h 1236"/>
              <a:gd name="T52" fmla="*/ 260 w 1235"/>
              <a:gd name="T53" fmla="*/ 159 h 1236"/>
              <a:gd name="T54" fmla="*/ 701 w 1235"/>
              <a:gd name="T55" fmla="*/ 0 h 1236"/>
              <a:gd name="T56" fmla="*/ 982 w 1235"/>
              <a:gd name="T57" fmla="*/ 38 h 1236"/>
              <a:gd name="T58" fmla="*/ 1074 w 1235"/>
              <a:gd name="T59" fmla="*/ 30 h 1236"/>
              <a:gd name="T60" fmla="*/ 1199 w 1235"/>
              <a:gd name="T61" fmla="*/ 179 h 1236"/>
              <a:gd name="T62" fmla="*/ 1191 w 1235"/>
              <a:gd name="T63" fmla="*/ 289 h 1236"/>
              <a:gd name="T64" fmla="*/ 1194 w 1235"/>
              <a:gd name="T65" fmla="*/ 317 h 1236"/>
              <a:gd name="T66" fmla="*/ 1203 w 1235"/>
              <a:gd name="T67" fmla="*/ 341 h 1236"/>
              <a:gd name="T68" fmla="*/ 1228 w 1235"/>
              <a:gd name="T69" fmla="*/ 45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5" h="1236">
                <a:moveTo>
                  <a:pt x="1132" y="562"/>
                </a:moveTo>
                <a:cubicBezTo>
                  <a:pt x="1132" y="538"/>
                  <a:pt x="1130" y="508"/>
                  <a:pt x="1127" y="470"/>
                </a:cubicBezTo>
                <a:cubicBezTo>
                  <a:pt x="1123" y="433"/>
                  <a:pt x="1118" y="407"/>
                  <a:pt x="1112" y="393"/>
                </a:cubicBezTo>
                <a:cubicBezTo>
                  <a:pt x="1106" y="376"/>
                  <a:pt x="1101" y="365"/>
                  <a:pt x="1098" y="357"/>
                </a:cubicBezTo>
                <a:cubicBezTo>
                  <a:pt x="1096" y="350"/>
                  <a:pt x="1093" y="340"/>
                  <a:pt x="1091" y="328"/>
                </a:cubicBezTo>
                <a:cubicBezTo>
                  <a:pt x="1089" y="316"/>
                  <a:pt x="1088" y="303"/>
                  <a:pt x="1088" y="289"/>
                </a:cubicBezTo>
                <a:cubicBezTo>
                  <a:pt x="1088" y="276"/>
                  <a:pt x="1089" y="258"/>
                  <a:pt x="1092" y="234"/>
                </a:cubicBezTo>
                <a:cubicBezTo>
                  <a:pt x="1095" y="209"/>
                  <a:pt x="1096" y="191"/>
                  <a:pt x="1096" y="179"/>
                </a:cubicBezTo>
                <a:cubicBezTo>
                  <a:pt x="1096" y="159"/>
                  <a:pt x="1093" y="145"/>
                  <a:pt x="1088" y="135"/>
                </a:cubicBezTo>
                <a:cubicBezTo>
                  <a:pt x="1086" y="134"/>
                  <a:pt x="1082" y="134"/>
                  <a:pt x="1078" y="134"/>
                </a:cubicBezTo>
                <a:cubicBezTo>
                  <a:pt x="1067" y="134"/>
                  <a:pt x="1052" y="135"/>
                  <a:pt x="1031" y="138"/>
                </a:cubicBezTo>
                <a:cubicBezTo>
                  <a:pt x="1010" y="140"/>
                  <a:pt x="994" y="141"/>
                  <a:pt x="983" y="141"/>
                </a:cubicBezTo>
                <a:cubicBezTo>
                  <a:pt x="951" y="141"/>
                  <a:pt x="904" y="135"/>
                  <a:pt x="842" y="122"/>
                </a:cubicBezTo>
                <a:cubicBezTo>
                  <a:pt x="779" y="109"/>
                  <a:pt x="732" y="103"/>
                  <a:pt x="701" y="103"/>
                </a:cubicBezTo>
                <a:cubicBezTo>
                  <a:pt x="678" y="103"/>
                  <a:pt x="652" y="106"/>
                  <a:pt x="625" y="112"/>
                </a:cubicBezTo>
                <a:cubicBezTo>
                  <a:pt x="597" y="118"/>
                  <a:pt x="574" y="124"/>
                  <a:pt x="556" y="131"/>
                </a:cubicBezTo>
                <a:cubicBezTo>
                  <a:pt x="538" y="137"/>
                  <a:pt x="514" y="146"/>
                  <a:pt x="484" y="158"/>
                </a:cubicBezTo>
                <a:cubicBezTo>
                  <a:pt x="411" y="187"/>
                  <a:pt x="356" y="215"/>
                  <a:pt x="322" y="241"/>
                </a:cubicBezTo>
                <a:cubicBezTo>
                  <a:pt x="270" y="280"/>
                  <a:pt x="227" y="331"/>
                  <a:pt x="193" y="394"/>
                </a:cubicBezTo>
                <a:cubicBezTo>
                  <a:pt x="159" y="456"/>
                  <a:pt x="135" y="520"/>
                  <a:pt x="122" y="584"/>
                </a:cubicBezTo>
                <a:cubicBezTo>
                  <a:pt x="109" y="648"/>
                  <a:pt x="103" y="715"/>
                  <a:pt x="103" y="784"/>
                </a:cubicBezTo>
                <a:cubicBezTo>
                  <a:pt x="103" y="805"/>
                  <a:pt x="106" y="837"/>
                  <a:pt x="113" y="880"/>
                </a:cubicBezTo>
                <a:cubicBezTo>
                  <a:pt x="119" y="923"/>
                  <a:pt x="123" y="956"/>
                  <a:pt x="123" y="978"/>
                </a:cubicBezTo>
                <a:cubicBezTo>
                  <a:pt x="123" y="990"/>
                  <a:pt x="120" y="1008"/>
                  <a:pt x="114" y="1031"/>
                </a:cubicBezTo>
                <a:cubicBezTo>
                  <a:pt x="108" y="1055"/>
                  <a:pt x="105" y="1072"/>
                  <a:pt x="105" y="1084"/>
                </a:cubicBezTo>
                <a:cubicBezTo>
                  <a:pt x="105" y="1096"/>
                  <a:pt x="108" y="1106"/>
                  <a:pt x="115" y="1113"/>
                </a:cubicBezTo>
                <a:cubicBezTo>
                  <a:pt x="121" y="1121"/>
                  <a:pt x="130" y="1125"/>
                  <a:pt x="142" y="1125"/>
                </a:cubicBezTo>
                <a:cubicBezTo>
                  <a:pt x="155" y="1125"/>
                  <a:pt x="174" y="1122"/>
                  <a:pt x="200" y="1116"/>
                </a:cubicBezTo>
                <a:cubicBezTo>
                  <a:pt x="226" y="1110"/>
                  <a:pt x="246" y="1107"/>
                  <a:pt x="260" y="1107"/>
                </a:cubicBezTo>
                <a:cubicBezTo>
                  <a:pt x="290" y="1107"/>
                  <a:pt x="336" y="1112"/>
                  <a:pt x="396" y="1120"/>
                </a:cubicBezTo>
                <a:cubicBezTo>
                  <a:pt x="456" y="1128"/>
                  <a:pt x="502" y="1132"/>
                  <a:pt x="532" y="1132"/>
                </a:cubicBezTo>
                <a:cubicBezTo>
                  <a:pt x="630" y="1132"/>
                  <a:pt x="706" y="1123"/>
                  <a:pt x="761" y="1103"/>
                </a:cubicBezTo>
                <a:cubicBezTo>
                  <a:pt x="830" y="1079"/>
                  <a:pt x="894" y="1038"/>
                  <a:pt x="951" y="981"/>
                </a:cubicBezTo>
                <a:cubicBezTo>
                  <a:pt x="1008" y="923"/>
                  <a:pt x="1052" y="857"/>
                  <a:pt x="1084" y="783"/>
                </a:cubicBezTo>
                <a:cubicBezTo>
                  <a:pt x="1116" y="709"/>
                  <a:pt x="1132" y="635"/>
                  <a:pt x="1132" y="562"/>
                </a:cubicBezTo>
                <a:close/>
                <a:moveTo>
                  <a:pt x="1235" y="560"/>
                </a:moveTo>
                <a:cubicBezTo>
                  <a:pt x="1235" y="648"/>
                  <a:pt x="1217" y="736"/>
                  <a:pt x="1179" y="824"/>
                </a:cubicBezTo>
                <a:cubicBezTo>
                  <a:pt x="1141" y="911"/>
                  <a:pt x="1089" y="988"/>
                  <a:pt x="1021" y="1055"/>
                </a:cubicBezTo>
                <a:cubicBezTo>
                  <a:pt x="954" y="1123"/>
                  <a:pt x="878" y="1171"/>
                  <a:pt x="795" y="1201"/>
                </a:cubicBezTo>
                <a:cubicBezTo>
                  <a:pt x="728" y="1224"/>
                  <a:pt x="641" y="1236"/>
                  <a:pt x="532" y="1236"/>
                </a:cubicBezTo>
                <a:cubicBezTo>
                  <a:pt x="502" y="1236"/>
                  <a:pt x="456" y="1232"/>
                  <a:pt x="396" y="1225"/>
                </a:cubicBezTo>
                <a:cubicBezTo>
                  <a:pt x="335" y="1217"/>
                  <a:pt x="290" y="1213"/>
                  <a:pt x="260" y="1213"/>
                </a:cubicBezTo>
                <a:cubicBezTo>
                  <a:pt x="247" y="1213"/>
                  <a:pt x="227" y="1217"/>
                  <a:pt x="201" y="1225"/>
                </a:cubicBezTo>
                <a:cubicBezTo>
                  <a:pt x="175" y="1232"/>
                  <a:pt x="155" y="1236"/>
                  <a:pt x="142" y="1236"/>
                </a:cubicBezTo>
                <a:cubicBezTo>
                  <a:pt x="103" y="1236"/>
                  <a:pt x="70" y="1221"/>
                  <a:pt x="43" y="1191"/>
                </a:cubicBezTo>
                <a:cubicBezTo>
                  <a:pt x="15" y="1162"/>
                  <a:pt x="2" y="1127"/>
                  <a:pt x="2" y="1088"/>
                </a:cubicBezTo>
                <a:cubicBezTo>
                  <a:pt x="2" y="1075"/>
                  <a:pt x="5" y="1057"/>
                  <a:pt x="11" y="1033"/>
                </a:cubicBezTo>
                <a:cubicBezTo>
                  <a:pt x="17" y="1010"/>
                  <a:pt x="20" y="992"/>
                  <a:pt x="20" y="979"/>
                </a:cubicBezTo>
                <a:cubicBezTo>
                  <a:pt x="20" y="958"/>
                  <a:pt x="16" y="926"/>
                  <a:pt x="10" y="882"/>
                </a:cubicBezTo>
                <a:cubicBezTo>
                  <a:pt x="3" y="839"/>
                  <a:pt x="0" y="807"/>
                  <a:pt x="0" y="785"/>
                </a:cubicBezTo>
                <a:cubicBezTo>
                  <a:pt x="0" y="725"/>
                  <a:pt x="4" y="667"/>
                  <a:pt x="14" y="609"/>
                </a:cubicBezTo>
                <a:cubicBezTo>
                  <a:pt x="24" y="552"/>
                  <a:pt x="38" y="496"/>
                  <a:pt x="58" y="441"/>
                </a:cubicBezTo>
                <a:cubicBezTo>
                  <a:pt x="77" y="385"/>
                  <a:pt x="104" y="333"/>
                  <a:pt x="139" y="285"/>
                </a:cubicBezTo>
                <a:cubicBezTo>
                  <a:pt x="173" y="236"/>
                  <a:pt x="213" y="194"/>
                  <a:pt x="260" y="159"/>
                </a:cubicBezTo>
                <a:cubicBezTo>
                  <a:pt x="301" y="127"/>
                  <a:pt x="364" y="95"/>
                  <a:pt x="446" y="62"/>
                </a:cubicBezTo>
                <a:cubicBezTo>
                  <a:pt x="550" y="21"/>
                  <a:pt x="635" y="0"/>
                  <a:pt x="701" y="0"/>
                </a:cubicBezTo>
                <a:cubicBezTo>
                  <a:pt x="733" y="0"/>
                  <a:pt x="780" y="6"/>
                  <a:pt x="842" y="19"/>
                </a:cubicBezTo>
                <a:cubicBezTo>
                  <a:pt x="904" y="32"/>
                  <a:pt x="951" y="38"/>
                  <a:pt x="982" y="38"/>
                </a:cubicBezTo>
                <a:cubicBezTo>
                  <a:pt x="992" y="38"/>
                  <a:pt x="1007" y="37"/>
                  <a:pt x="1028" y="34"/>
                </a:cubicBezTo>
                <a:cubicBezTo>
                  <a:pt x="1048" y="32"/>
                  <a:pt x="1064" y="30"/>
                  <a:pt x="1074" y="30"/>
                </a:cubicBezTo>
                <a:cubicBezTo>
                  <a:pt x="1118" y="30"/>
                  <a:pt x="1149" y="44"/>
                  <a:pt x="1169" y="71"/>
                </a:cubicBezTo>
                <a:cubicBezTo>
                  <a:pt x="1189" y="98"/>
                  <a:pt x="1199" y="134"/>
                  <a:pt x="1199" y="179"/>
                </a:cubicBezTo>
                <a:cubicBezTo>
                  <a:pt x="1199" y="191"/>
                  <a:pt x="1198" y="210"/>
                  <a:pt x="1195" y="234"/>
                </a:cubicBezTo>
                <a:cubicBezTo>
                  <a:pt x="1192" y="258"/>
                  <a:pt x="1191" y="276"/>
                  <a:pt x="1191" y="289"/>
                </a:cubicBezTo>
                <a:cubicBezTo>
                  <a:pt x="1191" y="294"/>
                  <a:pt x="1191" y="299"/>
                  <a:pt x="1192" y="303"/>
                </a:cubicBezTo>
                <a:cubicBezTo>
                  <a:pt x="1192" y="308"/>
                  <a:pt x="1193" y="313"/>
                  <a:pt x="1194" y="317"/>
                </a:cubicBezTo>
                <a:cubicBezTo>
                  <a:pt x="1195" y="322"/>
                  <a:pt x="1196" y="325"/>
                  <a:pt x="1197" y="328"/>
                </a:cubicBezTo>
                <a:cubicBezTo>
                  <a:pt x="1198" y="331"/>
                  <a:pt x="1200" y="335"/>
                  <a:pt x="1203" y="341"/>
                </a:cubicBezTo>
                <a:cubicBezTo>
                  <a:pt x="1205" y="347"/>
                  <a:pt x="1207" y="351"/>
                  <a:pt x="1208" y="355"/>
                </a:cubicBezTo>
                <a:cubicBezTo>
                  <a:pt x="1216" y="376"/>
                  <a:pt x="1223" y="408"/>
                  <a:pt x="1228" y="450"/>
                </a:cubicBezTo>
                <a:cubicBezTo>
                  <a:pt x="1233" y="492"/>
                  <a:pt x="1235" y="529"/>
                  <a:pt x="1235" y="56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3" name="Phone Icon"/>
          <p:cNvSpPr>
            <a:spLocks noChangeAspect="1"/>
          </p:cNvSpPr>
          <p:nvPr/>
        </p:nvSpPr>
        <p:spPr bwMode="auto">
          <a:xfrm>
            <a:off x="7227273" y="3693301"/>
            <a:ext cx="246063" cy="244475"/>
          </a:xfrm>
          <a:custGeom>
            <a:avLst/>
            <a:gdLst>
              <a:gd name="T0" fmla="*/ 1134 w 1134"/>
              <a:gd name="T1" fmla="*/ 895 h 1134"/>
              <a:gd name="T2" fmla="*/ 1126 w 1134"/>
              <a:gd name="T3" fmla="*/ 952 h 1134"/>
              <a:gd name="T4" fmla="*/ 1109 w 1134"/>
              <a:gd name="T5" fmla="*/ 1007 h 1134"/>
              <a:gd name="T6" fmla="*/ 1011 w 1134"/>
              <a:gd name="T7" fmla="*/ 1093 h 1134"/>
              <a:gd name="T8" fmla="*/ 861 w 1134"/>
              <a:gd name="T9" fmla="*/ 1134 h 1134"/>
              <a:gd name="T10" fmla="*/ 819 w 1134"/>
              <a:gd name="T11" fmla="*/ 1131 h 1134"/>
              <a:gd name="T12" fmla="*/ 773 w 1134"/>
              <a:gd name="T13" fmla="*/ 1121 h 1134"/>
              <a:gd name="T14" fmla="*/ 734 w 1134"/>
              <a:gd name="T15" fmla="*/ 1109 h 1134"/>
              <a:gd name="T16" fmla="*/ 690 w 1134"/>
              <a:gd name="T17" fmla="*/ 1093 h 1134"/>
              <a:gd name="T18" fmla="*/ 650 w 1134"/>
              <a:gd name="T19" fmla="*/ 1078 h 1134"/>
              <a:gd name="T20" fmla="*/ 509 w 1134"/>
              <a:gd name="T21" fmla="*/ 1011 h 1134"/>
              <a:gd name="T22" fmla="*/ 296 w 1134"/>
              <a:gd name="T23" fmla="*/ 838 h 1134"/>
              <a:gd name="T24" fmla="*/ 123 w 1134"/>
              <a:gd name="T25" fmla="*/ 625 h 1134"/>
              <a:gd name="T26" fmla="*/ 56 w 1134"/>
              <a:gd name="T27" fmla="*/ 484 h 1134"/>
              <a:gd name="T28" fmla="*/ 42 w 1134"/>
              <a:gd name="T29" fmla="*/ 445 h 1134"/>
              <a:gd name="T30" fmla="*/ 25 w 1134"/>
              <a:gd name="T31" fmla="*/ 400 h 1134"/>
              <a:gd name="T32" fmla="*/ 13 w 1134"/>
              <a:gd name="T33" fmla="*/ 362 h 1134"/>
              <a:gd name="T34" fmla="*/ 3 w 1134"/>
              <a:gd name="T35" fmla="*/ 315 h 1134"/>
              <a:gd name="T36" fmla="*/ 0 w 1134"/>
              <a:gd name="T37" fmla="*/ 273 h 1134"/>
              <a:gd name="T38" fmla="*/ 42 w 1134"/>
              <a:gd name="T39" fmla="*/ 123 h 1134"/>
              <a:gd name="T40" fmla="*/ 127 w 1134"/>
              <a:gd name="T41" fmla="*/ 25 h 1134"/>
              <a:gd name="T42" fmla="*/ 182 w 1134"/>
              <a:gd name="T43" fmla="*/ 8 h 1134"/>
              <a:gd name="T44" fmla="*/ 239 w 1134"/>
              <a:gd name="T45" fmla="*/ 0 h 1134"/>
              <a:gd name="T46" fmla="*/ 256 w 1134"/>
              <a:gd name="T47" fmla="*/ 3 h 1134"/>
              <a:gd name="T48" fmla="*/ 298 w 1134"/>
              <a:gd name="T49" fmla="*/ 64 h 1134"/>
              <a:gd name="T50" fmla="*/ 322 w 1134"/>
              <a:gd name="T51" fmla="*/ 107 h 1134"/>
              <a:gd name="T52" fmla="*/ 351 w 1134"/>
              <a:gd name="T53" fmla="*/ 159 h 1134"/>
              <a:gd name="T54" fmla="*/ 376 w 1134"/>
              <a:gd name="T55" fmla="*/ 202 h 1134"/>
              <a:gd name="T56" fmla="*/ 390 w 1134"/>
              <a:gd name="T57" fmla="*/ 222 h 1134"/>
              <a:gd name="T58" fmla="*/ 407 w 1134"/>
              <a:gd name="T59" fmla="*/ 250 h 1134"/>
              <a:gd name="T60" fmla="*/ 413 w 1134"/>
              <a:gd name="T61" fmla="*/ 273 h 1134"/>
              <a:gd name="T62" fmla="*/ 390 w 1134"/>
              <a:gd name="T63" fmla="*/ 313 h 1134"/>
              <a:gd name="T64" fmla="*/ 340 w 1134"/>
              <a:gd name="T65" fmla="*/ 358 h 1134"/>
              <a:gd name="T66" fmla="*/ 290 w 1134"/>
              <a:gd name="T67" fmla="*/ 400 h 1134"/>
              <a:gd name="T68" fmla="*/ 267 w 1134"/>
              <a:gd name="T69" fmla="*/ 437 h 1134"/>
              <a:gd name="T70" fmla="*/ 271 w 1134"/>
              <a:gd name="T71" fmla="*/ 456 h 1134"/>
              <a:gd name="T72" fmla="*/ 278 w 1134"/>
              <a:gd name="T73" fmla="*/ 472 h 1134"/>
              <a:gd name="T74" fmla="*/ 289 w 1134"/>
              <a:gd name="T75" fmla="*/ 491 h 1134"/>
              <a:gd name="T76" fmla="*/ 298 w 1134"/>
              <a:gd name="T77" fmla="*/ 507 h 1134"/>
              <a:gd name="T78" fmla="*/ 438 w 1134"/>
              <a:gd name="T79" fmla="*/ 696 h 1134"/>
              <a:gd name="T80" fmla="*/ 628 w 1134"/>
              <a:gd name="T81" fmla="*/ 836 h 1134"/>
              <a:gd name="T82" fmla="*/ 643 w 1134"/>
              <a:gd name="T83" fmla="*/ 845 h 1134"/>
              <a:gd name="T84" fmla="*/ 662 w 1134"/>
              <a:gd name="T85" fmla="*/ 857 h 1134"/>
              <a:gd name="T86" fmla="*/ 679 w 1134"/>
              <a:gd name="T87" fmla="*/ 863 h 1134"/>
              <a:gd name="T88" fmla="*/ 697 w 1134"/>
              <a:gd name="T89" fmla="*/ 867 h 1134"/>
              <a:gd name="T90" fmla="*/ 734 w 1134"/>
              <a:gd name="T91" fmla="*/ 844 h 1134"/>
              <a:gd name="T92" fmla="*/ 777 w 1134"/>
              <a:gd name="T93" fmla="*/ 795 h 1134"/>
              <a:gd name="T94" fmla="*/ 821 w 1134"/>
              <a:gd name="T95" fmla="*/ 745 h 1134"/>
              <a:gd name="T96" fmla="*/ 861 w 1134"/>
              <a:gd name="T97" fmla="*/ 722 h 1134"/>
              <a:gd name="T98" fmla="*/ 884 w 1134"/>
              <a:gd name="T99" fmla="*/ 727 h 1134"/>
              <a:gd name="T100" fmla="*/ 913 w 1134"/>
              <a:gd name="T101" fmla="*/ 745 h 1134"/>
              <a:gd name="T102" fmla="*/ 933 w 1134"/>
              <a:gd name="T103" fmla="*/ 759 h 1134"/>
              <a:gd name="T104" fmla="*/ 976 w 1134"/>
              <a:gd name="T105" fmla="*/ 784 h 1134"/>
              <a:gd name="T106" fmla="*/ 1027 w 1134"/>
              <a:gd name="T107" fmla="*/ 812 h 1134"/>
              <a:gd name="T108" fmla="*/ 1070 w 1134"/>
              <a:gd name="T109" fmla="*/ 836 h 1134"/>
              <a:gd name="T110" fmla="*/ 1132 w 1134"/>
              <a:gd name="T111" fmla="*/ 879 h 1134"/>
              <a:gd name="T112" fmla="*/ 1134 w 1134"/>
              <a:gd name="T113" fmla="*/ 896 h 1134"/>
              <a:gd name="T114" fmla="*/ 1134 w 1134"/>
              <a:gd name="T115" fmla="*/ 89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34" h="1134">
                <a:moveTo>
                  <a:pt x="1134" y="895"/>
                </a:moveTo>
                <a:cubicBezTo>
                  <a:pt x="1134" y="910"/>
                  <a:pt x="1131" y="929"/>
                  <a:pt x="1126" y="952"/>
                </a:cubicBezTo>
                <a:cubicBezTo>
                  <a:pt x="1121" y="976"/>
                  <a:pt x="1115" y="994"/>
                  <a:pt x="1109" y="1007"/>
                </a:cubicBezTo>
                <a:cubicBezTo>
                  <a:pt x="1098" y="1034"/>
                  <a:pt x="1065" y="1063"/>
                  <a:pt x="1011" y="1093"/>
                </a:cubicBezTo>
                <a:cubicBezTo>
                  <a:pt x="960" y="1120"/>
                  <a:pt x="910" y="1134"/>
                  <a:pt x="861" y="1134"/>
                </a:cubicBezTo>
                <a:cubicBezTo>
                  <a:pt x="847" y="1134"/>
                  <a:pt x="832" y="1133"/>
                  <a:pt x="819" y="1131"/>
                </a:cubicBezTo>
                <a:cubicBezTo>
                  <a:pt x="805" y="1129"/>
                  <a:pt x="790" y="1126"/>
                  <a:pt x="773" y="1121"/>
                </a:cubicBezTo>
                <a:cubicBezTo>
                  <a:pt x="755" y="1116"/>
                  <a:pt x="743" y="1112"/>
                  <a:pt x="734" y="1109"/>
                </a:cubicBezTo>
                <a:cubicBezTo>
                  <a:pt x="726" y="1106"/>
                  <a:pt x="711" y="1101"/>
                  <a:pt x="690" y="1093"/>
                </a:cubicBezTo>
                <a:cubicBezTo>
                  <a:pt x="668" y="1085"/>
                  <a:pt x="655" y="1080"/>
                  <a:pt x="650" y="1078"/>
                </a:cubicBezTo>
                <a:cubicBezTo>
                  <a:pt x="598" y="1059"/>
                  <a:pt x="551" y="1037"/>
                  <a:pt x="509" y="1011"/>
                </a:cubicBezTo>
                <a:cubicBezTo>
                  <a:pt x="441" y="969"/>
                  <a:pt x="370" y="911"/>
                  <a:pt x="296" y="838"/>
                </a:cubicBezTo>
                <a:cubicBezTo>
                  <a:pt x="223" y="765"/>
                  <a:pt x="165" y="694"/>
                  <a:pt x="123" y="625"/>
                </a:cubicBezTo>
                <a:cubicBezTo>
                  <a:pt x="97" y="584"/>
                  <a:pt x="75" y="537"/>
                  <a:pt x="56" y="484"/>
                </a:cubicBezTo>
                <a:cubicBezTo>
                  <a:pt x="54" y="479"/>
                  <a:pt x="50" y="466"/>
                  <a:pt x="42" y="445"/>
                </a:cubicBezTo>
                <a:cubicBezTo>
                  <a:pt x="33" y="423"/>
                  <a:pt x="28" y="408"/>
                  <a:pt x="25" y="400"/>
                </a:cubicBezTo>
                <a:cubicBezTo>
                  <a:pt x="22" y="392"/>
                  <a:pt x="18" y="379"/>
                  <a:pt x="13" y="362"/>
                </a:cubicBezTo>
                <a:cubicBezTo>
                  <a:pt x="9" y="345"/>
                  <a:pt x="5" y="329"/>
                  <a:pt x="3" y="315"/>
                </a:cubicBezTo>
                <a:cubicBezTo>
                  <a:pt x="1" y="302"/>
                  <a:pt x="0" y="288"/>
                  <a:pt x="0" y="273"/>
                </a:cubicBezTo>
                <a:cubicBezTo>
                  <a:pt x="0" y="224"/>
                  <a:pt x="14" y="174"/>
                  <a:pt x="42" y="123"/>
                </a:cubicBezTo>
                <a:cubicBezTo>
                  <a:pt x="72" y="69"/>
                  <a:pt x="100" y="36"/>
                  <a:pt x="127" y="25"/>
                </a:cubicBezTo>
                <a:cubicBezTo>
                  <a:pt x="140" y="19"/>
                  <a:pt x="159" y="14"/>
                  <a:pt x="182" y="8"/>
                </a:cubicBezTo>
                <a:cubicBezTo>
                  <a:pt x="205" y="3"/>
                  <a:pt x="224" y="0"/>
                  <a:pt x="239" y="0"/>
                </a:cubicBezTo>
                <a:cubicBezTo>
                  <a:pt x="246" y="0"/>
                  <a:pt x="252" y="1"/>
                  <a:pt x="256" y="3"/>
                </a:cubicBezTo>
                <a:cubicBezTo>
                  <a:pt x="265" y="6"/>
                  <a:pt x="280" y="26"/>
                  <a:pt x="298" y="64"/>
                </a:cubicBezTo>
                <a:cubicBezTo>
                  <a:pt x="304" y="74"/>
                  <a:pt x="312" y="89"/>
                  <a:pt x="322" y="107"/>
                </a:cubicBezTo>
                <a:cubicBezTo>
                  <a:pt x="333" y="126"/>
                  <a:pt x="342" y="143"/>
                  <a:pt x="351" y="159"/>
                </a:cubicBezTo>
                <a:cubicBezTo>
                  <a:pt x="359" y="174"/>
                  <a:pt x="368" y="188"/>
                  <a:pt x="376" y="202"/>
                </a:cubicBezTo>
                <a:cubicBezTo>
                  <a:pt x="377" y="204"/>
                  <a:pt x="382" y="210"/>
                  <a:pt x="390" y="222"/>
                </a:cubicBezTo>
                <a:cubicBezTo>
                  <a:pt x="397" y="233"/>
                  <a:pt x="403" y="243"/>
                  <a:pt x="407" y="250"/>
                </a:cubicBezTo>
                <a:cubicBezTo>
                  <a:pt x="411" y="258"/>
                  <a:pt x="413" y="266"/>
                  <a:pt x="413" y="273"/>
                </a:cubicBezTo>
                <a:cubicBezTo>
                  <a:pt x="413" y="284"/>
                  <a:pt x="405" y="297"/>
                  <a:pt x="390" y="313"/>
                </a:cubicBezTo>
                <a:cubicBezTo>
                  <a:pt x="374" y="330"/>
                  <a:pt x="358" y="344"/>
                  <a:pt x="340" y="358"/>
                </a:cubicBezTo>
                <a:cubicBezTo>
                  <a:pt x="322" y="371"/>
                  <a:pt x="305" y="385"/>
                  <a:pt x="290" y="400"/>
                </a:cubicBezTo>
                <a:cubicBezTo>
                  <a:pt x="275" y="415"/>
                  <a:pt x="267" y="428"/>
                  <a:pt x="267" y="437"/>
                </a:cubicBezTo>
                <a:cubicBezTo>
                  <a:pt x="267" y="442"/>
                  <a:pt x="268" y="448"/>
                  <a:pt x="271" y="456"/>
                </a:cubicBezTo>
                <a:cubicBezTo>
                  <a:pt x="274" y="463"/>
                  <a:pt x="276" y="468"/>
                  <a:pt x="278" y="472"/>
                </a:cubicBezTo>
                <a:cubicBezTo>
                  <a:pt x="280" y="476"/>
                  <a:pt x="283" y="482"/>
                  <a:pt x="289" y="491"/>
                </a:cubicBezTo>
                <a:cubicBezTo>
                  <a:pt x="295" y="501"/>
                  <a:pt x="298" y="506"/>
                  <a:pt x="298" y="507"/>
                </a:cubicBezTo>
                <a:cubicBezTo>
                  <a:pt x="339" y="580"/>
                  <a:pt x="386" y="643"/>
                  <a:pt x="438" y="696"/>
                </a:cubicBezTo>
                <a:cubicBezTo>
                  <a:pt x="491" y="748"/>
                  <a:pt x="554" y="795"/>
                  <a:pt x="628" y="836"/>
                </a:cubicBezTo>
                <a:cubicBezTo>
                  <a:pt x="629" y="837"/>
                  <a:pt x="634" y="840"/>
                  <a:pt x="643" y="845"/>
                </a:cubicBezTo>
                <a:cubicBezTo>
                  <a:pt x="652" y="851"/>
                  <a:pt x="658" y="855"/>
                  <a:pt x="662" y="857"/>
                </a:cubicBezTo>
                <a:cubicBezTo>
                  <a:pt x="666" y="858"/>
                  <a:pt x="671" y="861"/>
                  <a:pt x="679" y="863"/>
                </a:cubicBezTo>
                <a:cubicBezTo>
                  <a:pt x="686" y="866"/>
                  <a:pt x="692" y="867"/>
                  <a:pt x="697" y="867"/>
                </a:cubicBezTo>
                <a:cubicBezTo>
                  <a:pt x="706" y="867"/>
                  <a:pt x="719" y="860"/>
                  <a:pt x="734" y="844"/>
                </a:cubicBezTo>
                <a:cubicBezTo>
                  <a:pt x="749" y="829"/>
                  <a:pt x="763" y="812"/>
                  <a:pt x="777" y="795"/>
                </a:cubicBezTo>
                <a:cubicBezTo>
                  <a:pt x="790" y="777"/>
                  <a:pt x="805" y="760"/>
                  <a:pt x="821" y="745"/>
                </a:cubicBezTo>
                <a:cubicBezTo>
                  <a:pt x="837" y="729"/>
                  <a:pt x="850" y="722"/>
                  <a:pt x="861" y="722"/>
                </a:cubicBezTo>
                <a:cubicBezTo>
                  <a:pt x="869" y="722"/>
                  <a:pt x="876" y="724"/>
                  <a:pt x="884" y="727"/>
                </a:cubicBezTo>
                <a:cubicBezTo>
                  <a:pt x="892" y="731"/>
                  <a:pt x="901" y="737"/>
                  <a:pt x="913" y="745"/>
                </a:cubicBezTo>
                <a:cubicBezTo>
                  <a:pt x="924" y="752"/>
                  <a:pt x="931" y="757"/>
                  <a:pt x="933" y="759"/>
                </a:cubicBezTo>
                <a:cubicBezTo>
                  <a:pt x="946" y="767"/>
                  <a:pt x="960" y="775"/>
                  <a:pt x="976" y="784"/>
                </a:cubicBezTo>
                <a:cubicBezTo>
                  <a:pt x="991" y="792"/>
                  <a:pt x="1008" y="802"/>
                  <a:pt x="1027" y="812"/>
                </a:cubicBezTo>
                <a:cubicBezTo>
                  <a:pt x="1046" y="822"/>
                  <a:pt x="1060" y="830"/>
                  <a:pt x="1070" y="836"/>
                </a:cubicBezTo>
                <a:cubicBezTo>
                  <a:pt x="1108" y="855"/>
                  <a:pt x="1128" y="869"/>
                  <a:pt x="1132" y="879"/>
                </a:cubicBezTo>
                <a:cubicBezTo>
                  <a:pt x="1133" y="882"/>
                  <a:pt x="1134" y="888"/>
                  <a:pt x="1134" y="896"/>
                </a:cubicBezTo>
                <a:lnTo>
                  <a:pt x="1134" y="89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4" name="Check Empty Icon"/>
          <p:cNvSpPr>
            <a:spLocks noChangeAspect="1" noEditPoints="1"/>
          </p:cNvSpPr>
          <p:nvPr/>
        </p:nvSpPr>
        <p:spPr bwMode="auto">
          <a:xfrm>
            <a:off x="7670607" y="3693301"/>
            <a:ext cx="244475" cy="244475"/>
          </a:xfrm>
          <a:custGeom>
            <a:avLst/>
            <a:gdLst>
              <a:gd name="T0" fmla="*/ 902 w 1134"/>
              <a:gd name="T1" fmla="*/ 103 h 1134"/>
              <a:gd name="T2" fmla="*/ 232 w 1134"/>
              <a:gd name="T3" fmla="*/ 103 h 1134"/>
              <a:gd name="T4" fmla="*/ 141 w 1134"/>
              <a:gd name="T5" fmla="*/ 141 h 1134"/>
              <a:gd name="T6" fmla="*/ 103 w 1134"/>
              <a:gd name="T7" fmla="*/ 232 h 1134"/>
              <a:gd name="T8" fmla="*/ 103 w 1134"/>
              <a:gd name="T9" fmla="*/ 902 h 1134"/>
              <a:gd name="T10" fmla="*/ 141 w 1134"/>
              <a:gd name="T11" fmla="*/ 993 h 1134"/>
              <a:gd name="T12" fmla="*/ 232 w 1134"/>
              <a:gd name="T13" fmla="*/ 1031 h 1134"/>
              <a:gd name="T14" fmla="*/ 902 w 1134"/>
              <a:gd name="T15" fmla="*/ 1031 h 1134"/>
              <a:gd name="T16" fmla="*/ 993 w 1134"/>
              <a:gd name="T17" fmla="*/ 993 h 1134"/>
              <a:gd name="T18" fmla="*/ 1031 w 1134"/>
              <a:gd name="T19" fmla="*/ 902 h 1134"/>
              <a:gd name="T20" fmla="*/ 1031 w 1134"/>
              <a:gd name="T21" fmla="*/ 232 h 1134"/>
              <a:gd name="T22" fmla="*/ 993 w 1134"/>
              <a:gd name="T23" fmla="*/ 141 h 1134"/>
              <a:gd name="T24" fmla="*/ 902 w 1134"/>
              <a:gd name="T25" fmla="*/ 103 h 1134"/>
              <a:gd name="T26" fmla="*/ 1134 w 1134"/>
              <a:gd name="T27" fmla="*/ 232 h 1134"/>
              <a:gd name="T28" fmla="*/ 1134 w 1134"/>
              <a:gd name="T29" fmla="*/ 902 h 1134"/>
              <a:gd name="T30" fmla="*/ 1066 w 1134"/>
              <a:gd name="T31" fmla="*/ 1066 h 1134"/>
              <a:gd name="T32" fmla="*/ 902 w 1134"/>
              <a:gd name="T33" fmla="*/ 1134 h 1134"/>
              <a:gd name="T34" fmla="*/ 232 w 1134"/>
              <a:gd name="T35" fmla="*/ 1134 h 1134"/>
              <a:gd name="T36" fmla="*/ 68 w 1134"/>
              <a:gd name="T37" fmla="*/ 1066 h 1134"/>
              <a:gd name="T38" fmla="*/ 0 w 1134"/>
              <a:gd name="T39" fmla="*/ 902 h 1134"/>
              <a:gd name="T40" fmla="*/ 0 w 1134"/>
              <a:gd name="T41" fmla="*/ 232 h 1134"/>
              <a:gd name="T42" fmla="*/ 68 w 1134"/>
              <a:gd name="T43" fmla="*/ 68 h 1134"/>
              <a:gd name="T44" fmla="*/ 232 w 1134"/>
              <a:gd name="T45" fmla="*/ 0 h 1134"/>
              <a:gd name="T46" fmla="*/ 902 w 1134"/>
              <a:gd name="T47" fmla="*/ 0 h 1134"/>
              <a:gd name="T48" fmla="*/ 1066 w 1134"/>
              <a:gd name="T49" fmla="*/ 68 h 1134"/>
              <a:gd name="T50" fmla="*/ 1134 w 1134"/>
              <a:gd name="T51" fmla="*/ 23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34" h="1134">
                <a:moveTo>
                  <a:pt x="902" y="103"/>
                </a:moveTo>
                <a:lnTo>
                  <a:pt x="232" y="103"/>
                </a:lnTo>
                <a:cubicBezTo>
                  <a:pt x="197" y="103"/>
                  <a:pt x="166" y="116"/>
                  <a:pt x="141" y="141"/>
                </a:cubicBezTo>
                <a:cubicBezTo>
                  <a:pt x="116" y="166"/>
                  <a:pt x="103" y="197"/>
                  <a:pt x="103" y="232"/>
                </a:cubicBezTo>
                <a:lnTo>
                  <a:pt x="103" y="902"/>
                </a:lnTo>
                <a:cubicBezTo>
                  <a:pt x="103" y="937"/>
                  <a:pt x="116" y="968"/>
                  <a:pt x="141" y="993"/>
                </a:cubicBezTo>
                <a:cubicBezTo>
                  <a:pt x="166" y="1018"/>
                  <a:pt x="197" y="1031"/>
                  <a:pt x="232" y="1031"/>
                </a:cubicBezTo>
                <a:lnTo>
                  <a:pt x="902" y="1031"/>
                </a:lnTo>
                <a:cubicBezTo>
                  <a:pt x="937" y="1031"/>
                  <a:pt x="968" y="1018"/>
                  <a:pt x="993" y="993"/>
                </a:cubicBezTo>
                <a:cubicBezTo>
                  <a:pt x="1018" y="968"/>
                  <a:pt x="1031" y="937"/>
                  <a:pt x="1031" y="902"/>
                </a:cubicBezTo>
                <a:lnTo>
                  <a:pt x="1031" y="232"/>
                </a:lnTo>
                <a:cubicBezTo>
                  <a:pt x="1031" y="197"/>
                  <a:pt x="1018" y="166"/>
                  <a:pt x="993" y="141"/>
                </a:cubicBezTo>
                <a:cubicBezTo>
                  <a:pt x="968" y="116"/>
                  <a:pt x="937" y="103"/>
                  <a:pt x="902" y="103"/>
                </a:cubicBezTo>
                <a:close/>
                <a:moveTo>
                  <a:pt x="1134" y="232"/>
                </a:moveTo>
                <a:lnTo>
                  <a:pt x="1134" y="902"/>
                </a:lnTo>
                <a:cubicBezTo>
                  <a:pt x="1134" y="966"/>
                  <a:pt x="1111" y="1020"/>
                  <a:pt x="1066" y="1066"/>
                </a:cubicBezTo>
                <a:cubicBezTo>
                  <a:pt x="1020" y="1111"/>
                  <a:pt x="966" y="1134"/>
                  <a:pt x="902" y="1134"/>
                </a:cubicBezTo>
                <a:lnTo>
                  <a:pt x="232" y="1134"/>
                </a:lnTo>
                <a:cubicBezTo>
                  <a:pt x="168" y="1134"/>
                  <a:pt x="114" y="1111"/>
                  <a:pt x="68" y="1066"/>
                </a:cubicBezTo>
                <a:cubicBezTo>
                  <a:pt x="23" y="1020"/>
                  <a:pt x="0" y="966"/>
                  <a:pt x="0" y="902"/>
                </a:cubicBezTo>
                <a:lnTo>
                  <a:pt x="0" y="232"/>
                </a:lnTo>
                <a:cubicBezTo>
                  <a:pt x="0" y="168"/>
                  <a:pt x="23" y="114"/>
                  <a:pt x="68" y="68"/>
                </a:cubicBezTo>
                <a:cubicBezTo>
                  <a:pt x="114" y="23"/>
                  <a:pt x="168" y="0"/>
                  <a:pt x="232" y="0"/>
                </a:cubicBezTo>
                <a:lnTo>
                  <a:pt x="902" y="0"/>
                </a:lnTo>
                <a:cubicBezTo>
                  <a:pt x="966" y="0"/>
                  <a:pt x="1020" y="23"/>
                  <a:pt x="1066" y="68"/>
                </a:cubicBezTo>
                <a:cubicBezTo>
                  <a:pt x="1111" y="114"/>
                  <a:pt x="1134" y="168"/>
                  <a:pt x="1134"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5" name="Bookmark Empty Icon"/>
          <p:cNvSpPr>
            <a:spLocks noChangeAspect="1" noEditPoints="1"/>
          </p:cNvSpPr>
          <p:nvPr/>
        </p:nvSpPr>
        <p:spPr bwMode="auto">
          <a:xfrm>
            <a:off x="8131402" y="3683776"/>
            <a:ext cx="223838" cy="263525"/>
          </a:xfrm>
          <a:custGeom>
            <a:avLst/>
            <a:gdLst>
              <a:gd name="T0" fmla="*/ 927 w 1030"/>
              <a:gd name="T1" fmla="*/ 103 h 1218"/>
              <a:gd name="T2" fmla="*/ 103 w 1030"/>
              <a:gd name="T3" fmla="*/ 103 h 1218"/>
              <a:gd name="T4" fmla="*/ 103 w 1030"/>
              <a:gd name="T5" fmla="*/ 1103 h 1218"/>
              <a:gd name="T6" fmla="*/ 443 w 1030"/>
              <a:gd name="T7" fmla="*/ 776 h 1218"/>
              <a:gd name="T8" fmla="*/ 515 w 1030"/>
              <a:gd name="T9" fmla="*/ 708 h 1218"/>
              <a:gd name="T10" fmla="*/ 586 w 1030"/>
              <a:gd name="T11" fmla="*/ 776 h 1218"/>
              <a:gd name="T12" fmla="*/ 927 w 1030"/>
              <a:gd name="T13" fmla="*/ 1103 h 1218"/>
              <a:gd name="T14" fmla="*/ 927 w 1030"/>
              <a:gd name="T15" fmla="*/ 103 h 1218"/>
              <a:gd name="T16" fmla="*/ 937 w 1030"/>
              <a:gd name="T17" fmla="*/ 0 h 1218"/>
              <a:gd name="T18" fmla="*/ 972 w 1030"/>
              <a:gd name="T19" fmla="*/ 7 h 1218"/>
              <a:gd name="T20" fmla="*/ 1014 w 1030"/>
              <a:gd name="T21" fmla="*/ 40 h 1218"/>
              <a:gd name="T22" fmla="*/ 1030 w 1030"/>
              <a:gd name="T23" fmla="*/ 90 h 1218"/>
              <a:gd name="T24" fmla="*/ 1030 w 1030"/>
              <a:gd name="T25" fmla="*/ 1128 h 1218"/>
              <a:gd name="T26" fmla="*/ 1014 w 1030"/>
              <a:gd name="T27" fmla="*/ 1178 h 1218"/>
              <a:gd name="T28" fmla="*/ 972 w 1030"/>
              <a:gd name="T29" fmla="*/ 1211 h 1218"/>
              <a:gd name="T30" fmla="*/ 937 w 1030"/>
              <a:gd name="T31" fmla="*/ 1217 h 1218"/>
              <a:gd name="T32" fmla="*/ 870 w 1030"/>
              <a:gd name="T33" fmla="*/ 1191 h 1218"/>
              <a:gd name="T34" fmla="*/ 515 w 1030"/>
              <a:gd name="T35" fmla="*/ 850 h 1218"/>
              <a:gd name="T36" fmla="*/ 160 w 1030"/>
              <a:gd name="T37" fmla="*/ 1191 h 1218"/>
              <a:gd name="T38" fmla="*/ 93 w 1030"/>
              <a:gd name="T39" fmla="*/ 1218 h 1218"/>
              <a:gd name="T40" fmla="*/ 58 w 1030"/>
              <a:gd name="T41" fmla="*/ 1211 h 1218"/>
              <a:gd name="T42" fmla="*/ 15 w 1030"/>
              <a:gd name="T43" fmla="*/ 1178 h 1218"/>
              <a:gd name="T44" fmla="*/ 0 w 1030"/>
              <a:gd name="T45" fmla="*/ 1128 h 1218"/>
              <a:gd name="T46" fmla="*/ 0 w 1030"/>
              <a:gd name="T47" fmla="*/ 90 h 1218"/>
              <a:gd name="T48" fmla="*/ 15 w 1030"/>
              <a:gd name="T49" fmla="*/ 40 h 1218"/>
              <a:gd name="T50" fmla="*/ 58 w 1030"/>
              <a:gd name="T51" fmla="*/ 7 h 1218"/>
              <a:gd name="T52" fmla="*/ 93 w 1030"/>
              <a:gd name="T53" fmla="*/ 0 h 1218"/>
              <a:gd name="T54" fmla="*/ 937 w 1030"/>
              <a:gd name="T55" fmla="*/ 0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30" h="1218">
                <a:moveTo>
                  <a:pt x="927" y="103"/>
                </a:moveTo>
                <a:lnTo>
                  <a:pt x="103" y="103"/>
                </a:lnTo>
                <a:lnTo>
                  <a:pt x="103" y="1103"/>
                </a:lnTo>
                <a:lnTo>
                  <a:pt x="443" y="776"/>
                </a:lnTo>
                <a:lnTo>
                  <a:pt x="515" y="708"/>
                </a:lnTo>
                <a:lnTo>
                  <a:pt x="586" y="776"/>
                </a:lnTo>
                <a:lnTo>
                  <a:pt x="927" y="1103"/>
                </a:lnTo>
                <a:lnTo>
                  <a:pt x="927" y="103"/>
                </a:lnTo>
                <a:close/>
                <a:moveTo>
                  <a:pt x="937" y="0"/>
                </a:moveTo>
                <a:cubicBezTo>
                  <a:pt x="949" y="0"/>
                  <a:pt x="961" y="2"/>
                  <a:pt x="972" y="7"/>
                </a:cubicBezTo>
                <a:cubicBezTo>
                  <a:pt x="990" y="14"/>
                  <a:pt x="1004" y="25"/>
                  <a:pt x="1014" y="40"/>
                </a:cubicBezTo>
                <a:cubicBezTo>
                  <a:pt x="1025" y="55"/>
                  <a:pt x="1030" y="72"/>
                  <a:pt x="1030" y="90"/>
                </a:cubicBezTo>
                <a:lnTo>
                  <a:pt x="1030" y="1128"/>
                </a:lnTo>
                <a:cubicBezTo>
                  <a:pt x="1030" y="1146"/>
                  <a:pt x="1025" y="1163"/>
                  <a:pt x="1014" y="1178"/>
                </a:cubicBezTo>
                <a:cubicBezTo>
                  <a:pt x="1004" y="1193"/>
                  <a:pt x="990" y="1204"/>
                  <a:pt x="972" y="1211"/>
                </a:cubicBezTo>
                <a:cubicBezTo>
                  <a:pt x="962" y="1215"/>
                  <a:pt x="950" y="1217"/>
                  <a:pt x="937" y="1217"/>
                </a:cubicBezTo>
                <a:cubicBezTo>
                  <a:pt x="911" y="1217"/>
                  <a:pt x="889" y="1209"/>
                  <a:pt x="870" y="1191"/>
                </a:cubicBezTo>
                <a:lnTo>
                  <a:pt x="515" y="850"/>
                </a:lnTo>
                <a:lnTo>
                  <a:pt x="160" y="1191"/>
                </a:lnTo>
                <a:cubicBezTo>
                  <a:pt x="140" y="1209"/>
                  <a:pt x="118" y="1218"/>
                  <a:pt x="93" y="1218"/>
                </a:cubicBezTo>
                <a:cubicBezTo>
                  <a:pt x="81" y="1218"/>
                  <a:pt x="69" y="1216"/>
                  <a:pt x="58" y="1211"/>
                </a:cubicBezTo>
                <a:cubicBezTo>
                  <a:pt x="40" y="1204"/>
                  <a:pt x="26" y="1193"/>
                  <a:pt x="15" y="1178"/>
                </a:cubicBezTo>
                <a:cubicBezTo>
                  <a:pt x="5" y="1163"/>
                  <a:pt x="0" y="1146"/>
                  <a:pt x="0" y="1128"/>
                </a:cubicBezTo>
                <a:lnTo>
                  <a:pt x="0" y="90"/>
                </a:lnTo>
                <a:cubicBezTo>
                  <a:pt x="0" y="72"/>
                  <a:pt x="5" y="55"/>
                  <a:pt x="15" y="40"/>
                </a:cubicBezTo>
                <a:cubicBezTo>
                  <a:pt x="26" y="25"/>
                  <a:pt x="40" y="14"/>
                  <a:pt x="58" y="7"/>
                </a:cubicBezTo>
                <a:cubicBezTo>
                  <a:pt x="69" y="2"/>
                  <a:pt x="81" y="0"/>
                  <a:pt x="93" y="0"/>
                </a:cubicBezTo>
                <a:lnTo>
                  <a:pt x="93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6" name="Phone Sign Icon"/>
          <p:cNvSpPr>
            <a:spLocks noChangeAspect="1" noEditPoints="1"/>
          </p:cNvSpPr>
          <p:nvPr/>
        </p:nvSpPr>
        <p:spPr bwMode="auto">
          <a:xfrm>
            <a:off x="8562830" y="3682188"/>
            <a:ext cx="266700" cy="266700"/>
          </a:xfrm>
          <a:custGeom>
            <a:avLst/>
            <a:gdLst>
              <a:gd name="T0" fmla="*/ 1029 w 1237"/>
              <a:gd name="T1" fmla="*/ 844 h 1236"/>
              <a:gd name="T2" fmla="*/ 927 w 1237"/>
              <a:gd name="T3" fmla="*/ 781 h 1236"/>
              <a:gd name="T4" fmla="*/ 869 w 1237"/>
              <a:gd name="T5" fmla="*/ 747 h 1236"/>
              <a:gd name="T6" fmla="*/ 832 w 1237"/>
              <a:gd name="T7" fmla="*/ 731 h 1236"/>
              <a:gd name="T8" fmla="*/ 748 w 1237"/>
              <a:gd name="T9" fmla="*/ 810 h 1236"/>
              <a:gd name="T10" fmla="*/ 699 w 1237"/>
              <a:gd name="T11" fmla="*/ 833 h 1236"/>
              <a:gd name="T12" fmla="*/ 673 w 1237"/>
              <a:gd name="T13" fmla="*/ 820 h 1236"/>
              <a:gd name="T14" fmla="*/ 525 w 1237"/>
              <a:gd name="T15" fmla="*/ 712 h 1236"/>
              <a:gd name="T16" fmla="*/ 416 w 1237"/>
              <a:gd name="T17" fmla="*/ 563 h 1236"/>
              <a:gd name="T18" fmla="*/ 403 w 1237"/>
              <a:gd name="T19" fmla="*/ 537 h 1236"/>
              <a:gd name="T20" fmla="*/ 417 w 1237"/>
              <a:gd name="T21" fmla="*/ 497 h 1236"/>
              <a:gd name="T22" fmla="*/ 489 w 1237"/>
              <a:gd name="T23" fmla="*/ 434 h 1236"/>
              <a:gd name="T24" fmla="*/ 502 w 1237"/>
              <a:gd name="T25" fmla="*/ 388 h 1236"/>
              <a:gd name="T26" fmla="*/ 479 w 1237"/>
              <a:gd name="T27" fmla="*/ 352 h 1236"/>
              <a:gd name="T28" fmla="*/ 447 w 1237"/>
              <a:gd name="T29" fmla="*/ 293 h 1236"/>
              <a:gd name="T30" fmla="*/ 406 w 1237"/>
              <a:gd name="T31" fmla="*/ 222 h 1236"/>
              <a:gd name="T32" fmla="*/ 379 w 1237"/>
              <a:gd name="T33" fmla="*/ 206 h 1236"/>
              <a:gd name="T34" fmla="*/ 234 w 1237"/>
              <a:gd name="T35" fmla="*/ 299 h 1236"/>
              <a:gd name="T36" fmla="*/ 208 w 1237"/>
              <a:gd name="T37" fmla="*/ 432 h 1236"/>
              <a:gd name="T38" fmla="*/ 220 w 1237"/>
              <a:gd name="T39" fmla="*/ 483 h 1236"/>
              <a:gd name="T40" fmla="*/ 238 w 1237"/>
              <a:gd name="T41" fmla="*/ 533 h 1236"/>
              <a:gd name="T42" fmla="*/ 421 w 1237"/>
              <a:gd name="T43" fmla="*/ 816 h 1236"/>
              <a:gd name="T44" fmla="*/ 703 w 1237"/>
              <a:gd name="T45" fmla="*/ 999 h 1236"/>
              <a:gd name="T46" fmla="*/ 753 w 1237"/>
              <a:gd name="T47" fmla="*/ 1017 h 1236"/>
              <a:gd name="T48" fmla="*/ 804 w 1237"/>
              <a:gd name="T49" fmla="*/ 1028 h 1236"/>
              <a:gd name="T50" fmla="*/ 937 w 1237"/>
              <a:gd name="T51" fmla="*/ 1003 h 1236"/>
              <a:gd name="T52" fmla="*/ 1031 w 1237"/>
              <a:gd name="T53" fmla="*/ 857 h 1236"/>
              <a:gd name="T54" fmla="*/ 1237 w 1237"/>
              <a:gd name="T55" fmla="*/ 1004 h 1236"/>
              <a:gd name="T56" fmla="*/ 1005 w 1237"/>
              <a:gd name="T57" fmla="*/ 1236 h 1236"/>
              <a:gd name="T58" fmla="*/ 68 w 1237"/>
              <a:gd name="T59" fmla="*/ 1168 h 1236"/>
              <a:gd name="T60" fmla="*/ 0 w 1237"/>
              <a:gd name="T61" fmla="*/ 232 h 1236"/>
              <a:gd name="T62" fmla="*/ 232 w 1237"/>
              <a:gd name="T63" fmla="*/ 0 h 1236"/>
              <a:gd name="T64" fmla="*/ 1169 w 1237"/>
              <a:gd name="T65" fmla="*/ 6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37" h="1236">
                <a:moveTo>
                  <a:pt x="1031" y="857"/>
                </a:moveTo>
                <a:cubicBezTo>
                  <a:pt x="1031" y="851"/>
                  <a:pt x="1030" y="847"/>
                  <a:pt x="1029" y="844"/>
                </a:cubicBezTo>
                <a:cubicBezTo>
                  <a:pt x="1027" y="840"/>
                  <a:pt x="1017" y="832"/>
                  <a:pt x="998" y="820"/>
                </a:cubicBezTo>
                <a:cubicBezTo>
                  <a:pt x="979" y="809"/>
                  <a:pt x="955" y="796"/>
                  <a:pt x="927" y="781"/>
                </a:cubicBezTo>
                <a:lnTo>
                  <a:pt x="884" y="757"/>
                </a:lnTo>
                <a:cubicBezTo>
                  <a:pt x="882" y="756"/>
                  <a:pt x="876" y="752"/>
                  <a:pt x="869" y="747"/>
                </a:cubicBezTo>
                <a:cubicBezTo>
                  <a:pt x="861" y="741"/>
                  <a:pt x="855" y="737"/>
                  <a:pt x="849" y="735"/>
                </a:cubicBezTo>
                <a:cubicBezTo>
                  <a:pt x="843" y="732"/>
                  <a:pt x="837" y="731"/>
                  <a:pt x="832" y="731"/>
                </a:cubicBezTo>
                <a:cubicBezTo>
                  <a:pt x="822" y="731"/>
                  <a:pt x="810" y="739"/>
                  <a:pt x="794" y="757"/>
                </a:cubicBezTo>
                <a:cubicBezTo>
                  <a:pt x="778" y="774"/>
                  <a:pt x="763" y="792"/>
                  <a:pt x="748" y="810"/>
                </a:cubicBezTo>
                <a:cubicBezTo>
                  <a:pt x="733" y="827"/>
                  <a:pt x="721" y="836"/>
                  <a:pt x="713" y="836"/>
                </a:cubicBezTo>
                <a:cubicBezTo>
                  <a:pt x="709" y="836"/>
                  <a:pt x="705" y="835"/>
                  <a:pt x="699" y="833"/>
                </a:cubicBezTo>
                <a:cubicBezTo>
                  <a:pt x="694" y="831"/>
                  <a:pt x="690" y="830"/>
                  <a:pt x="687" y="828"/>
                </a:cubicBezTo>
                <a:cubicBezTo>
                  <a:pt x="684" y="826"/>
                  <a:pt x="679" y="824"/>
                  <a:pt x="673" y="820"/>
                </a:cubicBezTo>
                <a:cubicBezTo>
                  <a:pt x="667" y="817"/>
                  <a:pt x="664" y="815"/>
                  <a:pt x="662" y="814"/>
                </a:cubicBezTo>
                <a:cubicBezTo>
                  <a:pt x="609" y="784"/>
                  <a:pt x="563" y="750"/>
                  <a:pt x="525" y="712"/>
                </a:cubicBezTo>
                <a:cubicBezTo>
                  <a:pt x="486" y="673"/>
                  <a:pt x="452" y="628"/>
                  <a:pt x="423" y="574"/>
                </a:cubicBezTo>
                <a:cubicBezTo>
                  <a:pt x="422" y="573"/>
                  <a:pt x="420" y="569"/>
                  <a:pt x="416" y="563"/>
                </a:cubicBezTo>
                <a:cubicBezTo>
                  <a:pt x="413" y="557"/>
                  <a:pt x="410" y="553"/>
                  <a:pt x="408" y="550"/>
                </a:cubicBezTo>
                <a:cubicBezTo>
                  <a:pt x="407" y="546"/>
                  <a:pt x="405" y="542"/>
                  <a:pt x="403" y="537"/>
                </a:cubicBezTo>
                <a:cubicBezTo>
                  <a:pt x="401" y="532"/>
                  <a:pt x="400" y="528"/>
                  <a:pt x="400" y="524"/>
                </a:cubicBezTo>
                <a:cubicBezTo>
                  <a:pt x="400" y="517"/>
                  <a:pt x="406" y="508"/>
                  <a:pt x="417" y="497"/>
                </a:cubicBezTo>
                <a:cubicBezTo>
                  <a:pt x="428" y="486"/>
                  <a:pt x="440" y="475"/>
                  <a:pt x="453" y="466"/>
                </a:cubicBezTo>
                <a:cubicBezTo>
                  <a:pt x="466" y="456"/>
                  <a:pt x="478" y="446"/>
                  <a:pt x="489" y="434"/>
                </a:cubicBezTo>
                <a:cubicBezTo>
                  <a:pt x="500" y="422"/>
                  <a:pt x="506" y="413"/>
                  <a:pt x="506" y="405"/>
                </a:cubicBezTo>
                <a:cubicBezTo>
                  <a:pt x="506" y="399"/>
                  <a:pt x="505" y="394"/>
                  <a:pt x="502" y="388"/>
                </a:cubicBezTo>
                <a:cubicBezTo>
                  <a:pt x="499" y="382"/>
                  <a:pt x="495" y="375"/>
                  <a:pt x="490" y="368"/>
                </a:cubicBezTo>
                <a:cubicBezTo>
                  <a:pt x="484" y="360"/>
                  <a:pt x="481" y="355"/>
                  <a:pt x="479" y="352"/>
                </a:cubicBezTo>
                <a:cubicBezTo>
                  <a:pt x="478" y="349"/>
                  <a:pt x="474" y="341"/>
                  <a:pt x="467" y="329"/>
                </a:cubicBezTo>
                <a:cubicBezTo>
                  <a:pt x="461" y="317"/>
                  <a:pt x="454" y="305"/>
                  <a:pt x="447" y="293"/>
                </a:cubicBezTo>
                <a:cubicBezTo>
                  <a:pt x="440" y="280"/>
                  <a:pt x="433" y="268"/>
                  <a:pt x="426" y="254"/>
                </a:cubicBezTo>
                <a:cubicBezTo>
                  <a:pt x="418" y="241"/>
                  <a:pt x="412" y="230"/>
                  <a:pt x="406" y="222"/>
                </a:cubicBezTo>
                <a:cubicBezTo>
                  <a:pt x="399" y="213"/>
                  <a:pt x="395" y="208"/>
                  <a:pt x="392" y="207"/>
                </a:cubicBezTo>
                <a:cubicBezTo>
                  <a:pt x="390" y="206"/>
                  <a:pt x="385" y="206"/>
                  <a:pt x="379" y="206"/>
                </a:cubicBezTo>
                <a:cubicBezTo>
                  <a:pt x="354" y="206"/>
                  <a:pt x="327" y="212"/>
                  <a:pt x="298" y="223"/>
                </a:cubicBezTo>
                <a:cubicBezTo>
                  <a:pt x="273" y="235"/>
                  <a:pt x="252" y="260"/>
                  <a:pt x="234" y="299"/>
                </a:cubicBezTo>
                <a:cubicBezTo>
                  <a:pt x="215" y="339"/>
                  <a:pt x="206" y="374"/>
                  <a:pt x="206" y="405"/>
                </a:cubicBezTo>
                <a:cubicBezTo>
                  <a:pt x="206" y="413"/>
                  <a:pt x="207" y="422"/>
                  <a:pt x="208" y="432"/>
                </a:cubicBezTo>
                <a:cubicBezTo>
                  <a:pt x="210" y="442"/>
                  <a:pt x="211" y="450"/>
                  <a:pt x="212" y="456"/>
                </a:cubicBezTo>
                <a:cubicBezTo>
                  <a:pt x="214" y="463"/>
                  <a:pt x="216" y="472"/>
                  <a:pt x="220" y="483"/>
                </a:cubicBezTo>
                <a:cubicBezTo>
                  <a:pt x="223" y="494"/>
                  <a:pt x="226" y="502"/>
                  <a:pt x="228" y="507"/>
                </a:cubicBezTo>
                <a:cubicBezTo>
                  <a:pt x="230" y="512"/>
                  <a:pt x="233" y="520"/>
                  <a:pt x="238" y="533"/>
                </a:cubicBezTo>
                <a:cubicBezTo>
                  <a:pt x="243" y="546"/>
                  <a:pt x="246" y="554"/>
                  <a:pt x="247" y="557"/>
                </a:cubicBezTo>
                <a:cubicBezTo>
                  <a:pt x="279" y="646"/>
                  <a:pt x="337" y="732"/>
                  <a:pt x="421" y="816"/>
                </a:cubicBezTo>
                <a:cubicBezTo>
                  <a:pt x="505" y="900"/>
                  <a:pt x="591" y="958"/>
                  <a:pt x="679" y="990"/>
                </a:cubicBezTo>
                <a:cubicBezTo>
                  <a:pt x="682" y="991"/>
                  <a:pt x="690" y="994"/>
                  <a:pt x="703" y="999"/>
                </a:cubicBezTo>
                <a:cubicBezTo>
                  <a:pt x="716" y="1004"/>
                  <a:pt x="725" y="1007"/>
                  <a:pt x="730" y="1009"/>
                </a:cubicBezTo>
                <a:cubicBezTo>
                  <a:pt x="734" y="1011"/>
                  <a:pt x="742" y="1013"/>
                  <a:pt x="753" y="1017"/>
                </a:cubicBezTo>
                <a:cubicBezTo>
                  <a:pt x="764" y="1020"/>
                  <a:pt x="773" y="1023"/>
                  <a:pt x="780" y="1024"/>
                </a:cubicBezTo>
                <a:cubicBezTo>
                  <a:pt x="787" y="1025"/>
                  <a:pt x="795" y="1027"/>
                  <a:pt x="804" y="1028"/>
                </a:cubicBezTo>
                <a:cubicBezTo>
                  <a:pt x="814" y="1029"/>
                  <a:pt x="823" y="1030"/>
                  <a:pt x="832" y="1030"/>
                </a:cubicBezTo>
                <a:cubicBezTo>
                  <a:pt x="862" y="1030"/>
                  <a:pt x="897" y="1021"/>
                  <a:pt x="937" y="1003"/>
                </a:cubicBezTo>
                <a:cubicBezTo>
                  <a:pt x="976" y="984"/>
                  <a:pt x="1002" y="963"/>
                  <a:pt x="1013" y="938"/>
                </a:cubicBezTo>
                <a:cubicBezTo>
                  <a:pt x="1025" y="910"/>
                  <a:pt x="1031" y="883"/>
                  <a:pt x="1031" y="857"/>
                </a:cubicBezTo>
                <a:close/>
                <a:moveTo>
                  <a:pt x="1237" y="232"/>
                </a:moveTo>
                <a:lnTo>
                  <a:pt x="1237" y="1004"/>
                </a:lnTo>
                <a:cubicBezTo>
                  <a:pt x="1237" y="1068"/>
                  <a:pt x="1214" y="1123"/>
                  <a:pt x="1169" y="1168"/>
                </a:cubicBezTo>
                <a:cubicBezTo>
                  <a:pt x="1124" y="1214"/>
                  <a:pt x="1069" y="1236"/>
                  <a:pt x="1005" y="1236"/>
                </a:cubicBezTo>
                <a:lnTo>
                  <a:pt x="232" y="1236"/>
                </a:lnTo>
                <a:cubicBezTo>
                  <a:pt x="168" y="1236"/>
                  <a:pt x="114" y="1214"/>
                  <a:pt x="68" y="1168"/>
                </a:cubicBezTo>
                <a:cubicBezTo>
                  <a:pt x="23" y="1123"/>
                  <a:pt x="0" y="1068"/>
                  <a:pt x="0" y="1004"/>
                </a:cubicBezTo>
                <a:lnTo>
                  <a:pt x="0" y="232"/>
                </a:lnTo>
                <a:cubicBezTo>
                  <a:pt x="0" y="168"/>
                  <a:pt x="23" y="113"/>
                  <a:pt x="68" y="68"/>
                </a:cubicBezTo>
                <a:cubicBezTo>
                  <a:pt x="114" y="22"/>
                  <a:pt x="168" y="0"/>
                  <a:pt x="232" y="0"/>
                </a:cubicBezTo>
                <a:lnTo>
                  <a:pt x="1005" y="0"/>
                </a:lnTo>
                <a:cubicBezTo>
                  <a:pt x="1069" y="0"/>
                  <a:pt x="1124" y="22"/>
                  <a:pt x="1169" y="68"/>
                </a:cubicBezTo>
                <a:cubicBezTo>
                  <a:pt x="1214" y="113"/>
                  <a:pt x="1237" y="168"/>
                  <a:pt x="1237"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7" name="Twitter Icon"/>
          <p:cNvSpPr>
            <a:spLocks noChangeAspect="1"/>
          </p:cNvSpPr>
          <p:nvPr/>
        </p:nvSpPr>
        <p:spPr bwMode="auto">
          <a:xfrm>
            <a:off x="8985527" y="3682188"/>
            <a:ext cx="325438" cy="266700"/>
          </a:xfrm>
          <a:custGeom>
            <a:avLst/>
            <a:gdLst>
              <a:gd name="T0" fmla="*/ 1509 w 1509"/>
              <a:gd name="T1" fmla="*/ 166 h 1236"/>
              <a:gd name="T2" fmla="*/ 1505 w 1509"/>
              <a:gd name="T3" fmla="*/ 180 h 1236"/>
              <a:gd name="T4" fmla="*/ 1361 w 1509"/>
              <a:gd name="T5" fmla="*/ 333 h 1236"/>
              <a:gd name="T6" fmla="*/ 1361 w 1509"/>
              <a:gd name="T7" fmla="*/ 360 h 1236"/>
              <a:gd name="T8" fmla="*/ 1281 w 1509"/>
              <a:gd name="T9" fmla="*/ 727 h 1236"/>
              <a:gd name="T10" fmla="*/ 961 w 1509"/>
              <a:gd name="T11" fmla="*/ 1101 h 1236"/>
              <a:gd name="T12" fmla="*/ 484 w 1509"/>
              <a:gd name="T13" fmla="*/ 1236 h 1236"/>
              <a:gd name="T14" fmla="*/ 82 w 1509"/>
              <a:gd name="T15" fmla="*/ 1138 h 1236"/>
              <a:gd name="T16" fmla="*/ 12 w 1509"/>
              <a:gd name="T17" fmla="*/ 1098 h 1236"/>
              <a:gd name="T18" fmla="*/ 0 w 1509"/>
              <a:gd name="T19" fmla="*/ 1076 h 1236"/>
              <a:gd name="T20" fmla="*/ 7 w 1509"/>
              <a:gd name="T21" fmla="*/ 1058 h 1236"/>
              <a:gd name="T22" fmla="*/ 25 w 1509"/>
              <a:gd name="T23" fmla="*/ 1050 h 1236"/>
              <a:gd name="T24" fmla="*/ 61 w 1509"/>
              <a:gd name="T25" fmla="*/ 1052 h 1236"/>
              <a:gd name="T26" fmla="*/ 97 w 1509"/>
              <a:gd name="T27" fmla="*/ 1054 h 1236"/>
              <a:gd name="T28" fmla="*/ 399 w 1509"/>
              <a:gd name="T29" fmla="*/ 969 h 1236"/>
              <a:gd name="T30" fmla="*/ 253 w 1509"/>
              <a:gd name="T31" fmla="*/ 892 h 1236"/>
              <a:gd name="T32" fmla="*/ 164 w 1509"/>
              <a:gd name="T33" fmla="*/ 752 h 1236"/>
              <a:gd name="T34" fmla="*/ 162 w 1509"/>
              <a:gd name="T35" fmla="*/ 743 h 1236"/>
              <a:gd name="T36" fmla="*/ 169 w 1509"/>
              <a:gd name="T37" fmla="*/ 726 h 1236"/>
              <a:gd name="T38" fmla="*/ 187 w 1509"/>
              <a:gd name="T39" fmla="*/ 719 h 1236"/>
              <a:gd name="T40" fmla="*/ 198 w 1509"/>
              <a:gd name="T41" fmla="*/ 720 h 1236"/>
              <a:gd name="T42" fmla="*/ 208 w 1509"/>
              <a:gd name="T43" fmla="*/ 722 h 1236"/>
              <a:gd name="T44" fmla="*/ 94 w 1509"/>
              <a:gd name="T45" fmla="*/ 604 h 1236"/>
              <a:gd name="T46" fmla="*/ 51 w 1509"/>
              <a:gd name="T47" fmla="*/ 446 h 1236"/>
              <a:gd name="T48" fmla="*/ 60 w 1509"/>
              <a:gd name="T49" fmla="*/ 425 h 1236"/>
              <a:gd name="T50" fmla="*/ 82 w 1509"/>
              <a:gd name="T51" fmla="*/ 417 h 1236"/>
              <a:gd name="T52" fmla="*/ 111 w 1509"/>
              <a:gd name="T53" fmla="*/ 426 h 1236"/>
              <a:gd name="T54" fmla="*/ 135 w 1509"/>
              <a:gd name="T55" fmla="*/ 437 h 1236"/>
              <a:gd name="T56" fmla="*/ 61 w 1509"/>
              <a:gd name="T57" fmla="*/ 231 h 1236"/>
              <a:gd name="T58" fmla="*/ 72 w 1509"/>
              <a:gd name="T59" fmla="*/ 144 h 1236"/>
              <a:gd name="T60" fmla="*/ 105 w 1509"/>
              <a:gd name="T61" fmla="*/ 67 h 1236"/>
              <a:gd name="T62" fmla="*/ 125 w 1509"/>
              <a:gd name="T63" fmla="*/ 54 h 1236"/>
              <a:gd name="T64" fmla="*/ 147 w 1509"/>
              <a:gd name="T65" fmla="*/ 64 h 1236"/>
              <a:gd name="T66" fmla="*/ 235 w 1509"/>
              <a:gd name="T67" fmla="*/ 157 h 1236"/>
              <a:gd name="T68" fmla="*/ 458 w 1509"/>
              <a:gd name="T69" fmla="*/ 300 h 1236"/>
              <a:gd name="T70" fmla="*/ 713 w 1509"/>
              <a:gd name="T71" fmla="*/ 364 h 1236"/>
              <a:gd name="T72" fmla="*/ 710 w 1509"/>
              <a:gd name="T73" fmla="*/ 325 h 1236"/>
              <a:gd name="T74" fmla="*/ 805 w 1509"/>
              <a:gd name="T75" fmla="*/ 95 h 1236"/>
              <a:gd name="T76" fmla="*/ 1035 w 1509"/>
              <a:gd name="T77" fmla="*/ 0 h 1236"/>
              <a:gd name="T78" fmla="*/ 1262 w 1509"/>
              <a:gd name="T79" fmla="*/ 92 h 1236"/>
              <a:gd name="T80" fmla="*/ 1430 w 1509"/>
              <a:gd name="T81" fmla="*/ 26 h 1236"/>
              <a:gd name="T82" fmla="*/ 1443 w 1509"/>
              <a:gd name="T83" fmla="*/ 22 h 1236"/>
              <a:gd name="T84" fmla="*/ 1461 w 1509"/>
              <a:gd name="T85" fmla="*/ 29 h 1236"/>
              <a:gd name="T86" fmla="*/ 1469 w 1509"/>
              <a:gd name="T87" fmla="*/ 47 h 1236"/>
              <a:gd name="T88" fmla="*/ 1446 w 1509"/>
              <a:gd name="T89" fmla="*/ 106 h 1236"/>
              <a:gd name="T90" fmla="*/ 1405 w 1509"/>
              <a:gd name="T91" fmla="*/ 167 h 1236"/>
              <a:gd name="T92" fmla="*/ 1429 w 1509"/>
              <a:gd name="T93" fmla="*/ 159 h 1236"/>
              <a:gd name="T94" fmla="*/ 1464 w 1509"/>
              <a:gd name="T95" fmla="*/ 146 h 1236"/>
              <a:gd name="T96" fmla="*/ 1483 w 1509"/>
              <a:gd name="T97" fmla="*/ 140 h 1236"/>
              <a:gd name="T98" fmla="*/ 1501 w 1509"/>
              <a:gd name="T99" fmla="*/ 147 h 1236"/>
              <a:gd name="T100" fmla="*/ 1509 w 1509"/>
              <a:gd name="T101" fmla="*/ 16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9" h="1236">
                <a:moveTo>
                  <a:pt x="1509" y="166"/>
                </a:moveTo>
                <a:cubicBezTo>
                  <a:pt x="1509" y="171"/>
                  <a:pt x="1508" y="176"/>
                  <a:pt x="1505" y="180"/>
                </a:cubicBezTo>
                <a:cubicBezTo>
                  <a:pt x="1471" y="236"/>
                  <a:pt x="1423" y="287"/>
                  <a:pt x="1361" y="333"/>
                </a:cubicBezTo>
                <a:lnTo>
                  <a:pt x="1361" y="360"/>
                </a:lnTo>
                <a:cubicBezTo>
                  <a:pt x="1363" y="481"/>
                  <a:pt x="1336" y="604"/>
                  <a:pt x="1281" y="727"/>
                </a:cubicBezTo>
                <a:cubicBezTo>
                  <a:pt x="1209" y="887"/>
                  <a:pt x="1102" y="1011"/>
                  <a:pt x="961" y="1101"/>
                </a:cubicBezTo>
                <a:cubicBezTo>
                  <a:pt x="819" y="1191"/>
                  <a:pt x="660" y="1236"/>
                  <a:pt x="484" y="1236"/>
                </a:cubicBezTo>
                <a:cubicBezTo>
                  <a:pt x="342" y="1236"/>
                  <a:pt x="208" y="1204"/>
                  <a:pt x="82" y="1138"/>
                </a:cubicBezTo>
                <a:cubicBezTo>
                  <a:pt x="47" y="1120"/>
                  <a:pt x="24" y="1107"/>
                  <a:pt x="12" y="1098"/>
                </a:cubicBezTo>
                <a:cubicBezTo>
                  <a:pt x="4" y="1091"/>
                  <a:pt x="0" y="1084"/>
                  <a:pt x="0" y="1076"/>
                </a:cubicBezTo>
                <a:cubicBezTo>
                  <a:pt x="0" y="1069"/>
                  <a:pt x="2" y="1063"/>
                  <a:pt x="7" y="1058"/>
                </a:cubicBezTo>
                <a:cubicBezTo>
                  <a:pt x="12" y="1053"/>
                  <a:pt x="18" y="1050"/>
                  <a:pt x="25" y="1050"/>
                </a:cubicBezTo>
                <a:cubicBezTo>
                  <a:pt x="33" y="1050"/>
                  <a:pt x="45" y="1051"/>
                  <a:pt x="61" y="1052"/>
                </a:cubicBezTo>
                <a:cubicBezTo>
                  <a:pt x="77" y="1054"/>
                  <a:pt x="89" y="1054"/>
                  <a:pt x="97" y="1054"/>
                </a:cubicBezTo>
                <a:cubicBezTo>
                  <a:pt x="207" y="1054"/>
                  <a:pt x="307" y="1026"/>
                  <a:pt x="399" y="969"/>
                </a:cubicBezTo>
                <a:cubicBezTo>
                  <a:pt x="344" y="956"/>
                  <a:pt x="295" y="930"/>
                  <a:pt x="253" y="892"/>
                </a:cubicBezTo>
                <a:cubicBezTo>
                  <a:pt x="211" y="853"/>
                  <a:pt x="182" y="807"/>
                  <a:pt x="164" y="752"/>
                </a:cubicBezTo>
                <a:cubicBezTo>
                  <a:pt x="163" y="748"/>
                  <a:pt x="162" y="745"/>
                  <a:pt x="162" y="743"/>
                </a:cubicBezTo>
                <a:cubicBezTo>
                  <a:pt x="162" y="737"/>
                  <a:pt x="165" y="731"/>
                  <a:pt x="169" y="726"/>
                </a:cubicBezTo>
                <a:cubicBezTo>
                  <a:pt x="174" y="721"/>
                  <a:pt x="180" y="719"/>
                  <a:pt x="187" y="719"/>
                </a:cubicBezTo>
                <a:cubicBezTo>
                  <a:pt x="190" y="719"/>
                  <a:pt x="194" y="719"/>
                  <a:pt x="198" y="720"/>
                </a:cubicBezTo>
                <a:cubicBezTo>
                  <a:pt x="203" y="721"/>
                  <a:pt x="206" y="722"/>
                  <a:pt x="208" y="722"/>
                </a:cubicBezTo>
                <a:cubicBezTo>
                  <a:pt x="160" y="692"/>
                  <a:pt x="122" y="653"/>
                  <a:pt x="94" y="604"/>
                </a:cubicBezTo>
                <a:cubicBezTo>
                  <a:pt x="65" y="554"/>
                  <a:pt x="51" y="502"/>
                  <a:pt x="51" y="446"/>
                </a:cubicBezTo>
                <a:cubicBezTo>
                  <a:pt x="51" y="438"/>
                  <a:pt x="54" y="431"/>
                  <a:pt x="60" y="425"/>
                </a:cubicBezTo>
                <a:cubicBezTo>
                  <a:pt x="67" y="420"/>
                  <a:pt x="74" y="417"/>
                  <a:pt x="82" y="417"/>
                </a:cubicBezTo>
                <a:cubicBezTo>
                  <a:pt x="88" y="417"/>
                  <a:pt x="97" y="420"/>
                  <a:pt x="111" y="426"/>
                </a:cubicBezTo>
                <a:cubicBezTo>
                  <a:pt x="124" y="432"/>
                  <a:pt x="132" y="436"/>
                  <a:pt x="135" y="437"/>
                </a:cubicBezTo>
                <a:cubicBezTo>
                  <a:pt x="85" y="378"/>
                  <a:pt x="61" y="309"/>
                  <a:pt x="61" y="231"/>
                </a:cubicBezTo>
                <a:cubicBezTo>
                  <a:pt x="61" y="203"/>
                  <a:pt x="65" y="174"/>
                  <a:pt x="72" y="144"/>
                </a:cubicBezTo>
                <a:cubicBezTo>
                  <a:pt x="80" y="113"/>
                  <a:pt x="91" y="88"/>
                  <a:pt x="105" y="67"/>
                </a:cubicBezTo>
                <a:cubicBezTo>
                  <a:pt x="110" y="59"/>
                  <a:pt x="117" y="54"/>
                  <a:pt x="125" y="54"/>
                </a:cubicBezTo>
                <a:cubicBezTo>
                  <a:pt x="134" y="54"/>
                  <a:pt x="141" y="58"/>
                  <a:pt x="147" y="64"/>
                </a:cubicBezTo>
                <a:cubicBezTo>
                  <a:pt x="188" y="109"/>
                  <a:pt x="217" y="140"/>
                  <a:pt x="235" y="157"/>
                </a:cubicBezTo>
                <a:cubicBezTo>
                  <a:pt x="301" y="216"/>
                  <a:pt x="376" y="264"/>
                  <a:pt x="458" y="300"/>
                </a:cubicBezTo>
                <a:cubicBezTo>
                  <a:pt x="540" y="335"/>
                  <a:pt x="625" y="357"/>
                  <a:pt x="713" y="364"/>
                </a:cubicBezTo>
                <a:cubicBezTo>
                  <a:pt x="711" y="353"/>
                  <a:pt x="710" y="340"/>
                  <a:pt x="710" y="325"/>
                </a:cubicBezTo>
                <a:cubicBezTo>
                  <a:pt x="710" y="235"/>
                  <a:pt x="741" y="159"/>
                  <a:pt x="805" y="95"/>
                </a:cubicBezTo>
                <a:cubicBezTo>
                  <a:pt x="869" y="32"/>
                  <a:pt x="945" y="0"/>
                  <a:pt x="1035" y="0"/>
                </a:cubicBezTo>
                <a:cubicBezTo>
                  <a:pt x="1122" y="0"/>
                  <a:pt x="1198" y="30"/>
                  <a:pt x="1262" y="92"/>
                </a:cubicBezTo>
                <a:cubicBezTo>
                  <a:pt x="1313" y="81"/>
                  <a:pt x="1369" y="59"/>
                  <a:pt x="1430" y="26"/>
                </a:cubicBezTo>
                <a:cubicBezTo>
                  <a:pt x="1434" y="23"/>
                  <a:pt x="1439" y="22"/>
                  <a:pt x="1443" y="22"/>
                </a:cubicBezTo>
                <a:cubicBezTo>
                  <a:pt x="1450" y="22"/>
                  <a:pt x="1456" y="24"/>
                  <a:pt x="1461" y="29"/>
                </a:cubicBezTo>
                <a:cubicBezTo>
                  <a:pt x="1466" y="34"/>
                  <a:pt x="1469" y="40"/>
                  <a:pt x="1469" y="47"/>
                </a:cubicBezTo>
                <a:cubicBezTo>
                  <a:pt x="1469" y="60"/>
                  <a:pt x="1461" y="80"/>
                  <a:pt x="1446" y="106"/>
                </a:cubicBezTo>
                <a:cubicBezTo>
                  <a:pt x="1431" y="132"/>
                  <a:pt x="1418" y="153"/>
                  <a:pt x="1405" y="167"/>
                </a:cubicBezTo>
                <a:cubicBezTo>
                  <a:pt x="1409" y="166"/>
                  <a:pt x="1417" y="163"/>
                  <a:pt x="1429" y="159"/>
                </a:cubicBezTo>
                <a:cubicBezTo>
                  <a:pt x="1442" y="154"/>
                  <a:pt x="1453" y="150"/>
                  <a:pt x="1464" y="146"/>
                </a:cubicBezTo>
                <a:cubicBezTo>
                  <a:pt x="1475" y="142"/>
                  <a:pt x="1481" y="140"/>
                  <a:pt x="1483" y="140"/>
                </a:cubicBezTo>
                <a:cubicBezTo>
                  <a:pt x="1490" y="140"/>
                  <a:pt x="1496" y="142"/>
                  <a:pt x="1501" y="147"/>
                </a:cubicBezTo>
                <a:cubicBezTo>
                  <a:pt x="1507" y="153"/>
                  <a:pt x="1509" y="159"/>
                  <a:pt x="1509" y="16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8" name="Facebook Icon"/>
          <p:cNvSpPr>
            <a:spLocks noChangeAspect="1"/>
          </p:cNvSpPr>
          <p:nvPr/>
        </p:nvSpPr>
        <p:spPr bwMode="auto">
          <a:xfrm>
            <a:off x="9533636" y="3682188"/>
            <a:ext cx="133350" cy="266700"/>
          </a:xfrm>
          <a:custGeom>
            <a:avLst/>
            <a:gdLst>
              <a:gd name="T0" fmla="*/ 451 w 619"/>
              <a:gd name="T1" fmla="*/ 227 h 1236"/>
              <a:gd name="T2" fmla="*/ 401 w 619"/>
              <a:gd name="T3" fmla="*/ 240 h 1236"/>
              <a:gd name="T4" fmla="*/ 390 w 619"/>
              <a:gd name="T5" fmla="*/ 294 h 1236"/>
              <a:gd name="T6" fmla="*/ 390 w 619"/>
              <a:gd name="T7" fmla="*/ 364 h 1236"/>
              <a:gd name="T8" fmla="*/ 565 w 619"/>
              <a:gd name="T9" fmla="*/ 364 h 1236"/>
              <a:gd name="T10" fmla="*/ 587 w 619"/>
              <a:gd name="T11" fmla="*/ 374 h 1236"/>
              <a:gd name="T12" fmla="*/ 595 w 619"/>
              <a:gd name="T13" fmla="*/ 397 h 1236"/>
              <a:gd name="T14" fmla="*/ 584 w 619"/>
              <a:gd name="T15" fmla="*/ 558 h 1236"/>
              <a:gd name="T16" fmla="*/ 574 w 619"/>
              <a:gd name="T17" fmla="*/ 579 h 1236"/>
              <a:gd name="T18" fmla="*/ 553 w 619"/>
              <a:gd name="T19" fmla="*/ 587 h 1236"/>
              <a:gd name="T20" fmla="*/ 390 w 619"/>
              <a:gd name="T21" fmla="*/ 587 h 1236"/>
              <a:gd name="T22" fmla="*/ 390 w 619"/>
              <a:gd name="T23" fmla="*/ 1206 h 1236"/>
              <a:gd name="T24" fmla="*/ 382 w 619"/>
              <a:gd name="T25" fmla="*/ 1227 h 1236"/>
              <a:gd name="T26" fmla="*/ 361 w 619"/>
              <a:gd name="T27" fmla="*/ 1236 h 1236"/>
              <a:gd name="T28" fmla="*/ 159 w 619"/>
              <a:gd name="T29" fmla="*/ 1236 h 1236"/>
              <a:gd name="T30" fmla="*/ 138 w 619"/>
              <a:gd name="T31" fmla="*/ 1227 h 1236"/>
              <a:gd name="T32" fmla="*/ 129 w 619"/>
              <a:gd name="T33" fmla="*/ 1206 h 1236"/>
              <a:gd name="T34" fmla="*/ 129 w 619"/>
              <a:gd name="T35" fmla="*/ 587 h 1236"/>
              <a:gd name="T36" fmla="*/ 31 w 619"/>
              <a:gd name="T37" fmla="*/ 587 h 1236"/>
              <a:gd name="T38" fmla="*/ 9 w 619"/>
              <a:gd name="T39" fmla="*/ 578 h 1236"/>
              <a:gd name="T40" fmla="*/ 0 w 619"/>
              <a:gd name="T41" fmla="*/ 556 h 1236"/>
              <a:gd name="T42" fmla="*/ 0 w 619"/>
              <a:gd name="T43" fmla="*/ 395 h 1236"/>
              <a:gd name="T44" fmla="*/ 9 w 619"/>
              <a:gd name="T45" fmla="*/ 373 h 1236"/>
              <a:gd name="T46" fmla="*/ 31 w 619"/>
              <a:gd name="T47" fmla="*/ 364 h 1236"/>
              <a:gd name="T48" fmla="*/ 129 w 619"/>
              <a:gd name="T49" fmla="*/ 364 h 1236"/>
              <a:gd name="T50" fmla="*/ 129 w 619"/>
              <a:gd name="T51" fmla="*/ 281 h 1236"/>
              <a:gd name="T52" fmla="*/ 200 w 619"/>
              <a:gd name="T53" fmla="*/ 69 h 1236"/>
              <a:gd name="T54" fmla="*/ 415 w 619"/>
              <a:gd name="T55" fmla="*/ 0 h 1236"/>
              <a:gd name="T56" fmla="*/ 596 w 619"/>
              <a:gd name="T57" fmla="*/ 24 h 1236"/>
              <a:gd name="T58" fmla="*/ 613 w 619"/>
              <a:gd name="T59" fmla="*/ 37 h 1236"/>
              <a:gd name="T60" fmla="*/ 618 w 619"/>
              <a:gd name="T61" fmla="*/ 58 h 1236"/>
              <a:gd name="T62" fmla="*/ 596 w 619"/>
              <a:gd name="T63" fmla="*/ 215 h 1236"/>
              <a:gd name="T64" fmla="*/ 584 w 619"/>
              <a:gd name="T65" fmla="*/ 236 h 1236"/>
              <a:gd name="T66" fmla="*/ 559 w 619"/>
              <a:gd name="T67" fmla="*/ 240 h 1236"/>
              <a:gd name="T68" fmla="*/ 451 w 619"/>
              <a:gd name="T69" fmla="*/ 227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19" h="1236">
                <a:moveTo>
                  <a:pt x="451" y="227"/>
                </a:moveTo>
                <a:cubicBezTo>
                  <a:pt x="424" y="227"/>
                  <a:pt x="408" y="232"/>
                  <a:pt x="401" y="240"/>
                </a:cubicBezTo>
                <a:cubicBezTo>
                  <a:pt x="394" y="248"/>
                  <a:pt x="390" y="266"/>
                  <a:pt x="390" y="294"/>
                </a:cubicBezTo>
                <a:lnTo>
                  <a:pt x="390" y="364"/>
                </a:lnTo>
                <a:lnTo>
                  <a:pt x="565" y="364"/>
                </a:lnTo>
                <a:cubicBezTo>
                  <a:pt x="574" y="364"/>
                  <a:pt x="581" y="368"/>
                  <a:pt x="587" y="374"/>
                </a:cubicBezTo>
                <a:cubicBezTo>
                  <a:pt x="593" y="381"/>
                  <a:pt x="595" y="389"/>
                  <a:pt x="595" y="397"/>
                </a:cubicBezTo>
                <a:lnTo>
                  <a:pt x="584" y="558"/>
                </a:lnTo>
                <a:cubicBezTo>
                  <a:pt x="582" y="566"/>
                  <a:pt x="579" y="573"/>
                  <a:pt x="574" y="579"/>
                </a:cubicBezTo>
                <a:cubicBezTo>
                  <a:pt x="568" y="585"/>
                  <a:pt x="561" y="587"/>
                  <a:pt x="553" y="587"/>
                </a:cubicBezTo>
                <a:lnTo>
                  <a:pt x="390" y="587"/>
                </a:lnTo>
                <a:lnTo>
                  <a:pt x="390" y="1206"/>
                </a:lnTo>
                <a:cubicBezTo>
                  <a:pt x="390" y="1214"/>
                  <a:pt x="387" y="1222"/>
                  <a:pt x="382" y="1227"/>
                </a:cubicBezTo>
                <a:cubicBezTo>
                  <a:pt x="376" y="1233"/>
                  <a:pt x="369" y="1236"/>
                  <a:pt x="361" y="1236"/>
                </a:cubicBezTo>
                <a:lnTo>
                  <a:pt x="159" y="1236"/>
                </a:lnTo>
                <a:cubicBezTo>
                  <a:pt x="151" y="1236"/>
                  <a:pt x="143" y="1233"/>
                  <a:pt x="138" y="1227"/>
                </a:cubicBezTo>
                <a:cubicBezTo>
                  <a:pt x="132" y="1222"/>
                  <a:pt x="129" y="1214"/>
                  <a:pt x="129" y="1206"/>
                </a:cubicBezTo>
                <a:lnTo>
                  <a:pt x="129" y="587"/>
                </a:lnTo>
                <a:lnTo>
                  <a:pt x="31" y="587"/>
                </a:lnTo>
                <a:cubicBezTo>
                  <a:pt x="22" y="587"/>
                  <a:pt x="15" y="584"/>
                  <a:pt x="9" y="578"/>
                </a:cubicBezTo>
                <a:cubicBezTo>
                  <a:pt x="3" y="572"/>
                  <a:pt x="0" y="565"/>
                  <a:pt x="0" y="556"/>
                </a:cubicBezTo>
                <a:lnTo>
                  <a:pt x="0" y="395"/>
                </a:lnTo>
                <a:cubicBezTo>
                  <a:pt x="0" y="386"/>
                  <a:pt x="3" y="379"/>
                  <a:pt x="9" y="373"/>
                </a:cubicBezTo>
                <a:cubicBezTo>
                  <a:pt x="15" y="367"/>
                  <a:pt x="22" y="364"/>
                  <a:pt x="31" y="364"/>
                </a:cubicBezTo>
                <a:lnTo>
                  <a:pt x="129" y="364"/>
                </a:lnTo>
                <a:lnTo>
                  <a:pt x="129" y="281"/>
                </a:lnTo>
                <a:cubicBezTo>
                  <a:pt x="129" y="186"/>
                  <a:pt x="152" y="116"/>
                  <a:pt x="200" y="69"/>
                </a:cubicBezTo>
                <a:cubicBezTo>
                  <a:pt x="247" y="23"/>
                  <a:pt x="318" y="0"/>
                  <a:pt x="415" y="0"/>
                </a:cubicBezTo>
                <a:cubicBezTo>
                  <a:pt x="479" y="0"/>
                  <a:pt x="539" y="8"/>
                  <a:pt x="596" y="24"/>
                </a:cubicBezTo>
                <a:cubicBezTo>
                  <a:pt x="603" y="26"/>
                  <a:pt x="609" y="30"/>
                  <a:pt x="613" y="37"/>
                </a:cubicBezTo>
                <a:cubicBezTo>
                  <a:pt x="618" y="43"/>
                  <a:pt x="619" y="50"/>
                  <a:pt x="618" y="58"/>
                </a:cubicBezTo>
                <a:lnTo>
                  <a:pt x="596" y="215"/>
                </a:lnTo>
                <a:cubicBezTo>
                  <a:pt x="595" y="223"/>
                  <a:pt x="591" y="230"/>
                  <a:pt x="584" y="236"/>
                </a:cubicBezTo>
                <a:cubicBezTo>
                  <a:pt x="576" y="240"/>
                  <a:pt x="568" y="242"/>
                  <a:pt x="559" y="240"/>
                </a:cubicBezTo>
                <a:cubicBezTo>
                  <a:pt x="519" y="232"/>
                  <a:pt x="482" y="227"/>
                  <a:pt x="451" y="2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9" name="Github Icon"/>
          <p:cNvSpPr>
            <a:spLocks noChangeAspect="1" noEditPoints="1"/>
          </p:cNvSpPr>
          <p:nvPr/>
        </p:nvSpPr>
        <p:spPr bwMode="auto">
          <a:xfrm>
            <a:off x="9911883" y="3682188"/>
            <a:ext cx="268288" cy="266700"/>
          </a:xfrm>
          <a:custGeom>
            <a:avLst/>
            <a:gdLst>
              <a:gd name="T0" fmla="*/ 1133 w 1236"/>
              <a:gd name="T1" fmla="*/ 618 h 1236"/>
              <a:gd name="T2" fmla="*/ 1092 w 1236"/>
              <a:gd name="T3" fmla="*/ 418 h 1236"/>
              <a:gd name="T4" fmla="*/ 982 w 1236"/>
              <a:gd name="T5" fmla="*/ 254 h 1236"/>
              <a:gd name="T6" fmla="*/ 818 w 1236"/>
              <a:gd name="T7" fmla="*/ 144 h 1236"/>
              <a:gd name="T8" fmla="*/ 618 w 1236"/>
              <a:gd name="T9" fmla="*/ 103 h 1236"/>
              <a:gd name="T10" fmla="*/ 418 w 1236"/>
              <a:gd name="T11" fmla="*/ 144 h 1236"/>
              <a:gd name="T12" fmla="*/ 254 w 1236"/>
              <a:gd name="T13" fmla="*/ 254 h 1236"/>
              <a:gd name="T14" fmla="*/ 144 w 1236"/>
              <a:gd name="T15" fmla="*/ 418 h 1236"/>
              <a:gd name="T16" fmla="*/ 103 w 1236"/>
              <a:gd name="T17" fmla="*/ 618 h 1236"/>
              <a:gd name="T18" fmla="*/ 203 w 1236"/>
              <a:gd name="T19" fmla="*/ 923 h 1236"/>
              <a:gd name="T20" fmla="*/ 463 w 1236"/>
              <a:gd name="T21" fmla="*/ 1109 h 1236"/>
              <a:gd name="T22" fmla="*/ 463 w 1236"/>
              <a:gd name="T23" fmla="*/ 973 h 1236"/>
              <a:gd name="T24" fmla="*/ 408 w 1236"/>
              <a:gd name="T25" fmla="*/ 979 h 1236"/>
              <a:gd name="T26" fmla="*/ 285 w 1236"/>
              <a:gd name="T27" fmla="*/ 898 h 1236"/>
              <a:gd name="T28" fmla="*/ 256 w 1236"/>
              <a:gd name="T29" fmla="*/ 847 h 1236"/>
              <a:gd name="T30" fmla="*/ 239 w 1236"/>
              <a:gd name="T31" fmla="*/ 832 h 1236"/>
              <a:gd name="T32" fmla="*/ 216 w 1236"/>
              <a:gd name="T33" fmla="*/ 813 h 1236"/>
              <a:gd name="T34" fmla="*/ 206 w 1236"/>
              <a:gd name="T35" fmla="*/ 800 h 1236"/>
              <a:gd name="T36" fmla="*/ 228 w 1236"/>
              <a:gd name="T37" fmla="*/ 790 h 1236"/>
              <a:gd name="T38" fmla="*/ 270 w 1236"/>
              <a:gd name="T39" fmla="*/ 802 h 1236"/>
              <a:gd name="T40" fmla="*/ 300 w 1236"/>
              <a:gd name="T41" fmla="*/ 830 h 1236"/>
              <a:gd name="T42" fmla="*/ 326 w 1236"/>
              <a:gd name="T43" fmla="*/ 864 h 1236"/>
              <a:gd name="T44" fmla="*/ 358 w 1236"/>
              <a:gd name="T45" fmla="*/ 892 h 1236"/>
              <a:gd name="T46" fmla="*/ 404 w 1236"/>
              <a:gd name="T47" fmla="*/ 904 h 1236"/>
              <a:gd name="T48" fmla="*/ 469 w 1236"/>
              <a:gd name="T49" fmla="*/ 892 h 1236"/>
              <a:gd name="T50" fmla="*/ 520 w 1236"/>
              <a:gd name="T51" fmla="*/ 821 h 1236"/>
              <a:gd name="T52" fmla="*/ 322 w 1236"/>
              <a:gd name="T53" fmla="*/ 754 h 1236"/>
              <a:gd name="T54" fmla="*/ 257 w 1236"/>
              <a:gd name="T55" fmla="*/ 573 h 1236"/>
              <a:gd name="T56" fmla="*/ 316 w 1236"/>
              <a:gd name="T57" fmla="*/ 413 h 1236"/>
              <a:gd name="T58" fmla="*/ 305 w 1236"/>
              <a:gd name="T59" fmla="*/ 346 h 1236"/>
              <a:gd name="T60" fmla="*/ 327 w 1236"/>
              <a:gd name="T61" fmla="*/ 258 h 1236"/>
              <a:gd name="T62" fmla="*/ 408 w 1236"/>
              <a:gd name="T63" fmla="*/ 274 h 1236"/>
              <a:gd name="T64" fmla="*/ 489 w 1236"/>
              <a:gd name="T65" fmla="*/ 322 h 1236"/>
              <a:gd name="T66" fmla="*/ 625 w 1236"/>
              <a:gd name="T67" fmla="*/ 308 h 1236"/>
              <a:gd name="T68" fmla="*/ 748 w 1236"/>
              <a:gd name="T69" fmla="*/ 321 h 1236"/>
              <a:gd name="T70" fmla="*/ 829 w 1236"/>
              <a:gd name="T71" fmla="*/ 273 h 1236"/>
              <a:gd name="T72" fmla="*/ 909 w 1236"/>
              <a:gd name="T73" fmla="*/ 258 h 1236"/>
              <a:gd name="T74" fmla="*/ 931 w 1236"/>
              <a:gd name="T75" fmla="*/ 346 h 1236"/>
              <a:gd name="T76" fmla="*/ 920 w 1236"/>
              <a:gd name="T77" fmla="*/ 413 h 1236"/>
              <a:gd name="T78" fmla="*/ 979 w 1236"/>
              <a:gd name="T79" fmla="*/ 573 h 1236"/>
              <a:gd name="T80" fmla="*/ 914 w 1236"/>
              <a:gd name="T81" fmla="*/ 754 h 1236"/>
              <a:gd name="T82" fmla="*/ 717 w 1236"/>
              <a:gd name="T83" fmla="*/ 822 h 1236"/>
              <a:gd name="T84" fmla="*/ 773 w 1236"/>
              <a:gd name="T85" fmla="*/ 927 h 1236"/>
              <a:gd name="T86" fmla="*/ 773 w 1236"/>
              <a:gd name="T87" fmla="*/ 1109 h 1236"/>
              <a:gd name="T88" fmla="*/ 1033 w 1236"/>
              <a:gd name="T89" fmla="*/ 923 h 1236"/>
              <a:gd name="T90" fmla="*/ 1133 w 1236"/>
              <a:gd name="T91" fmla="*/ 618 h 1236"/>
              <a:gd name="T92" fmla="*/ 1236 w 1236"/>
              <a:gd name="T93" fmla="*/ 618 h 1236"/>
              <a:gd name="T94" fmla="*/ 1153 w 1236"/>
              <a:gd name="T95" fmla="*/ 928 h 1236"/>
              <a:gd name="T96" fmla="*/ 928 w 1236"/>
              <a:gd name="T97" fmla="*/ 1153 h 1236"/>
              <a:gd name="T98" fmla="*/ 618 w 1236"/>
              <a:gd name="T99" fmla="*/ 1236 h 1236"/>
              <a:gd name="T100" fmla="*/ 308 w 1236"/>
              <a:gd name="T101" fmla="*/ 1153 h 1236"/>
              <a:gd name="T102" fmla="*/ 83 w 1236"/>
              <a:gd name="T103" fmla="*/ 928 h 1236"/>
              <a:gd name="T104" fmla="*/ 0 w 1236"/>
              <a:gd name="T105" fmla="*/ 618 h 1236"/>
              <a:gd name="T106" fmla="*/ 83 w 1236"/>
              <a:gd name="T107" fmla="*/ 308 h 1236"/>
              <a:gd name="T108" fmla="*/ 308 w 1236"/>
              <a:gd name="T109" fmla="*/ 83 h 1236"/>
              <a:gd name="T110" fmla="*/ 618 w 1236"/>
              <a:gd name="T111" fmla="*/ 0 h 1236"/>
              <a:gd name="T112" fmla="*/ 928 w 1236"/>
              <a:gd name="T113" fmla="*/ 83 h 1236"/>
              <a:gd name="T114" fmla="*/ 1153 w 1236"/>
              <a:gd name="T115" fmla="*/ 308 h 1236"/>
              <a:gd name="T116" fmla="*/ 1236 w 1236"/>
              <a:gd name="T11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6" h="1236">
                <a:moveTo>
                  <a:pt x="1133" y="618"/>
                </a:moveTo>
                <a:cubicBezTo>
                  <a:pt x="1133" y="548"/>
                  <a:pt x="1120" y="482"/>
                  <a:pt x="1092" y="418"/>
                </a:cubicBezTo>
                <a:cubicBezTo>
                  <a:pt x="1065" y="354"/>
                  <a:pt x="1028" y="300"/>
                  <a:pt x="982" y="254"/>
                </a:cubicBezTo>
                <a:cubicBezTo>
                  <a:pt x="936" y="208"/>
                  <a:pt x="882" y="171"/>
                  <a:pt x="818" y="144"/>
                </a:cubicBezTo>
                <a:cubicBezTo>
                  <a:pt x="754" y="116"/>
                  <a:pt x="688" y="103"/>
                  <a:pt x="618" y="103"/>
                </a:cubicBezTo>
                <a:cubicBezTo>
                  <a:pt x="548" y="103"/>
                  <a:pt x="482" y="116"/>
                  <a:pt x="418" y="144"/>
                </a:cubicBezTo>
                <a:cubicBezTo>
                  <a:pt x="354" y="171"/>
                  <a:pt x="300" y="208"/>
                  <a:pt x="254" y="254"/>
                </a:cubicBezTo>
                <a:cubicBezTo>
                  <a:pt x="208" y="300"/>
                  <a:pt x="171" y="354"/>
                  <a:pt x="144" y="418"/>
                </a:cubicBezTo>
                <a:cubicBezTo>
                  <a:pt x="116" y="482"/>
                  <a:pt x="103" y="548"/>
                  <a:pt x="103" y="618"/>
                </a:cubicBezTo>
                <a:cubicBezTo>
                  <a:pt x="103" y="730"/>
                  <a:pt x="136" y="832"/>
                  <a:pt x="203" y="923"/>
                </a:cubicBezTo>
                <a:cubicBezTo>
                  <a:pt x="270" y="1014"/>
                  <a:pt x="357" y="1076"/>
                  <a:pt x="463" y="1109"/>
                </a:cubicBezTo>
                <a:lnTo>
                  <a:pt x="463" y="973"/>
                </a:lnTo>
                <a:cubicBezTo>
                  <a:pt x="434" y="977"/>
                  <a:pt x="416" y="979"/>
                  <a:pt x="408" y="979"/>
                </a:cubicBezTo>
                <a:cubicBezTo>
                  <a:pt x="349" y="979"/>
                  <a:pt x="308" y="952"/>
                  <a:pt x="285" y="898"/>
                </a:cubicBezTo>
                <a:cubicBezTo>
                  <a:pt x="277" y="878"/>
                  <a:pt x="267" y="861"/>
                  <a:pt x="256" y="847"/>
                </a:cubicBezTo>
                <a:cubicBezTo>
                  <a:pt x="253" y="844"/>
                  <a:pt x="247" y="839"/>
                  <a:pt x="239" y="832"/>
                </a:cubicBezTo>
                <a:cubicBezTo>
                  <a:pt x="230" y="825"/>
                  <a:pt x="223" y="819"/>
                  <a:pt x="216" y="813"/>
                </a:cubicBezTo>
                <a:cubicBezTo>
                  <a:pt x="209" y="807"/>
                  <a:pt x="206" y="803"/>
                  <a:pt x="206" y="800"/>
                </a:cubicBezTo>
                <a:cubicBezTo>
                  <a:pt x="206" y="793"/>
                  <a:pt x="213" y="790"/>
                  <a:pt x="228" y="790"/>
                </a:cubicBezTo>
                <a:cubicBezTo>
                  <a:pt x="244" y="790"/>
                  <a:pt x="258" y="794"/>
                  <a:pt x="270" y="802"/>
                </a:cubicBezTo>
                <a:cubicBezTo>
                  <a:pt x="282" y="810"/>
                  <a:pt x="292" y="819"/>
                  <a:pt x="300" y="830"/>
                </a:cubicBezTo>
                <a:cubicBezTo>
                  <a:pt x="309" y="841"/>
                  <a:pt x="317" y="852"/>
                  <a:pt x="326" y="864"/>
                </a:cubicBezTo>
                <a:cubicBezTo>
                  <a:pt x="334" y="875"/>
                  <a:pt x="345" y="884"/>
                  <a:pt x="358" y="892"/>
                </a:cubicBezTo>
                <a:cubicBezTo>
                  <a:pt x="372" y="900"/>
                  <a:pt x="387" y="904"/>
                  <a:pt x="404" y="904"/>
                </a:cubicBezTo>
                <a:cubicBezTo>
                  <a:pt x="426" y="904"/>
                  <a:pt x="448" y="900"/>
                  <a:pt x="469" y="892"/>
                </a:cubicBezTo>
                <a:cubicBezTo>
                  <a:pt x="478" y="862"/>
                  <a:pt x="495" y="838"/>
                  <a:pt x="520" y="821"/>
                </a:cubicBezTo>
                <a:cubicBezTo>
                  <a:pt x="431" y="812"/>
                  <a:pt x="365" y="790"/>
                  <a:pt x="322" y="754"/>
                </a:cubicBezTo>
                <a:cubicBezTo>
                  <a:pt x="279" y="717"/>
                  <a:pt x="257" y="657"/>
                  <a:pt x="257" y="573"/>
                </a:cubicBezTo>
                <a:cubicBezTo>
                  <a:pt x="257" y="510"/>
                  <a:pt x="277" y="456"/>
                  <a:pt x="316" y="413"/>
                </a:cubicBezTo>
                <a:cubicBezTo>
                  <a:pt x="309" y="391"/>
                  <a:pt x="305" y="368"/>
                  <a:pt x="305" y="346"/>
                </a:cubicBezTo>
                <a:cubicBezTo>
                  <a:pt x="305" y="315"/>
                  <a:pt x="312" y="285"/>
                  <a:pt x="327" y="258"/>
                </a:cubicBezTo>
                <a:cubicBezTo>
                  <a:pt x="357" y="258"/>
                  <a:pt x="384" y="263"/>
                  <a:pt x="408" y="274"/>
                </a:cubicBezTo>
                <a:cubicBezTo>
                  <a:pt x="431" y="284"/>
                  <a:pt x="459" y="300"/>
                  <a:pt x="489" y="322"/>
                </a:cubicBezTo>
                <a:cubicBezTo>
                  <a:pt x="530" y="313"/>
                  <a:pt x="575" y="308"/>
                  <a:pt x="625" y="308"/>
                </a:cubicBezTo>
                <a:cubicBezTo>
                  <a:pt x="668" y="308"/>
                  <a:pt x="709" y="312"/>
                  <a:pt x="748" y="321"/>
                </a:cubicBezTo>
                <a:cubicBezTo>
                  <a:pt x="779" y="299"/>
                  <a:pt x="806" y="284"/>
                  <a:pt x="829" y="273"/>
                </a:cubicBezTo>
                <a:cubicBezTo>
                  <a:pt x="853" y="263"/>
                  <a:pt x="879" y="258"/>
                  <a:pt x="909" y="258"/>
                </a:cubicBezTo>
                <a:cubicBezTo>
                  <a:pt x="924" y="285"/>
                  <a:pt x="931" y="315"/>
                  <a:pt x="931" y="346"/>
                </a:cubicBezTo>
                <a:cubicBezTo>
                  <a:pt x="931" y="369"/>
                  <a:pt x="927" y="391"/>
                  <a:pt x="920" y="413"/>
                </a:cubicBezTo>
                <a:cubicBezTo>
                  <a:pt x="959" y="457"/>
                  <a:pt x="979" y="510"/>
                  <a:pt x="979" y="573"/>
                </a:cubicBezTo>
                <a:cubicBezTo>
                  <a:pt x="979" y="657"/>
                  <a:pt x="957" y="718"/>
                  <a:pt x="914" y="754"/>
                </a:cubicBezTo>
                <a:cubicBezTo>
                  <a:pt x="871" y="791"/>
                  <a:pt x="806" y="814"/>
                  <a:pt x="717" y="822"/>
                </a:cubicBezTo>
                <a:cubicBezTo>
                  <a:pt x="754" y="847"/>
                  <a:pt x="773" y="882"/>
                  <a:pt x="773" y="927"/>
                </a:cubicBezTo>
                <a:lnTo>
                  <a:pt x="773" y="1109"/>
                </a:lnTo>
                <a:cubicBezTo>
                  <a:pt x="879" y="1076"/>
                  <a:pt x="966" y="1014"/>
                  <a:pt x="1033" y="923"/>
                </a:cubicBezTo>
                <a:cubicBezTo>
                  <a:pt x="1100" y="832"/>
                  <a:pt x="1133" y="730"/>
                  <a:pt x="1133" y="618"/>
                </a:cubicBezTo>
                <a:close/>
                <a:moveTo>
                  <a:pt x="1236" y="618"/>
                </a:moveTo>
                <a:cubicBezTo>
                  <a:pt x="1236" y="730"/>
                  <a:pt x="1209" y="834"/>
                  <a:pt x="1153" y="928"/>
                </a:cubicBezTo>
                <a:cubicBezTo>
                  <a:pt x="1098" y="1023"/>
                  <a:pt x="1023" y="1098"/>
                  <a:pt x="928" y="1153"/>
                </a:cubicBezTo>
                <a:cubicBezTo>
                  <a:pt x="834" y="1209"/>
                  <a:pt x="730" y="1236"/>
                  <a:pt x="618" y="1236"/>
                </a:cubicBezTo>
                <a:cubicBezTo>
                  <a:pt x="506" y="1236"/>
                  <a:pt x="402" y="1209"/>
                  <a:pt x="308" y="1153"/>
                </a:cubicBezTo>
                <a:cubicBezTo>
                  <a:pt x="213" y="1098"/>
                  <a:pt x="138" y="1023"/>
                  <a:pt x="83" y="928"/>
                </a:cubicBezTo>
                <a:cubicBezTo>
                  <a:pt x="27" y="834"/>
                  <a:pt x="0" y="730"/>
                  <a:pt x="0" y="618"/>
                </a:cubicBezTo>
                <a:cubicBezTo>
                  <a:pt x="0" y="506"/>
                  <a:pt x="27" y="402"/>
                  <a:pt x="83" y="308"/>
                </a:cubicBezTo>
                <a:cubicBezTo>
                  <a:pt x="138" y="213"/>
                  <a:pt x="213" y="138"/>
                  <a:pt x="308" y="83"/>
                </a:cubicBezTo>
                <a:cubicBezTo>
                  <a:pt x="402" y="27"/>
                  <a:pt x="506" y="0"/>
                  <a:pt x="618" y="0"/>
                </a:cubicBezTo>
                <a:cubicBezTo>
                  <a:pt x="730" y="0"/>
                  <a:pt x="834" y="27"/>
                  <a:pt x="928" y="83"/>
                </a:cubicBezTo>
                <a:cubicBezTo>
                  <a:pt x="1023" y="138"/>
                  <a:pt x="1098" y="213"/>
                  <a:pt x="1153" y="308"/>
                </a:cubicBezTo>
                <a:cubicBezTo>
                  <a:pt x="1209"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0" name="Unlock Icon"/>
          <p:cNvSpPr>
            <a:spLocks noChangeAspect="1" noEditPoints="1"/>
          </p:cNvSpPr>
          <p:nvPr/>
        </p:nvSpPr>
        <p:spPr bwMode="auto">
          <a:xfrm>
            <a:off x="10318705" y="3693301"/>
            <a:ext cx="288925" cy="244475"/>
          </a:xfrm>
          <a:custGeom>
            <a:avLst/>
            <a:gdLst>
              <a:gd name="T0" fmla="*/ 567 w 1340"/>
              <a:gd name="T1" fmla="*/ 1005 h 1134"/>
              <a:gd name="T2" fmla="*/ 555 w 1340"/>
              <a:gd name="T3" fmla="*/ 959 h 1134"/>
              <a:gd name="T4" fmla="*/ 527 w 1340"/>
              <a:gd name="T5" fmla="*/ 866 h 1134"/>
              <a:gd name="T6" fmla="*/ 510 w 1340"/>
              <a:gd name="T7" fmla="*/ 813 h 1134"/>
              <a:gd name="T8" fmla="*/ 551 w 1340"/>
              <a:gd name="T9" fmla="*/ 775 h 1134"/>
              <a:gd name="T10" fmla="*/ 567 w 1340"/>
              <a:gd name="T11" fmla="*/ 722 h 1134"/>
              <a:gd name="T12" fmla="*/ 537 w 1340"/>
              <a:gd name="T13" fmla="*/ 649 h 1134"/>
              <a:gd name="T14" fmla="*/ 464 w 1340"/>
              <a:gd name="T15" fmla="*/ 618 h 1134"/>
              <a:gd name="T16" fmla="*/ 391 w 1340"/>
              <a:gd name="T17" fmla="*/ 649 h 1134"/>
              <a:gd name="T18" fmla="*/ 361 w 1340"/>
              <a:gd name="T19" fmla="*/ 722 h 1134"/>
              <a:gd name="T20" fmla="*/ 376 w 1340"/>
              <a:gd name="T21" fmla="*/ 775 h 1134"/>
              <a:gd name="T22" fmla="*/ 417 w 1340"/>
              <a:gd name="T23" fmla="*/ 813 h 1134"/>
              <a:gd name="T24" fmla="*/ 401 w 1340"/>
              <a:gd name="T25" fmla="*/ 866 h 1134"/>
              <a:gd name="T26" fmla="*/ 373 w 1340"/>
              <a:gd name="T27" fmla="*/ 959 h 1134"/>
              <a:gd name="T28" fmla="*/ 361 w 1340"/>
              <a:gd name="T29" fmla="*/ 1005 h 1134"/>
              <a:gd name="T30" fmla="*/ 368 w 1340"/>
              <a:gd name="T31" fmla="*/ 1023 h 1134"/>
              <a:gd name="T32" fmla="*/ 386 w 1340"/>
              <a:gd name="T33" fmla="*/ 1031 h 1134"/>
              <a:gd name="T34" fmla="*/ 541 w 1340"/>
              <a:gd name="T35" fmla="*/ 1031 h 1134"/>
              <a:gd name="T36" fmla="*/ 559 w 1340"/>
              <a:gd name="T37" fmla="*/ 1023 h 1134"/>
              <a:gd name="T38" fmla="*/ 567 w 1340"/>
              <a:gd name="T39" fmla="*/ 1005 h 1134"/>
              <a:gd name="T40" fmla="*/ 1340 w 1340"/>
              <a:gd name="T41" fmla="*/ 361 h 1134"/>
              <a:gd name="T42" fmla="*/ 1340 w 1340"/>
              <a:gd name="T43" fmla="*/ 567 h 1134"/>
              <a:gd name="T44" fmla="*/ 1324 w 1340"/>
              <a:gd name="T45" fmla="*/ 603 h 1134"/>
              <a:gd name="T46" fmla="*/ 1288 w 1340"/>
              <a:gd name="T47" fmla="*/ 618 h 1134"/>
              <a:gd name="T48" fmla="*/ 1237 w 1340"/>
              <a:gd name="T49" fmla="*/ 618 h 1134"/>
              <a:gd name="T50" fmla="*/ 1200 w 1340"/>
              <a:gd name="T51" fmla="*/ 603 h 1134"/>
              <a:gd name="T52" fmla="*/ 1185 w 1340"/>
              <a:gd name="T53" fmla="*/ 567 h 1134"/>
              <a:gd name="T54" fmla="*/ 1185 w 1340"/>
              <a:gd name="T55" fmla="*/ 361 h 1134"/>
              <a:gd name="T56" fmla="*/ 1125 w 1340"/>
              <a:gd name="T57" fmla="*/ 215 h 1134"/>
              <a:gd name="T58" fmla="*/ 979 w 1340"/>
              <a:gd name="T59" fmla="*/ 155 h 1134"/>
              <a:gd name="T60" fmla="*/ 833 w 1340"/>
              <a:gd name="T61" fmla="*/ 215 h 1134"/>
              <a:gd name="T62" fmla="*/ 773 w 1340"/>
              <a:gd name="T63" fmla="*/ 361 h 1134"/>
              <a:gd name="T64" fmla="*/ 773 w 1340"/>
              <a:gd name="T65" fmla="*/ 515 h 1134"/>
              <a:gd name="T66" fmla="*/ 850 w 1340"/>
              <a:gd name="T67" fmla="*/ 515 h 1134"/>
              <a:gd name="T68" fmla="*/ 905 w 1340"/>
              <a:gd name="T69" fmla="*/ 538 h 1134"/>
              <a:gd name="T70" fmla="*/ 927 w 1340"/>
              <a:gd name="T71" fmla="*/ 593 h 1134"/>
              <a:gd name="T72" fmla="*/ 927 w 1340"/>
              <a:gd name="T73" fmla="*/ 1056 h 1134"/>
              <a:gd name="T74" fmla="*/ 905 w 1340"/>
              <a:gd name="T75" fmla="*/ 1111 h 1134"/>
              <a:gd name="T76" fmla="*/ 850 w 1340"/>
              <a:gd name="T77" fmla="*/ 1134 h 1134"/>
              <a:gd name="T78" fmla="*/ 77 w 1340"/>
              <a:gd name="T79" fmla="*/ 1134 h 1134"/>
              <a:gd name="T80" fmla="*/ 23 w 1340"/>
              <a:gd name="T81" fmla="*/ 1111 h 1134"/>
              <a:gd name="T82" fmla="*/ 0 w 1340"/>
              <a:gd name="T83" fmla="*/ 1056 h 1134"/>
              <a:gd name="T84" fmla="*/ 0 w 1340"/>
              <a:gd name="T85" fmla="*/ 593 h 1134"/>
              <a:gd name="T86" fmla="*/ 23 w 1340"/>
              <a:gd name="T87" fmla="*/ 538 h 1134"/>
              <a:gd name="T88" fmla="*/ 77 w 1340"/>
              <a:gd name="T89" fmla="*/ 515 h 1134"/>
              <a:gd name="T90" fmla="*/ 618 w 1340"/>
              <a:gd name="T91" fmla="*/ 515 h 1134"/>
              <a:gd name="T92" fmla="*/ 618 w 1340"/>
              <a:gd name="T93" fmla="*/ 361 h 1134"/>
              <a:gd name="T94" fmla="*/ 724 w 1340"/>
              <a:gd name="T95" fmla="*/ 106 h 1134"/>
              <a:gd name="T96" fmla="*/ 979 w 1340"/>
              <a:gd name="T97" fmla="*/ 0 h 1134"/>
              <a:gd name="T98" fmla="*/ 1234 w 1340"/>
              <a:gd name="T99" fmla="*/ 106 h 1134"/>
              <a:gd name="T100" fmla="*/ 1340 w 1340"/>
              <a:gd name="T101" fmla="*/ 361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40" h="1134">
                <a:moveTo>
                  <a:pt x="567" y="1005"/>
                </a:moveTo>
                <a:cubicBezTo>
                  <a:pt x="567" y="1002"/>
                  <a:pt x="563" y="986"/>
                  <a:pt x="555" y="959"/>
                </a:cubicBezTo>
                <a:cubicBezTo>
                  <a:pt x="547" y="932"/>
                  <a:pt x="537" y="901"/>
                  <a:pt x="527" y="866"/>
                </a:cubicBezTo>
                <a:cubicBezTo>
                  <a:pt x="516" y="831"/>
                  <a:pt x="510" y="814"/>
                  <a:pt x="510" y="813"/>
                </a:cubicBezTo>
                <a:cubicBezTo>
                  <a:pt x="528" y="805"/>
                  <a:pt x="541" y="792"/>
                  <a:pt x="551" y="775"/>
                </a:cubicBezTo>
                <a:cubicBezTo>
                  <a:pt x="562" y="759"/>
                  <a:pt x="567" y="741"/>
                  <a:pt x="567" y="722"/>
                </a:cubicBezTo>
                <a:cubicBezTo>
                  <a:pt x="567" y="693"/>
                  <a:pt x="557" y="669"/>
                  <a:pt x="537" y="649"/>
                </a:cubicBezTo>
                <a:cubicBezTo>
                  <a:pt x="516" y="629"/>
                  <a:pt x="492" y="618"/>
                  <a:pt x="464" y="618"/>
                </a:cubicBezTo>
                <a:cubicBezTo>
                  <a:pt x="435" y="618"/>
                  <a:pt x="411" y="629"/>
                  <a:pt x="391" y="649"/>
                </a:cubicBezTo>
                <a:cubicBezTo>
                  <a:pt x="371" y="669"/>
                  <a:pt x="361" y="693"/>
                  <a:pt x="361" y="722"/>
                </a:cubicBezTo>
                <a:cubicBezTo>
                  <a:pt x="361" y="741"/>
                  <a:pt x="366" y="759"/>
                  <a:pt x="376" y="775"/>
                </a:cubicBezTo>
                <a:cubicBezTo>
                  <a:pt x="386" y="791"/>
                  <a:pt x="400" y="804"/>
                  <a:pt x="417" y="813"/>
                </a:cubicBezTo>
                <a:cubicBezTo>
                  <a:pt x="417" y="814"/>
                  <a:pt x="412" y="832"/>
                  <a:pt x="401" y="866"/>
                </a:cubicBezTo>
                <a:cubicBezTo>
                  <a:pt x="390" y="901"/>
                  <a:pt x="381" y="932"/>
                  <a:pt x="373" y="959"/>
                </a:cubicBezTo>
                <a:cubicBezTo>
                  <a:pt x="365" y="986"/>
                  <a:pt x="361" y="1002"/>
                  <a:pt x="361" y="1005"/>
                </a:cubicBezTo>
                <a:cubicBezTo>
                  <a:pt x="361" y="1012"/>
                  <a:pt x="363" y="1018"/>
                  <a:pt x="368" y="1023"/>
                </a:cubicBezTo>
                <a:cubicBezTo>
                  <a:pt x="373" y="1028"/>
                  <a:pt x="379" y="1031"/>
                  <a:pt x="386" y="1031"/>
                </a:cubicBezTo>
                <a:lnTo>
                  <a:pt x="541" y="1031"/>
                </a:lnTo>
                <a:cubicBezTo>
                  <a:pt x="548" y="1031"/>
                  <a:pt x="554" y="1028"/>
                  <a:pt x="559" y="1023"/>
                </a:cubicBezTo>
                <a:cubicBezTo>
                  <a:pt x="564" y="1018"/>
                  <a:pt x="567" y="1012"/>
                  <a:pt x="567" y="1005"/>
                </a:cubicBezTo>
                <a:close/>
                <a:moveTo>
                  <a:pt x="1340" y="361"/>
                </a:moveTo>
                <a:lnTo>
                  <a:pt x="1340" y="567"/>
                </a:lnTo>
                <a:cubicBezTo>
                  <a:pt x="1340" y="581"/>
                  <a:pt x="1335" y="593"/>
                  <a:pt x="1324" y="603"/>
                </a:cubicBezTo>
                <a:cubicBezTo>
                  <a:pt x="1314" y="613"/>
                  <a:pt x="1302" y="618"/>
                  <a:pt x="1288" y="618"/>
                </a:cubicBezTo>
                <a:lnTo>
                  <a:pt x="1237" y="618"/>
                </a:lnTo>
                <a:cubicBezTo>
                  <a:pt x="1223" y="618"/>
                  <a:pt x="1211" y="613"/>
                  <a:pt x="1200" y="603"/>
                </a:cubicBezTo>
                <a:cubicBezTo>
                  <a:pt x="1190" y="593"/>
                  <a:pt x="1185" y="581"/>
                  <a:pt x="1185" y="567"/>
                </a:cubicBezTo>
                <a:lnTo>
                  <a:pt x="1185" y="361"/>
                </a:lnTo>
                <a:cubicBezTo>
                  <a:pt x="1185" y="304"/>
                  <a:pt x="1165" y="255"/>
                  <a:pt x="1125" y="215"/>
                </a:cubicBezTo>
                <a:cubicBezTo>
                  <a:pt x="1084" y="175"/>
                  <a:pt x="1036" y="155"/>
                  <a:pt x="979" y="155"/>
                </a:cubicBezTo>
                <a:cubicBezTo>
                  <a:pt x="922" y="155"/>
                  <a:pt x="873" y="175"/>
                  <a:pt x="833" y="215"/>
                </a:cubicBezTo>
                <a:cubicBezTo>
                  <a:pt x="793" y="255"/>
                  <a:pt x="773" y="304"/>
                  <a:pt x="773" y="361"/>
                </a:cubicBezTo>
                <a:lnTo>
                  <a:pt x="773" y="515"/>
                </a:lnTo>
                <a:lnTo>
                  <a:pt x="850" y="515"/>
                </a:lnTo>
                <a:cubicBezTo>
                  <a:pt x="872" y="515"/>
                  <a:pt x="890" y="523"/>
                  <a:pt x="905" y="538"/>
                </a:cubicBezTo>
                <a:cubicBezTo>
                  <a:pt x="920" y="553"/>
                  <a:pt x="927" y="571"/>
                  <a:pt x="927" y="593"/>
                </a:cubicBezTo>
                <a:lnTo>
                  <a:pt x="927" y="1056"/>
                </a:lnTo>
                <a:cubicBezTo>
                  <a:pt x="927" y="1078"/>
                  <a:pt x="920" y="1096"/>
                  <a:pt x="905" y="1111"/>
                </a:cubicBezTo>
                <a:cubicBezTo>
                  <a:pt x="890" y="1126"/>
                  <a:pt x="872" y="1134"/>
                  <a:pt x="850" y="1134"/>
                </a:cubicBezTo>
                <a:lnTo>
                  <a:pt x="77" y="1134"/>
                </a:lnTo>
                <a:cubicBezTo>
                  <a:pt x="56" y="1134"/>
                  <a:pt x="38" y="1126"/>
                  <a:pt x="23" y="1111"/>
                </a:cubicBezTo>
                <a:cubicBezTo>
                  <a:pt x="8" y="1096"/>
                  <a:pt x="0" y="1078"/>
                  <a:pt x="0" y="1056"/>
                </a:cubicBezTo>
                <a:lnTo>
                  <a:pt x="0" y="593"/>
                </a:lnTo>
                <a:cubicBezTo>
                  <a:pt x="0" y="571"/>
                  <a:pt x="8" y="553"/>
                  <a:pt x="23" y="538"/>
                </a:cubicBezTo>
                <a:cubicBezTo>
                  <a:pt x="38" y="523"/>
                  <a:pt x="56" y="515"/>
                  <a:pt x="77" y="515"/>
                </a:cubicBezTo>
                <a:lnTo>
                  <a:pt x="618" y="515"/>
                </a:lnTo>
                <a:lnTo>
                  <a:pt x="618" y="361"/>
                </a:lnTo>
                <a:cubicBezTo>
                  <a:pt x="618" y="262"/>
                  <a:pt x="654" y="177"/>
                  <a:pt x="724" y="106"/>
                </a:cubicBezTo>
                <a:cubicBezTo>
                  <a:pt x="795" y="35"/>
                  <a:pt x="880" y="0"/>
                  <a:pt x="979" y="0"/>
                </a:cubicBezTo>
                <a:cubicBezTo>
                  <a:pt x="1078" y="0"/>
                  <a:pt x="1163" y="35"/>
                  <a:pt x="1234" y="106"/>
                </a:cubicBezTo>
                <a:cubicBezTo>
                  <a:pt x="1304" y="177"/>
                  <a:pt x="1340" y="262"/>
                  <a:pt x="1340" y="36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1" name="Credit Card Icon"/>
          <p:cNvSpPr>
            <a:spLocks noChangeAspect="1" noEditPoints="1"/>
          </p:cNvSpPr>
          <p:nvPr/>
        </p:nvSpPr>
        <p:spPr bwMode="auto">
          <a:xfrm>
            <a:off x="10746163" y="3682188"/>
            <a:ext cx="334963" cy="266700"/>
          </a:xfrm>
          <a:custGeom>
            <a:avLst/>
            <a:gdLst>
              <a:gd name="T0" fmla="*/ 1417 w 1545"/>
              <a:gd name="T1" fmla="*/ 0 h 1236"/>
              <a:gd name="T2" fmla="*/ 1508 w 1545"/>
              <a:gd name="T3" fmla="*/ 38 h 1236"/>
              <a:gd name="T4" fmla="*/ 1545 w 1545"/>
              <a:gd name="T5" fmla="*/ 128 h 1236"/>
              <a:gd name="T6" fmla="*/ 1545 w 1545"/>
              <a:gd name="T7" fmla="*/ 1107 h 1236"/>
              <a:gd name="T8" fmla="*/ 1508 w 1545"/>
              <a:gd name="T9" fmla="*/ 1198 h 1236"/>
              <a:gd name="T10" fmla="*/ 1417 w 1545"/>
              <a:gd name="T11" fmla="*/ 1236 h 1236"/>
              <a:gd name="T12" fmla="*/ 129 w 1545"/>
              <a:gd name="T13" fmla="*/ 1236 h 1236"/>
              <a:gd name="T14" fmla="*/ 38 w 1545"/>
              <a:gd name="T15" fmla="*/ 1198 h 1236"/>
              <a:gd name="T16" fmla="*/ 0 w 1545"/>
              <a:gd name="T17" fmla="*/ 1107 h 1236"/>
              <a:gd name="T18" fmla="*/ 0 w 1545"/>
              <a:gd name="T19" fmla="*/ 128 h 1236"/>
              <a:gd name="T20" fmla="*/ 38 w 1545"/>
              <a:gd name="T21" fmla="*/ 38 h 1236"/>
              <a:gd name="T22" fmla="*/ 129 w 1545"/>
              <a:gd name="T23" fmla="*/ 0 h 1236"/>
              <a:gd name="T24" fmla="*/ 1417 w 1545"/>
              <a:gd name="T25" fmla="*/ 0 h 1236"/>
              <a:gd name="T26" fmla="*/ 129 w 1545"/>
              <a:gd name="T27" fmla="*/ 103 h 1236"/>
              <a:gd name="T28" fmla="*/ 110 w 1545"/>
              <a:gd name="T29" fmla="*/ 110 h 1236"/>
              <a:gd name="T30" fmla="*/ 103 w 1545"/>
              <a:gd name="T31" fmla="*/ 128 h 1236"/>
              <a:gd name="T32" fmla="*/ 103 w 1545"/>
              <a:gd name="T33" fmla="*/ 309 h 1236"/>
              <a:gd name="T34" fmla="*/ 1442 w 1545"/>
              <a:gd name="T35" fmla="*/ 309 h 1236"/>
              <a:gd name="T36" fmla="*/ 1442 w 1545"/>
              <a:gd name="T37" fmla="*/ 128 h 1236"/>
              <a:gd name="T38" fmla="*/ 1435 w 1545"/>
              <a:gd name="T39" fmla="*/ 110 h 1236"/>
              <a:gd name="T40" fmla="*/ 1417 w 1545"/>
              <a:gd name="T41" fmla="*/ 103 h 1236"/>
              <a:gd name="T42" fmla="*/ 129 w 1545"/>
              <a:gd name="T43" fmla="*/ 103 h 1236"/>
              <a:gd name="T44" fmla="*/ 1417 w 1545"/>
              <a:gd name="T45" fmla="*/ 1133 h 1236"/>
              <a:gd name="T46" fmla="*/ 1435 w 1545"/>
              <a:gd name="T47" fmla="*/ 1126 h 1236"/>
              <a:gd name="T48" fmla="*/ 1442 w 1545"/>
              <a:gd name="T49" fmla="*/ 1107 h 1236"/>
              <a:gd name="T50" fmla="*/ 1442 w 1545"/>
              <a:gd name="T51" fmla="*/ 618 h 1236"/>
              <a:gd name="T52" fmla="*/ 103 w 1545"/>
              <a:gd name="T53" fmla="*/ 618 h 1236"/>
              <a:gd name="T54" fmla="*/ 103 w 1545"/>
              <a:gd name="T55" fmla="*/ 1107 h 1236"/>
              <a:gd name="T56" fmla="*/ 110 w 1545"/>
              <a:gd name="T57" fmla="*/ 1126 h 1236"/>
              <a:gd name="T58" fmla="*/ 129 w 1545"/>
              <a:gd name="T59" fmla="*/ 1133 h 1236"/>
              <a:gd name="T60" fmla="*/ 1417 w 1545"/>
              <a:gd name="T61" fmla="*/ 1133 h 1236"/>
              <a:gd name="T62" fmla="*/ 206 w 1545"/>
              <a:gd name="T63" fmla="*/ 1030 h 1236"/>
              <a:gd name="T64" fmla="*/ 206 w 1545"/>
              <a:gd name="T65" fmla="*/ 927 h 1236"/>
              <a:gd name="T66" fmla="*/ 412 w 1545"/>
              <a:gd name="T67" fmla="*/ 927 h 1236"/>
              <a:gd name="T68" fmla="*/ 412 w 1545"/>
              <a:gd name="T69" fmla="*/ 1030 h 1236"/>
              <a:gd name="T70" fmla="*/ 206 w 1545"/>
              <a:gd name="T71" fmla="*/ 1030 h 1236"/>
              <a:gd name="T72" fmla="*/ 515 w 1545"/>
              <a:gd name="T73" fmla="*/ 1030 h 1236"/>
              <a:gd name="T74" fmla="*/ 515 w 1545"/>
              <a:gd name="T75" fmla="*/ 927 h 1236"/>
              <a:gd name="T76" fmla="*/ 824 w 1545"/>
              <a:gd name="T77" fmla="*/ 927 h 1236"/>
              <a:gd name="T78" fmla="*/ 824 w 1545"/>
              <a:gd name="T79" fmla="*/ 1030 h 1236"/>
              <a:gd name="T80" fmla="*/ 515 w 1545"/>
              <a:gd name="T81" fmla="*/ 103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45" h="1236">
                <a:moveTo>
                  <a:pt x="1417" y="0"/>
                </a:moveTo>
                <a:cubicBezTo>
                  <a:pt x="1452" y="0"/>
                  <a:pt x="1482" y="12"/>
                  <a:pt x="1508" y="38"/>
                </a:cubicBezTo>
                <a:cubicBezTo>
                  <a:pt x="1533" y="63"/>
                  <a:pt x="1545" y="93"/>
                  <a:pt x="1545" y="128"/>
                </a:cubicBezTo>
                <a:lnTo>
                  <a:pt x="1545" y="1107"/>
                </a:lnTo>
                <a:cubicBezTo>
                  <a:pt x="1545" y="1143"/>
                  <a:pt x="1533" y="1173"/>
                  <a:pt x="1508" y="1198"/>
                </a:cubicBezTo>
                <a:cubicBezTo>
                  <a:pt x="1482" y="1224"/>
                  <a:pt x="1452" y="1236"/>
                  <a:pt x="1417" y="1236"/>
                </a:cubicBezTo>
                <a:lnTo>
                  <a:pt x="129" y="1236"/>
                </a:lnTo>
                <a:cubicBezTo>
                  <a:pt x="93" y="1236"/>
                  <a:pt x="63" y="1224"/>
                  <a:pt x="38" y="1198"/>
                </a:cubicBezTo>
                <a:cubicBezTo>
                  <a:pt x="12" y="1173"/>
                  <a:pt x="0" y="1143"/>
                  <a:pt x="0" y="1107"/>
                </a:cubicBezTo>
                <a:lnTo>
                  <a:pt x="0" y="128"/>
                </a:lnTo>
                <a:cubicBezTo>
                  <a:pt x="0" y="93"/>
                  <a:pt x="12" y="63"/>
                  <a:pt x="38" y="38"/>
                </a:cubicBezTo>
                <a:cubicBezTo>
                  <a:pt x="63" y="12"/>
                  <a:pt x="93" y="0"/>
                  <a:pt x="129" y="0"/>
                </a:cubicBezTo>
                <a:lnTo>
                  <a:pt x="1417" y="0"/>
                </a:lnTo>
                <a:close/>
                <a:moveTo>
                  <a:pt x="129" y="103"/>
                </a:moveTo>
                <a:cubicBezTo>
                  <a:pt x="122" y="103"/>
                  <a:pt x="116" y="105"/>
                  <a:pt x="110" y="110"/>
                </a:cubicBezTo>
                <a:cubicBezTo>
                  <a:pt x="105" y="115"/>
                  <a:pt x="103" y="122"/>
                  <a:pt x="103" y="128"/>
                </a:cubicBezTo>
                <a:lnTo>
                  <a:pt x="103" y="309"/>
                </a:lnTo>
                <a:lnTo>
                  <a:pt x="1442" y="309"/>
                </a:lnTo>
                <a:lnTo>
                  <a:pt x="1442" y="128"/>
                </a:lnTo>
                <a:cubicBezTo>
                  <a:pt x="1442" y="122"/>
                  <a:pt x="1440" y="115"/>
                  <a:pt x="1435" y="110"/>
                </a:cubicBezTo>
                <a:cubicBezTo>
                  <a:pt x="1430" y="105"/>
                  <a:pt x="1424" y="103"/>
                  <a:pt x="1417" y="103"/>
                </a:cubicBezTo>
                <a:lnTo>
                  <a:pt x="129" y="103"/>
                </a:lnTo>
                <a:close/>
                <a:moveTo>
                  <a:pt x="1417" y="1133"/>
                </a:moveTo>
                <a:cubicBezTo>
                  <a:pt x="1424" y="1133"/>
                  <a:pt x="1430" y="1131"/>
                  <a:pt x="1435" y="1126"/>
                </a:cubicBezTo>
                <a:cubicBezTo>
                  <a:pt x="1440" y="1120"/>
                  <a:pt x="1442" y="1114"/>
                  <a:pt x="1442" y="1107"/>
                </a:cubicBezTo>
                <a:lnTo>
                  <a:pt x="1442" y="618"/>
                </a:lnTo>
                <a:lnTo>
                  <a:pt x="103" y="618"/>
                </a:lnTo>
                <a:lnTo>
                  <a:pt x="103" y="1107"/>
                </a:lnTo>
                <a:cubicBezTo>
                  <a:pt x="103" y="1114"/>
                  <a:pt x="105" y="1120"/>
                  <a:pt x="110" y="1126"/>
                </a:cubicBezTo>
                <a:cubicBezTo>
                  <a:pt x="116" y="1131"/>
                  <a:pt x="122" y="1133"/>
                  <a:pt x="129" y="1133"/>
                </a:cubicBezTo>
                <a:lnTo>
                  <a:pt x="1417" y="1133"/>
                </a:lnTo>
                <a:close/>
                <a:moveTo>
                  <a:pt x="206" y="1030"/>
                </a:moveTo>
                <a:lnTo>
                  <a:pt x="206" y="927"/>
                </a:lnTo>
                <a:lnTo>
                  <a:pt x="412" y="927"/>
                </a:lnTo>
                <a:lnTo>
                  <a:pt x="412" y="1030"/>
                </a:lnTo>
                <a:lnTo>
                  <a:pt x="206" y="1030"/>
                </a:lnTo>
                <a:close/>
                <a:moveTo>
                  <a:pt x="515" y="1030"/>
                </a:moveTo>
                <a:lnTo>
                  <a:pt x="515" y="927"/>
                </a:lnTo>
                <a:lnTo>
                  <a:pt x="824" y="927"/>
                </a:lnTo>
                <a:lnTo>
                  <a:pt x="824" y="1030"/>
                </a:lnTo>
                <a:lnTo>
                  <a:pt x="515" y="103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2" name="RSS Icon"/>
          <p:cNvSpPr>
            <a:spLocks noChangeAspect="1" noEditPoints="1"/>
          </p:cNvSpPr>
          <p:nvPr/>
        </p:nvSpPr>
        <p:spPr bwMode="auto">
          <a:xfrm>
            <a:off x="11247441" y="3693301"/>
            <a:ext cx="246063" cy="244475"/>
          </a:xfrm>
          <a:custGeom>
            <a:avLst/>
            <a:gdLst>
              <a:gd name="T0" fmla="*/ 309 w 1134"/>
              <a:gd name="T1" fmla="*/ 979 h 1134"/>
              <a:gd name="T2" fmla="*/ 264 w 1134"/>
              <a:gd name="T3" fmla="*/ 1089 h 1134"/>
              <a:gd name="T4" fmla="*/ 154 w 1134"/>
              <a:gd name="T5" fmla="*/ 1134 h 1134"/>
              <a:gd name="T6" fmla="*/ 45 w 1134"/>
              <a:gd name="T7" fmla="*/ 1089 h 1134"/>
              <a:gd name="T8" fmla="*/ 0 w 1134"/>
              <a:gd name="T9" fmla="*/ 979 h 1134"/>
              <a:gd name="T10" fmla="*/ 45 w 1134"/>
              <a:gd name="T11" fmla="*/ 870 h 1134"/>
              <a:gd name="T12" fmla="*/ 154 w 1134"/>
              <a:gd name="T13" fmla="*/ 825 h 1134"/>
              <a:gd name="T14" fmla="*/ 264 w 1134"/>
              <a:gd name="T15" fmla="*/ 870 h 1134"/>
              <a:gd name="T16" fmla="*/ 309 w 1134"/>
              <a:gd name="T17" fmla="*/ 979 h 1134"/>
              <a:gd name="T18" fmla="*/ 721 w 1134"/>
              <a:gd name="T19" fmla="*/ 1078 h 1134"/>
              <a:gd name="T20" fmla="*/ 707 w 1134"/>
              <a:gd name="T21" fmla="*/ 1117 h 1134"/>
              <a:gd name="T22" fmla="*/ 669 w 1134"/>
              <a:gd name="T23" fmla="*/ 1134 h 1134"/>
              <a:gd name="T24" fmla="*/ 561 w 1134"/>
              <a:gd name="T25" fmla="*/ 1134 h 1134"/>
              <a:gd name="T26" fmla="*/ 526 w 1134"/>
              <a:gd name="T27" fmla="*/ 1120 h 1134"/>
              <a:gd name="T28" fmla="*/ 510 w 1134"/>
              <a:gd name="T29" fmla="*/ 1087 h 1134"/>
              <a:gd name="T30" fmla="*/ 361 w 1134"/>
              <a:gd name="T31" fmla="*/ 772 h 1134"/>
              <a:gd name="T32" fmla="*/ 46 w 1134"/>
              <a:gd name="T33" fmla="*/ 623 h 1134"/>
              <a:gd name="T34" fmla="*/ 13 w 1134"/>
              <a:gd name="T35" fmla="*/ 607 h 1134"/>
              <a:gd name="T36" fmla="*/ 0 w 1134"/>
              <a:gd name="T37" fmla="*/ 573 h 1134"/>
              <a:gd name="T38" fmla="*/ 0 w 1134"/>
              <a:gd name="T39" fmla="*/ 464 h 1134"/>
              <a:gd name="T40" fmla="*/ 16 w 1134"/>
              <a:gd name="T41" fmla="*/ 426 h 1134"/>
              <a:gd name="T42" fmla="*/ 51 w 1134"/>
              <a:gd name="T43" fmla="*/ 412 h 1134"/>
              <a:gd name="T44" fmla="*/ 55 w 1134"/>
              <a:gd name="T45" fmla="*/ 412 h 1134"/>
              <a:gd name="T46" fmla="*/ 301 w 1134"/>
              <a:gd name="T47" fmla="*/ 477 h 1134"/>
              <a:gd name="T48" fmla="*/ 510 w 1134"/>
              <a:gd name="T49" fmla="*/ 623 h 1134"/>
              <a:gd name="T50" fmla="*/ 656 w 1134"/>
              <a:gd name="T51" fmla="*/ 832 h 1134"/>
              <a:gd name="T52" fmla="*/ 721 w 1134"/>
              <a:gd name="T53" fmla="*/ 1078 h 1134"/>
              <a:gd name="T54" fmla="*/ 1133 w 1134"/>
              <a:gd name="T55" fmla="*/ 1080 h 1134"/>
              <a:gd name="T56" fmla="*/ 1119 w 1134"/>
              <a:gd name="T57" fmla="*/ 1118 h 1134"/>
              <a:gd name="T58" fmla="*/ 1082 w 1134"/>
              <a:gd name="T59" fmla="*/ 1134 h 1134"/>
              <a:gd name="T60" fmla="*/ 966 w 1134"/>
              <a:gd name="T61" fmla="*/ 1134 h 1134"/>
              <a:gd name="T62" fmla="*/ 931 w 1134"/>
              <a:gd name="T63" fmla="*/ 1120 h 1134"/>
              <a:gd name="T64" fmla="*/ 915 w 1134"/>
              <a:gd name="T65" fmla="*/ 1086 h 1134"/>
              <a:gd name="T66" fmla="*/ 834 w 1134"/>
              <a:gd name="T67" fmla="*/ 757 h 1134"/>
              <a:gd name="T68" fmla="*/ 647 w 1134"/>
              <a:gd name="T69" fmla="*/ 486 h 1134"/>
              <a:gd name="T70" fmla="*/ 377 w 1134"/>
              <a:gd name="T71" fmla="*/ 300 h 1134"/>
              <a:gd name="T72" fmla="*/ 48 w 1134"/>
              <a:gd name="T73" fmla="*/ 218 h 1134"/>
              <a:gd name="T74" fmla="*/ 14 w 1134"/>
              <a:gd name="T75" fmla="*/ 202 h 1134"/>
              <a:gd name="T76" fmla="*/ 0 w 1134"/>
              <a:gd name="T77" fmla="*/ 167 h 1134"/>
              <a:gd name="T78" fmla="*/ 0 w 1134"/>
              <a:gd name="T79" fmla="*/ 52 h 1134"/>
              <a:gd name="T80" fmla="*/ 16 w 1134"/>
              <a:gd name="T81" fmla="*/ 15 h 1134"/>
              <a:gd name="T82" fmla="*/ 51 w 1134"/>
              <a:gd name="T83" fmla="*/ 0 h 1134"/>
              <a:gd name="T84" fmla="*/ 53 w 1134"/>
              <a:gd name="T85" fmla="*/ 0 h 1134"/>
              <a:gd name="T86" fmla="*/ 457 w 1134"/>
              <a:gd name="T87" fmla="*/ 97 h 1134"/>
              <a:gd name="T88" fmla="*/ 800 w 1134"/>
              <a:gd name="T89" fmla="*/ 334 h 1134"/>
              <a:gd name="T90" fmla="*/ 1036 w 1134"/>
              <a:gd name="T91" fmla="*/ 676 h 1134"/>
              <a:gd name="T92" fmla="*/ 1133 w 1134"/>
              <a:gd name="T93" fmla="*/ 108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34" h="1134">
                <a:moveTo>
                  <a:pt x="309" y="979"/>
                </a:moveTo>
                <a:cubicBezTo>
                  <a:pt x="309" y="1022"/>
                  <a:pt x="294" y="1059"/>
                  <a:pt x="264" y="1089"/>
                </a:cubicBezTo>
                <a:cubicBezTo>
                  <a:pt x="234" y="1119"/>
                  <a:pt x="197" y="1134"/>
                  <a:pt x="154" y="1134"/>
                </a:cubicBezTo>
                <a:cubicBezTo>
                  <a:pt x="111" y="1134"/>
                  <a:pt x="75" y="1119"/>
                  <a:pt x="45" y="1089"/>
                </a:cubicBezTo>
                <a:cubicBezTo>
                  <a:pt x="15" y="1059"/>
                  <a:pt x="0" y="1022"/>
                  <a:pt x="0" y="979"/>
                </a:cubicBezTo>
                <a:cubicBezTo>
                  <a:pt x="0" y="936"/>
                  <a:pt x="15" y="900"/>
                  <a:pt x="45" y="870"/>
                </a:cubicBezTo>
                <a:cubicBezTo>
                  <a:pt x="75" y="840"/>
                  <a:pt x="111" y="825"/>
                  <a:pt x="154" y="825"/>
                </a:cubicBezTo>
                <a:cubicBezTo>
                  <a:pt x="197" y="825"/>
                  <a:pt x="234" y="840"/>
                  <a:pt x="264" y="870"/>
                </a:cubicBezTo>
                <a:cubicBezTo>
                  <a:pt x="294" y="900"/>
                  <a:pt x="309" y="936"/>
                  <a:pt x="309" y="979"/>
                </a:cubicBezTo>
                <a:close/>
                <a:moveTo>
                  <a:pt x="721" y="1078"/>
                </a:moveTo>
                <a:cubicBezTo>
                  <a:pt x="722" y="1093"/>
                  <a:pt x="717" y="1106"/>
                  <a:pt x="707" y="1117"/>
                </a:cubicBezTo>
                <a:cubicBezTo>
                  <a:pt x="698" y="1128"/>
                  <a:pt x="685" y="1134"/>
                  <a:pt x="669" y="1134"/>
                </a:cubicBezTo>
                <a:lnTo>
                  <a:pt x="561" y="1134"/>
                </a:lnTo>
                <a:cubicBezTo>
                  <a:pt x="547" y="1134"/>
                  <a:pt x="536" y="1129"/>
                  <a:pt x="526" y="1120"/>
                </a:cubicBezTo>
                <a:cubicBezTo>
                  <a:pt x="516" y="1112"/>
                  <a:pt x="511" y="1100"/>
                  <a:pt x="510" y="1087"/>
                </a:cubicBezTo>
                <a:cubicBezTo>
                  <a:pt x="498" y="964"/>
                  <a:pt x="449" y="859"/>
                  <a:pt x="361" y="772"/>
                </a:cubicBezTo>
                <a:cubicBezTo>
                  <a:pt x="274" y="685"/>
                  <a:pt x="169" y="635"/>
                  <a:pt x="46" y="623"/>
                </a:cubicBezTo>
                <a:cubicBezTo>
                  <a:pt x="33" y="622"/>
                  <a:pt x="22" y="617"/>
                  <a:pt x="13" y="607"/>
                </a:cubicBezTo>
                <a:cubicBezTo>
                  <a:pt x="4" y="598"/>
                  <a:pt x="0" y="586"/>
                  <a:pt x="0" y="573"/>
                </a:cubicBezTo>
                <a:lnTo>
                  <a:pt x="0" y="464"/>
                </a:lnTo>
                <a:cubicBezTo>
                  <a:pt x="0" y="448"/>
                  <a:pt x="5" y="436"/>
                  <a:pt x="16" y="426"/>
                </a:cubicBezTo>
                <a:cubicBezTo>
                  <a:pt x="26" y="417"/>
                  <a:pt x="37" y="412"/>
                  <a:pt x="51" y="412"/>
                </a:cubicBezTo>
                <a:lnTo>
                  <a:pt x="55" y="412"/>
                </a:lnTo>
                <a:cubicBezTo>
                  <a:pt x="141" y="419"/>
                  <a:pt x="223" y="441"/>
                  <a:pt x="301" y="477"/>
                </a:cubicBezTo>
                <a:cubicBezTo>
                  <a:pt x="380" y="513"/>
                  <a:pt x="449" y="562"/>
                  <a:pt x="510" y="623"/>
                </a:cubicBezTo>
                <a:cubicBezTo>
                  <a:pt x="571" y="684"/>
                  <a:pt x="620" y="753"/>
                  <a:pt x="656" y="832"/>
                </a:cubicBezTo>
                <a:cubicBezTo>
                  <a:pt x="692" y="910"/>
                  <a:pt x="714" y="992"/>
                  <a:pt x="721" y="1078"/>
                </a:cubicBezTo>
                <a:close/>
                <a:moveTo>
                  <a:pt x="1133" y="1080"/>
                </a:moveTo>
                <a:cubicBezTo>
                  <a:pt x="1134" y="1094"/>
                  <a:pt x="1129" y="1107"/>
                  <a:pt x="1119" y="1118"/>
                </a:cubicBezTo>
                <a:cubicBezTo>
                  <a:pt x="1109" y="1128"/>
                  <a:pt x="1097" y="1134"/>
                  <a:pt x="1082" y="1134"/>
                </a:cubicBezTo>
                <a:lnTo>
                  <a:pt x="966" y="1134"/>
                </a:lnTo>
                <a:cubicBezTo>
                  <a:pt x="952" y="1134"/>
                  <a:pt x="941" y="1129"/>
                  <a:pt x="931" y="1120"/>
                </a:cubicBezTo>
                <a:cubicBezTo>
                  <a:pt x="921" y="1110"/>
                  <a:pt x="915" y="1099"/>
                  <a:pt x="915" y="1086"/>
                </a:cubicBezTo>
                <a:cubicBezTo>
                  <a:pt x="908" y="970"/>
                  <a:pt x="881" y="860"/>
                  <a:pt x="834" y="757"/>
                </a:cubicBezTo>
                <a:cubicBezTo>
                  <a:pt x="786" y="653"/>
                  <a:pt x="724" y="563"/>
                  <a:pt x="647" y="486"/>
                </a:cubicBezTo>
                <a:cubicBezTo>
                  <a:pt x="571" y="410"/>
                  <a:pt x="481" y="348"/>
                  <a:pt x="377" y="300"/>
                </a:cubicBezTo>
                <a:cubicBezTo>
                  <a:pt x="273" y="252"/>
                  <a:pt x="163" y="225"/>
                  <a:pt x="48" y="218"/>
                </a:cubicBezTo>
                <a:cubicBezTo>
                  <a:pt x="34" y="217"/>
                  <a:pt x="23" y="212"/>
                  <a:pt x="14" y="202"/>
                </a:cubicBezTo>
                <a:cubicBezTo>
                  <a:pt x="4" y="192"/>
                  <a:pt x="0" y="180"/>
                  <a:pt x="0" y="167"/>
                </a:cubicBezTo>
                <a:lnTo>
                  <a:pt x="0" y="52"/>
                </a:lnTo>
                <a:cubicBezTo>
                  <a:pt x="0" y="37"/>
                  <a:pt x="5" y="24"/>
                  <a:pt x="16" y="15"/>
                </a:cubicBezTo>
                <a:cubicBezTo>
                  <a:pt x="25" y="5"/>
                  <a:pt x="37" y="0"/>
                  <a:pt x="51" y="0"/>
                </a:cubicBezTo>
                <a:lnTo>
                  <a:pt x="53" y="0"/>
                </a:lnTo>
                <a:cubicBezTo>
                  <a:pt x="194" y="7"/>
                  <a:pt x="329" y="39"/>
                  <a:pt x="457" y="97"/>
                </a:cubicBezTo>
                <a:cubicBezTo>
                  <a:pt x="586" y="154"/>
                  <a:pt x="700" y="233"/>
                  <a:pt x="800" y="334"/>
                </a:cubicBezTo>
                <a:cubicBezTo>
                  <a:pt x="900" y="433"/>
                  <a:pt x="979" y="548"/>
                  <a:pt x="1036" y="676"/>
                </a:cubicBezTo>
                <a:cubicBezTo>
                  <a:pt x="1094" y="805"/>
                  <a:pt x="1126" y="939"/>
                  <a:pt x="1133" y="108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3" name="HDD Icon"/>
          <p:cNvSpPr>
            <a:spLocks noChangeAspect="1" noEditPoints="1"/>
          </p:cNvSpPr>
          <p:nvPr/>
        </p:nvSpPr>
        <p:spPr bwMode="auto">
          <a:xfrm>
            <a:off x="601075" y="4223668"/>
            <a:ext cx="266700" cy="222250"/>
          </a:xfrm>
          <a:custGeom>
            <a:avLst/>
            <a:gdLst>
              <a:gd name="T0" fmla="*/ 837 w 1237"/>
              <a:gd name="T1" fmla="*/ 773 h 1030"/>
              <a:gd name="T2" fmla="*/ 818 w 1237"/>
              <a:gd name="T3" fmla="*/ 818 h 1030"/>
              <a:gd name="T4" fmla="*/ 773 w 1237"/>
              <a:gd name="T5" fmla="*/ 837 h 1030"/>
              <a:gd name="T6" fmla="*/ 728 w 1237"/>
              <a:gd name="T7" fmla="*/ 818 h 1030"/>
              <a:gd name="T8" fmla="*/ 709 w 1237"/>
              <a:gd name="T9" fmla="*/ 773 h 1030"/>
              <a:gd name="T10" fmla="*/ 728 w 1237"/>
              <a:gd name="T11" fmla="*/ 727 h 1030"/>
              <a:gd name="T12" fmla="*/ 773 w 1237"/>
              <a:gd name="T13" fmla="*/ 708 h 1030"/>
              <a:gd name="T14" fmla="*/ 818 w 1237"/>
              <a:gd name="T15" fmla="*/ 727 h 1030"/>
              <a:gd name="T16" fmla="*/ 837 w 1237"/>
              <a:gd name="T17" fmla="*/ 773 h 1030"/>
              <a:gd name="T18" fmla="*/ 1043 w 1237"/>
              <a:gd name="T19" fmla="*/ 773 h 1030"/>
              <a:gd name="T20" fmla="*/ 1025 w 1237"/>
              <a:gd name="T21" fmla="*/ 818 h 1030"/>
              <a:gd name="T22" fmla="*/ 979 w 1237"/>
              <a:gd name="T23" fmla="*/ 837 h 1030"/>
              <a:gd name="T24" fmla="*/ 934 w 1237"/>
              <a:gd name="T25" fmla="*/ 818 h 1030"/>
              <a:gd name="T26" fmla="*/ 915 w 1237"/>
              <a:gd name="T27" fmla="*/ 773 h 1030"/>
              <a:gd name="T28" fmla="*/ 934 w 1237"/>
              <a:gd name="T29" fmla="*/ 727 h 1030"/>
              <a:gd name="T30" fmla="*/ 979 w 1237"/>
              <a:gd name="T31" fmla="*/ 708 h 1030"/>
              <a:gd name="T32" fmla="*/ 1025 w 1237"/>
              <a:gd name="T33" fmla="*/ 727 h 1030"/>
              <a:gd name="T34" fmla="*/ 1043 w 1237"/>
              <a:gd name="T35" fmla="*/ 773 h 1030"/>
              <a:gd name="T36" fmla="*/ 1134 w 1237"/>
              <a:gd name="T37" fmla="*/ 901 h 1030"/>
              <a:gd name="T38" fmla="*/ 1134 w 1237"/>
              <a:gd name="T39" fmla="*/ 644 h 1030"/>
              <a:gd name="T40" fmla="*/ 1126 w 1237"/>
              <a:gd name="T41" fmla="*/ 626 h 1030"/>
              <a:gd name="T42" fmla="*/ 1108 w 1237"/>
              <a:gd name="T43" fmla="*/ 618 h 1030"/>
              <a:gd name="T44" fmla="*/ 129 w 1237"/>
              <a:gd name="T45" fmla="*/ 618 h 1030"/>
              <a:gd name="T46" fmla="*/ 111 w 1237"/>
              <a:gd name="T47" fmla="*/ 626 h 1030"/>
              <a:gd name="T48" fmla="*/ 103 w 1237"/>
              <a:gd name="T49" fmla="*/ 644 h 1030"/>
              <a:gd name="T50" fmla="*/ 103 w 1237"/>
              <a:gd name="T51" fmla="*/ 901 h 1030"/>
              <a:gd name="T52" fmla="*/ 111 w 1237"/>
              <a:gd name="T53" fmla="*/ 920 h 1030"/>
              <a:gd name="T54" fmla="*/ 129 w 1237"/>
              <a:gd name="T55" fmla="*/ 927 h 1030"/>
              <a:gd name="T56" fmla="*/ 1108 w 1237"/>
              <a:gd name="T57" fmla="*/ 927 h 1030"/>
              <a:gd name="T58" fmla="*/ 1126 w 1237"/>
              <a:gd name="T59" fmla="*/ 920 h 1030"/>
              <a:gd name="T60" fmla="*/ 1134 w 1237"/>
              <a:gd name="T61" fmla="*/ 901 h 1030"/>
              <a:gd name="T62" fmla="*/ 143 w 1237"/>
              <a:gd name="T63" fmla="*/ 515 h 1030"/>
              <a:gd name="T64" fmla="*/ 1093 w 1237"/>
              <a:gd name="T65" fmla="*/ 515 h 1030"/>
              <a:gd name="T66" fmla="*/ 967 w 1237"/>
              <a:gd name="T67" fmla="*/ 127 h 1030"/>
              <a:gd name="T68" fmla="*/ 954 w 1237"/>
              <a:gd name="T69" fmla="*/ 110 h 1030"/>
              <a:gd name="T70" fmla="*/ 933 w 1237"/>
              <a:gd name="T71" fmla="*/ 103 h 1030"/>
              <a:gd name="T72" fmla="*/ 304 w 1237"/>
              <a:gd name="T73" fmla="*/ 103 h 1030"/>
              <a:gd name="T74" fmla="*/ 283 w 1237"/>
              <a:gd name="T75" fmla="*/ 110 h 1030"/>
              <a:gd name="T76" fmla="*/ 270 w 1237"/>
              <a:gd name="T77" fmla="*/ 127 h 1030"/>
              <a:gd name="T78" fmla="*/ 143 w 1237"/>
              <a:gd name="T79" fmla="*/ 515 h 1030"/>
              <a:gd name="T80" fmla="*/ 1237 w 1237"/>
              <a:gd name="T81" fmla="*/ 644 h 1030"/>
              <a:gd name="T82" fmla="*/ 1237 w 1237"/>
              <a:gd name="T83" fmla="*/ 901 h 1030"/>
              <a:gd name="T84" fmla="*/ 1199 w 1237"/>
              <a:gd name="T85" fmla="*/ 992 h 1030"/>
              <a:gd name="T86" fmla="*/ 1108 w 1237"/>
              <a:gd name="T87" fmla="*/ 1030 h 1030"/>
              <a:gd name="T88" fmla="*/ 129 w 1237"/>
              <a:gd name="T89" fmla="*/ 1030 h 1030"/>
              <a:gd name="T90" fmla="*/ 38 w 1237"/>
              <a:gd name="T91" fmla="*/ 992 h 1030"/>
              <a:gd name="T92" fmla="*/ 0 w 1237"/>
              <a:gd name="T93" fmla="*/ 901 h 1030"/>
              <a:gd name="T94" fmla="*/ 0 w 1237"/>
              <a:gd name="T95" fmla="*/ 644 h 1030"/>
              <a:gd name="T96" fmla="*/ 13 w 1237"/>
              <a:gd name="T97" fmla="*/ 583 h 1030"/>
              <a:gd name="T98" fmla="*/ 172 w 1237"/>
              <a:gd name="T99" fmla="*/ 96 h 1030"/>
              <a:gd name="T100" fmla="*/ 222 w 1237"/>
              <a:gd name="T101" fmla="*/ 26 h 1030"/>
              <a:gd name="T102" fmla="*/ 304 w 1237"/>
              <a:gd name="T103" fmla="*/ 0 h 1030"/>
              <a:gd name="T104" fmla="*/ 933 w 1237"/>
              <a:gd name="T105" fmla="*/ 0 h 1030"/>
              <a:gd name="T106" fmla="*/ 1015 w 1237"/>
              <a:gd name="T107" fmla="*/ 26 h 1030"/>
              <a:gd name="T108" fmla="*/ 1065 w 1237"/>
              <a:gd name="T109" fmla="*/ 96 h 1030"/>
              <a:gd name="T110" fmla="*/ 1224 w 1237"/>
              <a:gd name="T111" fmla="*/ 583 h 1030"/>
              <a:gd name="T112" fmla="*/ 1237 w 1237"/>
              <a:gd name="T113" fmla="*/ 644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37" h="1030">
                <a:moveTo>
                  <a:pt x="837" y="773"/>
                </a:moveTo>
                <a:cubicBezTo>
                  <a:pt x="837" y="790"/>
                  <a:pt x="831" y="806"/>
                  <a:pt x="818" y="818"/>
                </a:cubicBezTo>
                <a:cubicBezTo>
                  <a:pt x="806" y="831"/>
                  <a:pt x="791" y="837"/>
                  <a:pt x="773" y="837"/>
                </a:cubicBezTo>
                <a:cubicBezTo>
                  <a:pt x="755" y="837"/>
                  <a:pt x="740" y="831"/>
                  <a:pt x="728" y="818"/>
                </a:cubicBezTo>
                <a:cubicBezTo>
                  <a:pt x="715" y="806"/>
                  <a:pt x="709" y="790"/>
                  <a:pt x="709" y="773"/>
                </a:cubicBezTo>
                <a:cubicBezTo>
                  <a:pt x="709" y="755"/>
                  <a:pt x="715" y="740"/>
                  <a:pt x="728" y="727"/>
                </a:cubicBezTo>
                <a:cubicBezTo>
                  <a:pt x="740" y="715"/>
                  <a:pt x="755" y="708"/>
                  <a:pt x="773" y="708"/>
                </a:cubicBezTo>
                <a:cubicBezTo>
                  <a:pt x="791" y="708"/>
                  <a:pt x="806" y="715"/>
                  <a:pt x="818" y="727"/>
                </a:cubicBezTo>
                <a:cubicBezTo>
                  <a:pt x="831" y="740"/>
                  <a:pt x="837" y="755"/>
                  <a:pt x="837" y="773"/>
                </a:cubicBezTo>
                <a:close/>
                <a:moveTo>
                  <a:pt x="1043" y="773"/>
                </a:moveTo>
                <a:cubicBezTo>
                  <a:pt x="1043" y="790"/>
                  <a:pt x="1037" y="806"/>
                  <a:pt x="1025" y="818"/>
                </a:cubicBezTo>
                <a:cubicBezTo>
                  <a:pt x="1012" y="831"/>
                  <a:pt x="997" y="837"/>
                  <a:pt x="979" y="837"/>
                </a:cubicBezTo>
                <a:cubicBezTo>
                  <a:pt x="961" y="837"/>
                  <a:pt x="946" y="831"/>
                  <a:pt x="934" y="818"/>
                </a:cubicBezTo>
                <a:cubicBezTo>
                  <a:pt x="921" y="806"/>
                  <a:pt x="915" y="790"/>
                  <a:pt x="915" y="773"/>
                </a:cubicBezTo>
                <a:cubicBezTo>
                  <a:pt x="915" y="755"/>
                  <a:pt x="921" y="740"/>
                  <a:pt x="934" y="727"/>
                </a:cubicBezTo>
                <a:cubicBezTo>
                  <a:pt x="946" y="715"/>
                  <a:pt x="961" y="708"/>
                  <a:pt x="979" y="708"/>
                </a:cubicBezTo>
                <a:cubicBezTo>
                  <a:pt x="997" y="708"/>
                  <a:pt x="1012" y="715"/>
                  <a:pt x="1025" y="727"/>
                </a:cubicBezTo>
                <a:cubicBezTo>
                  <a:pt x="1037" y="740"/>
                  <a:pt x="1043" y="755"/>
                  <a:pt x="1043" y="773"/>
                </a:cubicBezTo>
                <a:close/>
                <a:moveTo>
                  <a:pt x="1134" y="901"/>
                </a:moveTo>
                <a:lnTo>
                  <a:pt x="1134" y="644"/>
                </a:lnTo>
                <a:cubicBezTo>
                  <a:pt x="1134" y="637"/>
                  <a:pt x="1131" y="631"/>
                  <a:pt x="1126" y="626"/>
                </a:cubicBezTo>
                <a:cubicBezTo>
                  <a:pt x="1121" y="621"/>
                  <a:pt x="1115" y="618"/>
                  <a:pt x="1108" y="618"/>
                </a:cubicBezTo>
                <a:lnTo>
                  <a:pt x="129" y="618"/>
                </a:lnTo>
                <a:cubicBezTo>
                  <a:pt x="122" y="618"/>
                  <a:pt x="116" y="621"/>
                  <a:pt x="111" y="626"/>
                </a:cubicBezTo>
                <a:cubicBezTo>
                  <a:pt x="106" y="631"/>
                  <a:pt x="103" y="637"/>
                  <a:pt x="103" y="644"/>
                </a:cubicBezTo>
                <a:lnTo>
                  <a:pt x="103" y="901"/>
                </a:lnTo>
                <a:cubicBezTo>
                  <a:pt x="103" y="908"/>
                  <a:pt x="106" y="915"/>
                  <a:pt x="111" y="920"/>
                </a:cubicBezTo>
                <a:cubicBezTo>
                  <a:pt x="116" y="925"/>
                  <a:pt x="122" y="927"/>
                  <a:pt x="129" y="927"/>
                </a:cubicBezTo>
                <a:lnTo>
                  <a:pt x="1108" y="927"/>
                </a:lnTo>
                <a:cubicBezTo>
                  <a:pt x="1115" y="927"/>
                  <a:pt x="1121" y="925"/>
                  <a:pt x="1126" y="920"/>
                </a:cubicBezTo>
                <a:cubicBezTo>
                  <a:pt x="1131" y="915"/>
                  <a:pt x="1134" y="908"/>
                  <a:pt x="1134" y="901"/>
                </a:cubicBezTo>
                <a:close/>
                <a:moveTo>
                  <a:pt x="143" y="515"/>
                </a:moveTo>
                <a:lnTo>
                  <a:pt x="1093" y="515"/>
                </a:lnTo>
                <a:lnTo>
                  <a:pt x="967" y="127"/>
                </a:lnTo>
                <a:cubicBezTo>
                  <a:pt x="965" y="120"/>
                  <a:pt x="961" y="114"/>
                  <a:pt x="954" y="110"/>
                </a:cubicBezTo>
                <a:cubicBezTo>
                  <a:pt x="948" y="105"/>
                  <a:pt x="941" y="103"/>
                  <a:pt x="933" y="103"/>
                </a:cubicBezTo>
                <a:lnTo>
                  <a:pt x="304" y="103"/>
                </a:lnTo>
                <a:cubicBezTo>
                  <a:pt x="296" y="103"/>
                  <a:pt x="289" y="105"/>
                  <a:pt x="283" y="110"/>
                </a:cubicBezTo>
                <a:cubicBezTo>
                  <a:pt x="276" y="114"/>
                  <a:pt x="272" y="120"/>
                  <a:pt x="270" y="127"/>
                </a:cubicBezTo>
                <a:lnTo>
                  <a:pt x="143" y="515"/>
                </a:lnTo>
                <a:close/>
                <a:moveTo>
                  <a:pt x="1237" y="644"/>
                </a:moveTo>
                <a:lnTo>
                  <a:pt x="1237" y="901"/>
                </a:lnTo>
                <a:cubicBezTo>
                  <a:pt x="1237" y="937"/>
                  <a:pt x="1224" y="967"/>
                  <a:pt x="1199" y="992"/>
                </a:cubicBezTo>
                <a:cubicBezTo>
                  <a:pt x="1174" y="1018"/>
                  <a:pt x="1143" y="1030"/>
                  <a:pt x="1108" y="1030"/>
                </a:cubicBezTo>
                <a:lnTo>
                  <a:pt x="129" y="1030"/>
                </a:lnTo>
                <a:cubicBezTo>
                  <a:pt x="94" y="1030"/>
                  <a:pt x="63" y="1018"/>
                  <a:pt x="38" y="992"/>
                </a:cubicBezTo>
                <a:cubicBezTo>
                  <a:pt x="13" y="967"/>
                  <a:pt x="0" y="937"/>
                  <a:pt x="0" y="901"/>
                </a:cubicBezTo>
                <a:lnTo>
                  <a:pt x="0" y="644"/>
                </a:lnTo>
                <a:cubicBezTo>
                  <a:pt x="0" y="630"/>
                  <a:pt x="4" y="610"/>
                  <a:pt x="13" y="583"/>
                </a:cubicBezTo>
                <a:lnTo>
                  <a:pt x="172" y="96"/>
                </a:lnTo>
                <a:cubicBezTo>
                  <a:pt x="181" y="67"/>
                  <a:pt x="198" y="44"/>
                  <a:pt x="222" y="26"/>
                </a:cubicBezTo>
                <a:cubicBezTo>
                  <a:pt x="247" y="9"/>
                  <a:pt x="274" y="0"/>
                  <a:pt x="304" y="0"/>
                </a:cubicBezTo>
                <a:lnTo>
                  <a:pt x="933" y="0"/>
                </a:lnTo>
                <a:cubicBezTo>
                  <a:pt x="963" y="0"/>
                  <a:pt x="990" y="9"/>
                  <a:pt x="1015" y="26"/>
                </a:cubicBezTo>
                <a:cubicBezTo>
                  <a:pt x="1039" y="44"/>
                  <a:pt x="1056" y="67"/>
                  <a:pt x="1065" y="96"/>
                </a:cubicBezTo>
                <a:lnTo>
                  <a:pt x="1224" y="583"/>
                </a:lnTo>
                <a:cubicBezTo>
                  <a:pt x="1232" y="610"/>
                  <a:pt x="1237" y="630"/>
                  <a:pt x="1237" y="64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4" name="Bullhorn Icon"/>
          <p:cNvSpPr>
            <a:spLocks noChangeAspect="1" noEditPoints="1"/>
          </p:cNvSpPr>
          <p:nvPr/>
        </p:nvSpPr>
        <p:spPr bwMode="auto">
          <a:xfrm>
            <a:off x="1023772" y="4200649"/>
            <a:ext cx="311150" cy="268288"/>
          </a:xfrm>
          <a:custGeom>
            <a:avLst/>
            <a:gdLst>
              <a:gd name="T0" fmla="*/ 1340 w 1443"/>
              <a:gd name="T1" fmla="*/ 412 h 1241"/>
              <a:gd name="T2" fmla="*/ 1412 w 1443"/>
              <a:gd name="T3" fmla="*/ 443 h 1241"/>
              <a:gd name="T4" fmla="*/ 1443 w 1443"/>
              <a:gd name="T5" fmla="*/ 516 h 1241"/>
              <a:gd name="T6" fmla="*/ 1412 w 1443"/>
              <a:gd name="T7" fmla="*/ 588 h 1241"/>
              <a:gd name="T8" fmla="*/ 1340 w 1443"/>
              <a:gd name="T9" fmla="*/ 619 h 1241"/>
              <a:gd name="T10" fmla="*/ 1340 w 1443"/>
              <a:gd name="T11" fmla="*/ 928 h 1241"/>
              <a:gd name="T12" fmla="*/ 1309 w 1443"/>
              <a:gd name="T13" fmla="*/ 1000 h 1241"/>
              <a:gd name="T14" fmla="*/ 1236 w 1443"/>
              <a:gd name="T15" fmla="*/ 1031 h 1241"/>
              <a:gd name="T16" fmla="*/ 583 w 1443"/>
              <a:gd name="T17" fmla="*/ 725 h 1241"/>
              <a:gd name="T18" fmla="*/ 510 w 1443"/>
              <a:gd name="T19" fmla="*/ 778 h 1241"/>
              <a:gd name="T20" fmla="*/ 485 w 1443"/>
              <a:gd name="T21" fmla="*/ 859 h 1241"/>
              <a:gd name="T22" fmla="*/ 517 w 1443"/>
              <a:gd name="T23" fmla="*/ 933 h 1241"/>
              <a:gd name="T24" fmla="*/ 498 w 1443"/>
              <a:gd name="T25" fmla="*/ 986 h 1241"/>
              <a:gd name="T26" fmla="*/ 503 w 1443"/>
              <a:gd name="T27" fmla="*/ 1033 h 1241"/>
              <a:gd name="T28" fmla="*/ 530 w 1443"/>
              <a:gd name="T29" fmla="*/ 1077 h 1241"/>
              <a:gd name="T30" fmla="*/ 569 w 1443"/>
              <a:gd name="T31" fmla="*/ 1117 h 1241"/>
              <a:gd name="T32" fmla="*/ 618 w 1443"/>
              <a:gd name="T33" fmla="*/ 1158 h 1241"/>
              <a:gd name="T34" fmla="*/ 528 w 1443"/>
              <a:gd name="T35" fmla="*/ 1225 h 1241"/>
              <a:gd name="T36" fmla="*/ 393 w 1443"/>
              <a:gd name="T37" fmla="*/ 1234 h 1241"/>
              <a:gd name="T38" fmla="*/ 286 w 1443"/>
              <a:gd name="T39" fmla="*/ 1189 h 1241"/>
              <a:gd name="T40" fmla="*/ 263 w 1443"/>
              <a:gd name="T41" fmla="*/ 1119 h 1241"/>
              <a:gd name="T42" fmla="*/ 237 w 1443"/>
              <a:gd name="T43" fmla="*/ 1043 h 1241"/>
              <a:gd name="T44" fmla="*/ 218 w 1443"/>
              <a:gd name="T45" fmla="*/ 971 h 1241"/>
              <a:gd name="T46" fmla="*/ 206 w 1443"/>
              <a:gd name="T47" fmla="*/ 890 h 1241"/>
              <a:gd name="T48" fmla="*/ 209 w 1443"/>
              <a:gd name="T49" fmla="*/ 811 h 1241"/>
              <a:gd name="T50" fmla="*/ 227 w 1443"/>
              <a:gd name="T51" fmla="*/ 722 h 1241"/>
              <a:gd name="T52" fmla="*/ 129 w 1443"/>
              <a:gd name="T53" fmla="*/ 722 h 1241"/>
              <a:gd name="T54" fmla="*/ 38 w 1443"/>
              <a:gd name="T55" fmla="*/ 684 h 1241"/>
              <a:gd name="T56" fmla="*/ 0 w 1443"/>
              <a:gd name="T57" fmla="*/ 593 h 1241"/>
              <a:gd name="T58" fmla="*/ 0 w 1443"/>
              <a:gd name="T59" fmla="*/ 438 h 1241"/>
              <a:gd name="T60" fmla="*/ 38 w 1443"/>
              <a:gd name="T61" fmla="*/ 347 h 1241"/>
              <a:gd name="T62" fmla="*/ 129 w 1443"/>
              <a:gd name="T63" fmla="*/ 309 h 1241"/>
              <a:gd name="T64" fmla="*/ 515 w 1443"/>
              <a:gd name="T65" fmla="*/ 309 h 1241"/>
              <a:gd name="T66" fmla="*/ 1236 w 1443"/>
              <a:gd name="T67" fmla="*/ 0 h 1241"/>
              <a:gd name="T68" fmla="*/ 1309 w 1443"/>
              <a:gd name="T69" fmla="*/ 31 h 1241"/>
              <a:gd name="T70" fmla="*/ 1340 w 1443"/>
              <a:gd name="T71" fmla="*/ 103 h 1241"/>
              <a:gd name="T72" fmla="*/ 1340 w 1443"/>
              <a:gd name="T73" fmla="*/ 412 h 1241"/>
              <a:gd name="T74" fmla="*/ 1236 w 1443"/>
              <a:gd name="T75" fmla="*/ 899 h 1241"/>
              <a:gd name="T76" fmla="*/ 1236 w 1443"/>
              <a:gd name="T77" fmla="*/ 131 h 1241"/>
              <a:gd name="T78" fmla="*/ 618 w 1443"/>
              <a:gd name="T79" fmla="*/ 407 h 1241"/>
              <a:gd name="T80" fmla="*/ 618 w 1443"/>
              <a:gd name="T81" fmla="*/ 624 h 1241"/>
              <a:gd name="T82" fmla="*/ 1236 w 1443"/>
              <a:gd name="T83" fmla="*/ 899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3" h="1241">
                <a:moveTo>
                  <a:pt x="1340" y="412"/>
                </a:moveTo>
                <a:cubicBezTo>
                  <a:pt x="1368" y="412"/>
                  <a:pt x="1392" y="423"/>
                  <a:pt x="1412" y="443"/>
                </a:cubicBezTo>
                <a:cubicBezTo>
                  <a:pt x="1433" y="463"/>
                  <a:pt x="1443" y="487"/>
                  <a:pt x="1443" y="516"/>
                </a:cubicBezTo>
                <a:cubicBezTo>
                  <a:pt x="1443" y="544"/>
                  <a:pt x="1433" y="568"/>
                  <a:pt x="1412" y="588"/>
                </a:cubicBezTo>
                <a:cubicBezTo>
                  <a:pt x="1392" y="609"/>
                  <a:pt x="1368" y="619"/>
                  <a:pt x="1340" y="619"/>
                </a:cubicBezTo>
                <a:lnTo>
                  <a:pt x="1340" y="928"/>
                </a:lnTo>
                <a:cubicBezTo>
                  <a:pt x="1340" y="956"/>
                  <a:pt x="1329" y="980"/>
                  <a:pt x="1309" y="1000"/>
                </a:cubicBezTo>
                <a:cubicBezTo>
                  <a:pt x="1289" y="1021"/>
                  <a:pt x="1264" y="1031"/>
                  <a:pt x="1236" y="1031"/>
                </a:cubicBezTo>
                <a:cubicBezTo>
                  <a:pt x="1013" y="845"/>
                  <a:pt x="795" y="743"/>
                  <a:pt x="583" y="725"/>
                </a:cubicBezTo>
                <a:cubicBezTo>
                  <a:pt x="552" y="735"/>
                  <a:pt x="527" y="753"/>
                  <a:pt x="510" y="778"/>
                </a:cubicBezTo>
                <a:cubicBezTo>
                  <a:pt x="492" y="803"/>
                  <a:pt x="483" y="830"/>
                  <a:pt x="485" y="859"/>
                </a:cubicBezTo>
                <a:cubicBezTo>
                  <a:pt x="486" y="888"/>
                  <a:pt x="496" y="912"/>
                  <a:pt x="517" y="933"/>
                </a:cubicBezTo>
                <a:cubicBezTo>
                  <a:pt x="506" y="951"/>
                  <a:pt x="500" y="969"/>
                  <a:pt x="498" y="986"/>
                </a:cubicBezTo>
                <a:cubicBezTo>
                  <a:pt x="497" y="1004"/>
                  <a:pt x="498" y="1019"/>
                  <a:pt x="503" y="1033"/>
                </a:cubicBezTo>
                <a:cubicBezTo>
                  <a:pt x="508" y="1046"/>
                  <a:pt x="517" y="1061"/>
                  <a:pt x="530" y="1077"/>
                </a:cubicBezTo>
                <a:cubicBezTo>
                  <a:pt x="543" y="1093"/>
                  <a:pt x="556" y="1106"/>
                  <a:pt x="569" y="1117"/>
                </a:cubicBezTo>
                <a:cubicBezTo>
                  <a:pt x="581" y="1128"/>
                  <a:pt x="598" y="1142"/>
                  <a:pt x="618" y="1158"/>
                </a:cubicBezTo>
                <a:cubicBezTo>
                  <a:pt x="603" y="1189"/>
                  <a:pt x="573" y="1211"/>
                  <a:pt x="528" y="1225"/>
                </a:cubicBezTo>
                <a:cubicBezTo>
                  <a:pt x="484" y="1238"/>
                  <a:pt x="439" y="1241"/>
                  <a:pt x="393" y="1234"/>
                </a:cubicBezTo>
                <a:cubicBezTo>
                  <a:pt x="347" y="1227"/>
                  <a:pt x="311" y="1212"/>
                  <a:pt x="286" y="1189"/>
                </a:cubicBezTo>
                <a:cubicBezTo>
                  <a:pt x="283" y="1177"/>
                  <a:pt x="275" y="1154"/>
                  <a:pt x="263" y="1119"/>
                </a:cubicBezTo>
                <a:cubicBezTo>
                  <a:pt x="251" y="1084"/>
                  <a:pt x="242" y="1059"/>
                  <a:pt x="237" y="1043"/>
                </a:cubicBezTo>
                <a:cubicBezTo>
                  <a:pt x="232" y="1027"/>
                  <a:pt x="226" y="1003"/>
                  <a:pt x="218" y="971"/>
                </a:cubicBezTo>
                <a:cubicBezTo>
                  <a:pt x="211" y="940"/>
                  <a:pt x="207" y="912"/>
                  <a:pt x="206" y="890"/>
                </a:cubicBezTo>
                <a:cubicBezTo>
                  <a:pt x="206" y="867"/>
                  <a:pt x="207" y="841"/>
                  <a:pt x="209" y="811"/>
                </a:cubicBezTo>
                <a:cubicBezTo>
                  <a:pt x="212" y="780"/>
                  <a:pt x="218" y="751"/>
                  <a:pt x="227" y="722"/>
                </a:cubicBezTo>
                <a:lnTo>
                  <a:pt x="129" y="722"/>
                </a:lnTo>
                <a:cubicBezTo>
                  <a:pt x="93" y="722"/>
                  <a:pt x="63" y="709"/>
                  <a:pt x="38" y="684"/>
                </a:cubicBezTo>
                <a:cubicBezTo>
                  <a:pt x="13" y="659"/>
                  <a:pt x="0" y="628"/>
                  <a:pt x="0" y="593"/>
                </a:cubicBezTo>
                <a:lnTo>
                  <a:pt x="0" y="438"/>
                </a:lnTo>
                <a:cubicBezTo>
                  <a:pt x="0" y="403"/>
                  <a:pt x="13" y="372"/>
                  <a:pt x="38" y="347"/>
                </a:cubicBezTo>
                <a:cubicBezTo>
                  <a:pt x="63" y="322"/>
                  <a:pt x="93" y="309"/>
                  <a:pt x="129" y="309"/>
                </a:cubicBezTo>
                <a:lnTo>
                  <a:pt x="515" y="309"/>
                </a:lnTo>
                <a:cubicBezTo>
                  <a:pt x="749" y="309"/>
                  <a:pt x="989" y="206"/>
                  <a:pt x="1236" y="0"/>
                </a:cubicBezTo>
                <a:cubicBezTo>
                  <a:pt x="1264" y="0"/>
                  <a:pt x="1289" y="10"/>
                  <a:pt x="1309" y="31"/>
                </a:cubicBezTo>
                <a:cubicBezTo>
                  <a:pt x="1329" y="51"/>
                  <a:pt x="1340" y="75"/>
                  <a:pt x="1340" y="103"/>
                </a:cubicBezTo>
                <a:lnTo>
                  <a:pt x="1340" y="412"/>
                </a:lnTo>
                <a:close/>
                <a:moveTo>
                  <a:pt x="1236" y="899"/>
                </a:moveTo>
                <a:lnTo>
                  <a:pt x="1236" y="131"/>
                </a:lnTo>
                <a:cubicBezTo>
                  <a:pt x="1025" y="293"/>
                  <a:pt x="819" y="385"/>
                  <a:pt x="618" y="407"/>
                </a:cubicBezTo>
                <a:lnTo>
                  <a:pt x="618" y="624"/>
                </a:lnTo>
                <a:cubicBezTo>
                  <a:pt x="821" y="647"/>
                  <a:pt x="1027" y="738"/>
                  <a:pt x="1236" y="89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5" name="Bell Icon"/>
          <p:cNvSpPr>
            <a:spLocks noChangeAspect="1" noEditPoints="1"/>
          </p:cNvSpPr>
          <p:nvPr/>
        </p:nvSpPr>
        <p:spPr bwMode="auto">
          <a:xfrm>
            <a:off x="1468694" y="4179218"/>
            <a:ext cx="290513" cy="311150"/>
          </a:xfrm>
          <a:custGeom>
            <a:avLst/>
            <a:gdLst>
              <a:gd name="T0" fmla="*/ 683 w 1340"/>
              <a:gd name="T1" fmla="*/ 1365 h 1442"/>
              <a:gd name="T2" fmla="*/ 670 w 1340"/>
              <a:gd name="T3" fmla="*/ 1352 h 1442"/>
              <a:gd name="T4" fmla="*/ 588 w 1340"/>
              <a:gd name="T5" fmla="*/ 1318 h 1442"/>
              <a:gd name="T6" fmla="*/ 554 w 1340"/>
              <a:gd name="T7" fmla="*/ 1236 h 1442"/>
              <a:gd name="T8" fmla="*/ 541 w 1340"/>
              <a:gd name="T9" fmla="*/ 1223 h 1442"/>
              <a:gd name="T10" fmla="*/ 528 w 1340"/>
              <a:gd name="T11" fmla="*/ 1236 h 1442"/>
              <a:gd name="T12" fmla="*/ 570 w 1340"/>
              <a:gd name="T13" fmla="*/ 1337 h 1442"/>
              <a:gd name="T14" fmla="*/ 670 w 1340"/>
              <a:gd name="T15" fmla="*/ 1378 h 1442"/>
              <a:gd name="T16" fmla="*/ 683 w 1340"/>
              <a:gd name="T17" fmla="*/ 1365 h 1442"/>
              <a:gd name="T18" fmla="*/ 148 w 1340"/>
              <a:gd name="T19" fmla="*/ 1133 h 1442"/>
              <a:gd name="T20" fmla="*/ 1193 w 1340"/>
              <a:gd name="T21" fmla="*/ 1133 h 1442"/>
              <a:gd name="T22" fmla="*/ 994 w 1340"/>
              <a:gd name="T23" fmla="*/ 802 h 1442"/>
              <a:gd name="T24" fmla="*/ 928 w 1340"/>
              <a:gd name="T25" fmla="*/ 412 h 1442"/>
              <a:gd name="T26" fmla="*/ 670 w 1340"/>
              <a:gd name="T27" fmla="*/ 206 h 1442"/>
              <a:gd name="T28" fmla="*/ 412 w 1340"/>
              <a:gd name="T29" fmla="*/ 412 h 1442"/>
              <a:gd name="T30" fmla="*/ 346 w 1340"/>
              <a:gd name="T31" fmla="*/ 802 h 1442"/>
              <a:gd name="T32" fmla="*/ 148 w 1340"/>
              <a:gd name="T33" fmla="*/ 1133 h 1442"/>
              <a:gd name="T34" fmla="*/ 1340 w 1340"/>
              <a:gd name="T35" fmla="*/ 1133 h 1442"/>
              <a:gd name="T36" fmla="*/ 1309 w 1340"/>
              <a:gd name="T37" fmla="*/ 1206 h 1442"/>
              <a:gd name="T38" fmla="*/ 1237 w 1340"/>
              <a:gd name="T39" fmla="*/ 1236 h 1442"/>
              <a:gd name="T40" fmla="*/ 876 w 1340"/>
              <a:gd name="T41" fmla="*/ 1236 h 1442"/>
              <a:gd name="T42" fmla="*/ 816 w 1340"/>
              <a:gd name="T43" fmla="*/ 1382 h 1442"/>
              <a:gd name="T44" fmla="*/ 670 w 1340"/>
              <a:gd name="T45" fmla="*/ 1442 h 1442"/>
              <a:gd name="T46" fmla="*/ 524 w 1340"/>
              <a:gd name="T47" fmla="*/ 1382 h 1442"/>
              <a:gd name="T48" fmla="*/ 464 w 1340"/>
              <a:gd name="T49" fmla="*/ 1236 h 1442"/>
              <a:gd name="T50" fmla="*/ 103 w 1340"/>
              <a:gd name="T51" fmla="*/ 1236 h 1442"/>
              <a:gd name="T52" fmla="*/ 31 w 1340"/>
              <a:gd name="T53" fmla="*/ 1206 h 1442"/>
              <a:gd name="T54" fmla="*/ 0 w 1340"/>
              <a:gd name="T55" fmla="*/ 1133 h 1442"/>
              <a:gd name="T56" fmla="*/ 231 w 1340"/>
              <a:gd name="T57" fmla="*/ 813 h 1442"/>
              <a:gd name="T58" fmla="*/ 309 w 1340"/>
              <a:gd name="T59" fmla="*/ 412 h 1442"/>
              <a:gd name="T60" fmla="*/ 387 w 1340"/>
              <a:gd name="T61" fmla="*/ 201 h 1442"/>
              <a:gd name="T62" fmla="*/ 599 w 1340"/>
              <a:gd name="T63" fmla="*/ 107 h 1442"/>
              <a:gd name="T64" fmla="*/ 593 w 1340"/>
              <a:gd name="T65" fmla="*/ 77 h 1442"/>
              <a:gd name="T66" fmla="*/ 615 w 1340"/>
              <a:gd name="T67" fmla="*/ 22 h 1442"/>
              <a:gd name="T68" fmla="*/ 670 w 1340"/>
              <a:gd name="T69" fmla="*/ 0 h 1442"/>
              <a:gd name="T70" fmla="*/ 725 w 1340"/>
              <a:gd name="T71" fmla="*/ 22 h 1442"/>
              <a:gd name="T72" fmla="*/ 747 w 1340"/>
              <a:gd name="T73" fmla="*/ 77 h 1442"/>
              <a:gd name="T74" fmla="*/ 741 w 1340"/>
              <a:gd name="T75" fmla="*/ 107 h 1442"/>
              <a:gd name="T76" fmla="*/ 953 w 1340"/>
              <a:gd name="T77" fmla="*/ 201 h 1442"/>
              <a:gd name="T78" fmla="*/ 1031 w 1340"/>
              <a:gd name="T79" fmla="*/ 412 h 1442"/>
              <a:gd name="T80" fmla="*/ 1109 w 1340"/>
              <a:gd name="T81" fmla="*/ 813 h 1442"/>
              <a:gd name="T82" fmla="*/ 1340 w 1340"/>
              <a:gd name="T83" fmla="*/ 1133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40" h="1442">
                <a:moveTo>
                  <a:pt x="683" y="1365"/>
                </a:moveTo>
                <a:cubicBezTo>
                  <a:pt x="683" y="1357"/>
                  <a:pt x="679" y="1352"/>
                  <a:pt x="670" y="1352"/>
                </a:cubicBezTo>
                <a:cubicBezTo>
                  <a:pt x="638" y="1352"/>
                  <a:pt x="611" y="1341"/>
                  <a:pt x="588" y="1318"/>
                </a:cubicBezTo>
                <a:cubicBezTo>
                  <a:pt x="565" y="1295"/>
                  <a:pt x="554" y="1268"/>
                  <a:pt x="554" y="1236"/>
                </a:cubicBezTo>
                <a:cubicBezTo>
                  <a:pt x="554" y="1228"/>
                  <a:pt x="550" y="1223"/>
                  <a:pt x="541" y="1223"/>
                </a:cubicBezTo>
                <a:cubicBezTo>
                  <a:pt x="533" y="1223"/>
                  <a:pt x="528" y="1228"/>
                  <a:pt x="528" y="1236"/>
                </a:cubicBezTo>
                <a:cubicBezTo>
                  <a:pt x="528" y="1275"/>
                  <a:pt x="542" y="1309"/>
                  <a:pt x="570" y="1337"/>
                </a:cubicBezTo>
                <a:cubicBezTo>
                  <a:pt x="597" y="1364"/>
                  <a:pt x="631" y="1378"/>
                  <a:pt x="670" y="1378"/>
                </a:cubicBezTo>
                <a:cubicBezTo>
                  <a:pt x="679" y="1378"/>
                  <a:pt x="683" y="1374"/>
                  <a:pt x="683" y="1365"/>
                </a:cubicBezTo>
                <a:close/>
                <a:moveTo>
                  <a:pt x="148" y="1133"/>
                </a:moveTo>
                <a:lnTo>
                  <a:pt x="1193" y="1133"/>
                </a:lnTo>
                <a:cubicBezTo>
                  <a:pt x="1104" y="1036"/>
                  <a:pt x="1038" y="926"/>
                  <a:pt x="994" y="802"/>
                </a:cubicBezTo>
                <a:cubicBezTo>
                  <a:pt x="950" y="678"/>
                  <a:pt x="928" y="548"/>
                  <a:pt x="928" y="412"/>
                </a:cubicBezTo>
                <a:cubicBezTo>
                  <a:pt x="928" y="275"/>
                  <a:pt x="842" y="206"/>
                  <a:pt x="670" y="206"/>
                </a:cubicBezTo>
                <a:cubicBezTo>
                  <a:pt x="498" y="206"/>
                  <a:pt x="412" y="275"/>
                  <a:pt x="412" y="412"/>
                </a:cubicBezTo>
                <a:cubicBezTo>
                  <a:pt x="412" y="548"/>
                  <a:pt x="390" y="678"/>
                  <a:pt x="346" y="802"/>
                </a:cubicBezTo>
                <a:cubicBezTo>
                  <a:pt x="302" y="926"/>
                  <a:pt x="236" y="1036"/>
                  <a:pt x="148" y="1133"/>
                </a:cubicBezTo>
                <a:close/>
                <a:moveTo>
                  <a:pt x="1340" y="1133"/>
                </a:moveTo>
                <a:cubicBezTo>
                  <a:pt x="1340" y="1161"/>
                  <a:pt x="1330" y="1185"/>
                  <a:pt x="1309" y="1206"/>
                </a:cubicBezTo>
                <a:cubicBezTo>
                  <a:pt x="1289" y="1226"/>
                  <a:pt x="1265" y="1236"/>
                  <a:pt x="1237" y="1236"/>
                </a:cubicBezTo>
                <a:lnTo>
                  <a:pt x="876" y="1236"/>
                </a:lnTo>
                <a:cubicBezTo>
                  <a:pt x="876" y="1293"/>
                  <a:pt x="856" y="1342"/>
                  <a:pt x="816" y="1382"/>
                </a:cubicBezTo>
                <a:cubicBezTo>
                  <a:pt x="775" y="1422"/>
                  <a:pt x="727" y="1442"/>
                  <a:pt x="670" y="1442"/>
                </a:cubicBezTo>
                <a:cubicBezTo>
                  <a:pt x="613" y="1442"/>
                  <a:pt x="565" y="1422"/>
                  <a:pt x="524" y="1382"/>
                </a:cubicBezTo>
                <a:cubicBezTo>
                  <a:pt x="484" y="1342"/>
                  <a:pt x="464" y="1293"/>
                  <a:pt x="464" y="1236"/>
                </a:cubicBezTo>
                <a:lnTo>
                  <a:pt x="103" y="1236"/>
                </a:lnTo>
                <a:cubicBezTo>
                  <a:pt x="75" y="1236"/>
                  <a:pt x="51" y="1226"/>
                  <a:pt x="31" y="1206"/>
                </a:cubicBezTo>
                <a:cubicBezTo>
                  <a:pt x="10" y="1185"/>
                  <a:pt x="0" y="1161"/>
                  <a:pt x="0" y="1133"/>
                </a:cubicBezTo>
                <a:cubicBezTo>
                  <a:pt x="102" y="1047"/>
                  <a:pt x="179" y="940"/>
                  <a:pt x="231" y="813"/>
                </a:cubicBezTo>
                <a:cubicBezTo>
                  <a:pt x="283" y="686"/>
                  <a:pt x="309" y="553"/>
                  <a:pt x="309" y="412"/>
                </a:cubicBezTo>
                <a:cubicBezTo>
                  <a:pt x="309" y="323"/>
                  <a:pt x="335" y="253"/>
                  <a:pt x="387" y="201"/>
                </a:cubicBezTo>
                <a:cubicBezTo>
                  <a:pt x="438" y="149"/>
                  <a:pt x="509" y="118"/>
                  <a:pt x="599" y="107"/>
                </a:cubicBezTo>
                <a:cubicBezTo>
                  <a:pt x="595" y="97"/>
                  <a:pt x="593" y="87"/>
                  <a:pt x="593" y="77"/>
                </a:cubicBezTo>
                <a:cubicBezTo>
                  <a:pt x="593" y="56"/>
                  <a:pt x="600" y="37"/>
                  <a:pt x="615" y="22"/>
                </a:cubicBezTo>
                <a:cubicBezTo>
                  <a:pt x="630" y="7"/>
                  <a:pt x="649" y="0"/>
                  <a:pt x="670" y="0"/>
                </a:cubicBezTo>
                <a:cubicBezTo>
                  <a:pt x="691" y="0"/>
                  <a:pt x="710" y="7"/>
                  <a:pt x="725" y="22"/>
                </a:cubicBezTo>
                <a:cubicBezTo>
                  <a:pt x="740" y="37"/>
                  <a:pt x="747" y="56"/>
                  <a:pt x="747" y="77"/>
                </a:cubicBezTo>
                <a:cubicBezTo>
                  <a:pt x="747" y="87"/>
                  <a:pt x="745" y="97"/>
                  <a:pt x="741" y="107"/>
                </a:cubicBezTo>
                <a:cubicBezTo>
                  <a:pt x="831" y="118"/>
                  <a:pt x="902" y="149"/>
                  <a:pt x="953" y="201"/>
                </a:cubicBezTo>
                <a:cubicBezTo>
                  <a:pt x="1005" y="253"/>
                  <a:pt x="1031" y="323"/>
                  <a:pt x="1031" y="412"/>
                </a:cubicBezTo>
                <a:cubicBezTo>
                  <a:pt x="1031" y="553"/>
                  <a:pt x="1057" y="686"/>
                  <a:pt x="1109" y="813"/>
                </a:cubicBezTo>
                <a:cubicBezTo>
                  <a:pt x="1161" y="940"/>
                  <a:pt x="1238" y="1047"/>
                  <a:pt x="1340" y="113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6" name="Certificate Icon"/>
          <p:cNvSpPr>
            <a:spLocks noChangeAspect="1"/>
          </p:cNvSpPr>
          <p:nvPr/>
        </p:nvSpPr>
        <p:spPr bwMode="auto">
          <a:xfrm>
            <a:off x="1913616" y="4200649"/>
            <a:ext cx="269875" cy="268288"/>
          </a:xfrm>
          <a:custGeom>
            <a:avLst/>
            <a:gdLst>
              <a:gd name="T0" fmla="*/ 1111 w 1244"/>
              <a:gd name="T1" fmla="*/ 622 h 1244"/>
              <a:gd name="T2" fmla="*/ 1222 w 1244"/>
              <a:gd name="T3" fmla="*/ 731 h 1244"/>
              <a:gd name="T4" fmla="*/ 1239 w 1244"/>
              <a:gd name="T5" fmla="*/ 787 h 1244"/>
              <a:gd name="T6" fmla="*/ 1197 w 1244"/>
              <a:gd name="T7" fmla="*/ 828 h 1244"/>
              <a:gd name="T8" fmla="*/ 1045 w 1244"/>
              <a:gd name="T9" fmla="*/ 867 h 1244"/>
              <a:gd name="T10" fmla="*/ 1088 w 1244"/>
              <a:gd name="T11" fmla="*/ 1016 h 1244"/>
              <a:gd name="T12" fmla="*/ 1073 w 1244"/>
              <a:gd name="T13" fmla="*/ 1073 h 1244"/>
              <a:gd name="T14" fmla="*/ 1016 w 1244"/>
              <a:gd name="T15" fmla="*/ 1088 h 1244"/>
              <a:gd name="T16" fmla="*/ 867 w 1244"/>
              <a:gd name="T17" fmla="*/ 1045 h 1244"/>
              <a:gd name="T18" fmla="*/ 828 w 1244"/>
              <a:gd name="T19" fmla="*/ 1197 h 1244"/>
              <a:gd name="T20" fmla="*/ 787 w 1244"/>
              <a:gd name="T21" fmla="*/ 1239 h 1244"/>
              <a:gd name="T22" fmla="*/ 772 w 1244"/>
              <a:gd name="T23" fmla="*/ 1240 h 1244"/>
              <a:gd name="T24" fmla="*/ 731 w 1244"/>
              <a:gd name="T25" fmla="*/ 1223 h 1244"/>
              <a:gd name="T26" fmla="*/ 622 w 1244"/>
              <a:gd name="T27" fmla="*/ 1112 h 1244"/>
              <a:gd name="T28" fmla="*/ 513 w 1244"/>
              <a:gd name="T29" fmla="*/ 1223 h 1244"/>
              <a:gd name="T30" fmla="*/ 457 w 1244"/>
              <a:gd name="T31" fmla="*/ 1239 h 1244"/>
              <a:gd name="T32" fmla="*/ 416 w 1244"/>
              <a:gd name="T33" fmla="*/ 1197 h 1244"/>
              <a:gd name="T34" fmla="*/ 377 w 1244"/>
              <a:gd name="T35" fmla="*/ 1046 h 1244"/>
              <a:gd name="T36" fmla="*/ 227 w 1244"/>
              <a:gd name="T37" fmla="*/ 1088 h 1244"/>
              <a:gd name="T38" fmla="*/ 171 w 1244"/>
              <a:gd name="T39" fmla="*/ 1073 h 1244"/>
              <a:gd name="T40" fmla="*/ 156 w 1244"/>
              <a:gd name="T41" fmla="*/ 1017 h 1244"/>
              <a:gd name="T42" fmla="*/ 198 w 1244"/>
              <a:gd name="T43" fmla="*/ 867 h 1244"/>
              <a:gd name="T44" fmla="*/ 47 w 1244"/>
              <a:gd name="T45" fmla="*/ 828 h 1244"/>
              <a:gd name="T46" fmla="*/ 5 w 1244"/>
              <a:gd name="T47" fmla="*/ 787 h 1244"/>
              <a:gd name="T48" fmla="*/ 21 w 1244"/>
              <a:gd name="T49" fmla="*/ 731 h 1244"/>
              <a:gd name="T50" fmla="*/ 132 w 1244"/>
              <a:gd name="T51" fmla="*/ 622 h 1244"/>
              <a:gd name="T52" fmla="*/ 21 w 1244"/>
              <a:gd name="T53" fmla="*/ 513 h 1244"/>
              <a:gd name="T54" fmla="*/ 5 w 1244"/>
              <a:gd name="T55" fmla="*/ 457 h 1244"/>
              <a:gd name="T56" fmla="*/ 47 w 1244"/>
              <a:gd name="T57" fmla="*/ 416 h 1244"/>
              <a:gd name="T58" fmla="*/ 198 w 1244"/>
              <a:gd name="T59" fmla="*/ 377 h 1244"/>
              <a:gd name="T60" fmla="*/ 156 w 1244"/>
              <a:gd name="T61" fmla="*/ 228 h 1244"/>
              <a:gd name="T62" fmla="*/ 171 w 1244"/>
              <a:gd name="T63" fmla="*/ 171 h 1244"/>
              <a:gd name="T64" fmla="*/ 227 w 1244"/>
              <a:gd name="T65" fmla="*/ 156 h 1244"/>
              <a:gd name="T66" fmla="*/ 377 w 1244"/>
              <a:gd name="T67" fmla="*/ 199 h 1244"/>
              <a:gd name="T68" fmla="*/ 416 w 1244"/>
              <a:gd name="T69" fmla="*/ 47 h 1244"/>
              <a:gd name="T70" fmla="*/ 457 w 1244"/>
              <a:gd name="T71" fmla="*/ 6 h 1244"/>
              <a:gd name="T72" fmla="*/ 513 w 1244"/>
              <a:gd name="T73" fmla="*/ 22 h 1244"/>
              <a:gd name="T74" fmla="*/ 622 w 1244"/>
              <a:gd name="T75" fmla="*/ 133 h 1244"/>
              <a:gd name="T76" fmla="*/ 731 w 1244"/>
              <a:gd name="T77" fmla="*/ 22 h 1244"/>
              <a:gd name="T78" fmla="*/ 787 w 1244"/>
              <a:gd name="T79" fmla="*/ 6 h 1244"/>
              <a:gd name="T80" fmla="*/ 828 w 1244"/>
              <a:gd name="T81" fmla="*/ 47 h 1244"/>
              <a:gd name="T82" fmla="*/ 867 w 1244"/>
              <a:gd name="T83" fmla="*/ 199 h 1244"/>
              <a:gd name="T84" fmla="*/ 1016 w 1244"/>
              <a:gd name="T85" fmla="*/ 156 h 1244"/>
              <a:gd name="T86" fmla="*/ 1073 w 1244"/>
              <a:gd name="T87" fmla="*/ 171 h 1244"/>
              <a:gd name="T88" fmla="*/ 1088 w 1244"/>
              <a:gd name="T89" fmla="*/ 228 h 1244"/>
              <a:gd name="T90" fmla="*/ 1045 w 1244"/>
              <a:gd name="T91" fmla="*/ 377 h 1244"/>
              <a:gd name="T92" fmla="*/ 1197 w 1244"/>
              <a:gd name="T93" fmla="*/ 416 h 1244"/>
              <a:gd name="T94" fmla="*/ 1239 w 1244"/>
              <a:gd name="T95" fmla="*/ 457 h 1244"/>
              <a:gd name="T96" fmla="*/ 1222 w 1244"/>
              <a:gd name="T97" fmla="*/ 513 h 1244"/>
              <a:gd name="T98" fmla="*/ 1111 w 1244"/>
              <a:gd name="T99" fmla="*/ 622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44" h="1244">
                <a:moveTo>
                  <a:pt x="1111" y="622"/>
                </a:moveTo>
                <a:lnTo>
                  <a:pt x="1222" y="731"/>
                </a:lnTo>
                <a:cubicBezTo>
                  <a:pt x="1239" y="746"/>
                  <a:pt x="1244" y="764"/>
                  <a:pt x="1239" y="787"/>
                </a:cubicBezTo>
                <a:cubicBezTo>
                  <a:pt x="1232" y="809"/>
                  <a:pt x="1218" y="823"/>
                  <a:pt x="1197" y="828"/>
                </a:cubicBezTo>
                <a:lnTo>
                  <a:pt x="1045" y="867"/>
                </a:lnTo>
                <a:lnTo>
                  <a:pt x="1088" y="1016"/>
                </a:lnTo>
                <a:cubicBezTo>
                  <a:pt x="1094" y="1038"/>
                  <a:pt x="1089" y="1057"/>
                  <a:pt x="1073" y="1073"/>
                </a:cubicBezTo>
                <a:cubicBezTo>
                  <a:pt x="1057" y="1089"/>
                  <a:pt x="1038" y="1095"/>
                  <a:pt x="1016" y="1088"/>
                </a:cubicBezTo>
                <a:lnTo>
                  <a:pt x="867" y="1045"/>
                </a:lnTo>
                <a:lnTo>
                  <a:pt x="828" y="1197"/>
                </a:lnTo>
                <a:cubicBezTo>
                  <a:pt x="823" y="1218"/>
                  <a:pt x="809" y="1232"/>
                  <a:pt x="787" y="1239"/>
                </a:cubicBezTo>
                <a:cubicBezTo>
                  <a:pt x="780" y="1240"/>
                  <a:pt x="775" y="1240"/>
                  <a:pt x="772" y="1240"/>
                </a:cubicBezTo>
                <a:cubicBezTo>
                  <a:pt x="755" y="1240"/>
                  <a:pt x="741" y="1234"/>
                  <a:pt x="731" y="1223"/>
                </a:cubicBezTo>
                <a:lnTo>
                  <a:pt x="622" y="1112"/>
                </a:lnTo>
                <a:lnTo>
                  <a:pt x="513" y="1223"/>
                </a:lnTo>
                <a:cubicBezTo>
                  <a:pt x="498" y="1239"/>
                  <a:pt x="479" y="1244"/>
                  <a:pt x="457" y="1239"/>
                </a:cubicBezTo>
                <a:cubicBezTo>
                  <a:pt x="435" y="1233"/>
                  <a:pt x="421" y="1219"/>
                  <a:pt x="416" y="1197"/>
                </a:cubicBezTo>
                <a:lnTo>
                  <a:pt x="377" y="1046"/>
                </a:lnTo>
                <a:lnTo>
                  <a:pt x="227" y="1088"/>
                </a:lnTo>
                <a:cubicBezTo>
                  <a:pt x="205" y="1095"/>
                  <a:pt x="187" y="1090"/>
                  <a:pt x="171" y="1073"/>
                </a:cubicBezTo>
                <a:cubicBezTo>
                  <a:pt x="154" y="1057"/>
                  <a:pt x="149" y="1039"/>
                  <a:pt x="156" y="1017"/>
                </a:cubicBezTo>
                <a:lnTo>
                  <a:pt x="198" y="867"/>
                </a:lnTo>
                <a:lnTo>
                  <a:pt x="47" y="828"/>
                </a:lnTo>
                <a:cubicBezTo>
                  <a:pt x="26" y="823"/>
                  <a:pt x="12" y="809"/>
                  <a:pt x="5" y="787"/>
                </a:cubicBezTo>
                <a:cubicBezTo>
                  <a:pt x="0" y="765"/>
                  <a:pt x="5" y="746"/>
                  <a:pt x="21" y="731"/>
                </a:cubicBezTo>
                <a:lnTo>
                  <a:pt x="132" y="622"/>
                </a:lnTo>
                <a:lnTo>
                  <a:pt x="21" y="513"/>
                </a:lnTo>
                <a:cubicBezTo>
                  <a:pt x="5" y="498"/>
                  <a:pt x="0" y="480"/>
                  <a:pt x="5" y="457"/>
                </a:cubicBezTo>
                <a:cubicBezTo>
                  <a:pt x="12" y="435"/>
                  <a:pt x="26" y="421"/>
                  <a:pt x="47" y="416"/>
                </a:cubicBezTo>
                <a:lnTo>
                  <a:pt x="198" y="377"/>
                </a:lnTo>
                <a:lnTo>
                  <a:pt x="156" y="228"/>
                </a:lnTo>
                <a:cubicBezTo>
                  <a:pt x="149" y="206"/>
                  <a:pt x="154" y="187"/>
                  <a:pt x="171" y="171"/>
                </a:cubicBezTo>
                <a:cubicBezTo>
                  <a:pt x="187" y="155"/>
                  <a:pt x="205" y="149"/>
                  <a:pt x="227" y="156"/>
                </a:cubicBezTo>
                <a:lnTo>
                  <a:pt x="377" y="199"/>
                </a:lnTo>
                <a:lnTo>
                  <a:pt x="416" y="47"/>
                </a:lnTo>
                <a:cubicBezTo>
                  <a:pt x="421" y="25"/>
                  <a:pt x="435" y="12"/>
                  <a:pt x="457" y="6"/>
                </a:cubicBezTo>
                <a:cubicBezTo>
                  <a:pt x="479" y="0"/>
                  <a:pt x="498" y="5"/>
                  <a:pt x="513" y="22"/>
                </a:cubicBezTo>
                <a:lnTo>
                  <a:pt x="622" y="133"/>
                </a:lnTo>
                <a:lnTo>
                  <a:pt x="731" y="22"/>
                </a:lnTo>
                <a:cubicBezTo>
                  <a:pt x="746" y="5"/>
                  <a:pt x="765" y="0"/>
                  <a:pt x="787" y="6"/>
                </a:cubicBezTo>
                <a:cubicBezTo>
                  <a:pt x="809" y="12"/>
                  <a:pt x="823" y="25"/>
                  <a:pt x="828" y="47"/>
                </a:cubicBezTo>
                <a:lnTo>
                  <a:pt x="867" y="199"/>
                </a:lnTo>
                <a:lnTo>
                  <a:pt x="1016" y="156"/>
                </a:lnTo>
                <a:cubicBezTo>
                  <a:pt x="1038" y="149"/>
                  <a:pt x="1057" y="155"/>
                  <a:pt x="1073" y="171"/>
                </a:cubicBezTo>
                <a:cubicBezTo>
                  <a:pt x="1089" y="187"/>
                  <a:pt x="1094" y="206"/>
                  <a:pt x="1088" y="228"/>
                </a:cubicBezTo>
                <a:lnTo>
                  <a:pt x="1045" y="377"/>
                </a:lnTo>
                <a:lnTo>
                  <a:pt x="1197" y="416"/>
                </a:lnTo>
                <a:cubicBezTo>
                  <a:pt x="1218" y="421"/>
                  <a:pt x="1232" y="435"/>
                  <a:pt x="1239" y="457"/>
                </a:cubicBezTo>
                <a:cubicBezTo>
                  <a:pt x="1244" y="480"/>
                  <a:pt x="1239" y="498"/>
                  <a:pt x="1222" y="513"/>
                </a:cubicBezTo>
                <a:lnTo>
                  <a:pt x="1111" y="62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7" name="Hand Right Icon"/>
          <p:cNvSpPr>
            <a:spLocks noChangeAspect="1" noEditPoints="1"/>
          </p:cNvSpPr>
          <p:nvPr/>
        </p:nvSpPr>
        <p:spPr bwMode="auto">
          <a:xfrm>
            <a:off x="2326787" y="4201443"/>
            <a:ext cx="312738" cy="266700"/>
          </a:xfrm>
          <a:custGeom>
            <a:avLst/>
            <a:gdLst>
              <a:gd name="T0" fmla="*/ 191 w 1443"/>
              <a:gd name="T1" fmla="*/ 942 h 1236"/>
              <a:gd name="T2" fmla="*/ 119 w 1443"/>
              <a:gd name="T3" fmla="*/ 942 h 1236"/>
              <a:gd name="T4" fmla="*/ 119 w 1443"/>
              <a:gd name="T5" fmla="*/ 1015 h 1236"/>
              <a:gd name="T6" fmla="*/ 191 w 1443"/>
              <a:gd name="T7" fmla="*/ 1015 h 1236"/>
              <a:gd name="T8" fmla="*/ 1340 w 1443"/>
              <a:gd name="T9" fmla="*/ 515 h 1236"/>
              <a:gd name="T10" fmla="*/ 1237 w 1443"/>
              <a:gd name="T11" fmla="*/ 412 h 1236"/>
              <a:gd name="T12" fmla="*/ 785 w 1443"/>
              <a:gd name="T13" fmla="*/ 373 h 1236"/>
              <a:gd name="T14" fmla="*/ 838 w 1443"/>
              <a:gd name="T15" fmla="*/ 274 h 1236"/>
              <a:gd name="T16" fmla="*/ 814 w 1443"/>
              <a:gd name="T17" fmla="*/ 127 h 1236"/>
              <a:gd name="T18" fmla="*/ 649 w 1443"/>
              <a:gd name="T19" fmla="*/ 215 h 1236"/>
              <a:gd name="T20" fmla="*/ 529 w 1443"/>
              <a:gd name="T21" fmla="*/ 384 h 1236"/>
              <a:gd name="T22" fmla="*/ 335 w 1443"/>
              <a:gd name="T23" fmla="*/ 515 h 1236"/>
              <a:gd name="T24" fmla="*/ 309 w 1443"/>
              <a:gd name="T25" fmla="*/ 1030 h 1236"/>
              <a:gd name="T26" fmla="*/ 470 w 1443"/>
              <a:gd name="T27" fmla="*/ 1056 h 1236"/>
              <a:gd name="T28" fmla="*/ 770 w 1443"/>
              <a:gd name="T29" fmla="*/ 1133 h 1236"/>
              <a:gd name="T30" fmla="*/ 918 w 1443"/>
              <a:gd name="T31" fmla="*/ 954 h 1236"/>
              <a:gd name="T32" fmla="*/ 970 w 1443"/>
              <a:gd name="T33" fmla="*/ 852 h 1236"/>
              <a:gd name="T34" fmla="*/ 998 w 1443"/>
              <a:gd name="T35" fmla="*/ 701 h 1236"/>
              <a:gd name="T36" fmla="*/ 970 w 1443"/>
              <a:gd name="T37" fmla="*/ 618 h 1236"/>
              <a:gd name="T38" fmla="*/ 1309 w 1443"/>
              <a:gd name="T39" fmla="*/ 587 h 1236"/>
              <a:gd name="T40" fmla="*/ 1443 w 1443"/>
              <a:gd name="T41" fmla="*/ 514 h 1236"/>
              <a:gd name="T42" fmla="*/ 1237 w 1443"/>
              <a:gd name="T43" fmla="*/ 721 h 1236"/>
              <a:gd name="T44" fmla="*/ 1071 w 1443"/>
              <a:gd name="T45" fmla="*/ 817 h 1236"/>
              <a:gd name="T46" fmla="*/ 1025 w 1443"/>
              <a:gd name="T47" fmla="*/ 995 h 1236"/>
              <a:gd name="T48" fmla="*/ 774 w 1443"/>
              <a:gd name="T49" fmla="*/ 1236 h 1236"/>
              <a:gd name="T50" fmla="*/ 335 w 1443"/>
              <a:gd name="T51" fmla="*/ 1133 h 1236"/>
              <a:gd name="T52" fmla="*/ 30 w 1443"/>
              <a:gd name="T53" fmla="*/ 1103 h 1236"/>
              <a:gd name="T54" fmla="*/ 0 w 1443"/>
              <a:gd name="T55" fmla="*/ 515 h 1236"/>
              <a:gd name="T56" fmla="*/ 103 w 1443"/>
              <a:gd name="T57" fmla="*/ 412 h 1236"/>
              <a:gd name="T58" fmla="*/ 353 w 1443"/>
              <a:gd name="T59" fmla="*/ 408 h 1236"/>
              <a:gd name="T60" fmla="*/ 390 w 1443"/>
              <a:gd name="T61" fmla="*/ 383 h 1236"/>
              <a:gd name="T62" fmla="*/ 425 w 1443"/>
              <a:gd name="T63" fmla="*/ 347 h 1236"/>
              <a:gd name="T64" fmla="*/ 452 w 1443"/>
              <a:gd name="T65" fmla="*/ 316 h 1236"/>
              <a:gd name="T66" fmla="*/ 559 w 1443"/>
              <a:gd name="T67" fmla="*/ 162 h 1236"/>
              <a:gd name="T68" fmla="*/ 621 w 1443"/>
              <a:gd name="T69" fmla="*/ 54 h 1236"/>
              <a:gd name="T70" fmla="*/ 722 w 1443"/>
              <a:gd name="T71" fmla="*/ 0 h 1236"/>
              <a:gd name="T72" fmla="*/ 953 w 1443"/>
              <a:gd name="T73" fmla="*/ 206 h 1236"/>
              <a:gd name="T74" fmla="*/ 1237 w 1443"/>
              <a:gd name="T75" fmla="*/ 309 h 1236"/>
              <a:gd name="T76" fmla="*/ 1443 w 1443"/>
              <a:gd name="T77" fmla="*/ 514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3" h="1236">
                <a:moveTo>
                  <a:pt x="206" y="979"/>
                </a:moveTo>
                <a:cubicBezTo>
                  <a:pt x="206" y="965"/>
                  <a:pt x="201" y="953"/>
                  <a:pt x="191" y="942"/>
                </a:cubicBezTo>
                <a:cubicBezTo>
                  <a:pt x="181" y="932"/>
                  <a:pt x="169" y="927"/>
                  <a:pt x="155" y="927"/>
                </a:cubicBezTo>
                <a:cubicBezTo>
                  <a:pt x="141" y="927"/>
                  <a:pt x="129" y="932"/>
                  <a:pt x="119" y="942"/>
                </a:cubicBezTo>
                <a:cubicBezTo>
                  <a:pt x="108" y="953"/>
                  <a:pt x="103" y="965"/>
                  <a:pt x="103" y="979"/>
                </a:cubicBezTo>
                <a:cubicBezTo>
                  <a:pt x="103" y="993"/>
                  <a:pt x="108" y="1005"/>
                  <a:pt x="119" y="1015"/>
                </a:cubicBezTo>
                <a:cubicBezTo>
                  <a:pt x="129" y="1025"/>
                  <a:pt x="141" y="1030"/>
                  <a:pt x="155" y="1030"/>
                </a:cubicBezTo>
                <a:cubicBezTo>
                  <a:pt x="169" y="1030"/>
                  <a:pt x="181" y="1025"/>
                  <a:pt x="191" y="1015"/>
                </a:cubicBezTo>
                <a:cubicBezTo>
                  <a:pt x="201" y="1005"/>
                  <a:pt x="206" y="993"/>
                  <a:pt x="206" y="979"/>
                </a:cubicBezTo>
                <a:close/>
                <a:moveTo>
                  <a:pt x="1340" y="515"/>
                </a:moveTo>
                <a:cubicBezTo>
                  <a:pt x="1340" y="488"/>
                  <a:pt x="1329" y="464"/>
                  <a:pt x="1308" y="443"/>
                </a:cubicBezTo>
                <a:cubicBezTo>
                  <a:pt x="1287" y="422"/>
                  <a:pt x="1264" y="412"/>
                  <a:pt x="1237" y="412"/>
                </a:cubicBezTo>
                <a:lnTo>
                  <a:pt x="773" y="412"/>
                </a:lnTo>
                <a:cubicBezTo>
                  <a:pt x="773" y="401"/>
                  <a:pt x="777" y="388"/>
                  <a:pt x="785" y="373"/>
                </a:cubicBezTo>
                <a:cubicBezTo>
                  <a:pt x="793" y="358"/>
                  <a:pt x="802" y="343"/>
                  <a:pt x="812" y="329"/>
                </a:cubicBezTo>
                <a:cubicBezTo>
                  <a:pt x="821" y="314"/>
                  <a:pt x="830" y="296"/>
                  <a:pt x="838" y="274"/>
                </a:cubicBezTo>
                <a:cubicBezTo>
                  <a:pt x="846" y="252"/>
                  <a:pt x="850" y="229"/>
                  <a:pt x="850" y="206"/>
                </a:cubicBezTo>
                <a:cubicBezTo>
                  <a:pt x="850" y="170"/>
                  <a:pt x="838" y="144"/>
                  <a:pt x="814" y="127"/>
                </a:cubicBezTo>
                <a:cubicBezTo>
                  <a:pt x="791" y="111"/>
                  <a:pt x="760" y="103"/>
                  <a:pt x="722" y="103"/>
                </a:cubicBezTo>
                <a:cubicBezTo>
                  <a:pt x="709" y="103"/>
                  <a:pt x="684" y="140"/>
                  <a:pt x="649" y="215"/>
                </a:cubicBezTo>
                <a:cubicBezTo>
                  <a:pt x="636" y="238"/>
                  <a:pt x="626" y="256"/>
                  <a:pt x="619" y="267"/>
                </a:cubicBezTo>
                <a:cubicBezTo>
                  <a:pt x="598" y="301"/>
                  <a:pt x="568" y="340"/>
                  <a:pt x="529" y="384"/>
                </a:cubicBezTo>
                <a:cubicBezTo>
                  <a:pt x="491" y="427"/>
                  <a:pt x="464" y="456"/>
                  <a:pt x="448" y="469"/>
                </a:cubicBezTo>
                <a:cubicBezTo>
                  <a:pt x="411" y="500"/>
                  <a:pt x="373" y="515"/>
                  <a:pt x="335" y="515"/>
                </a:cubicBezTo>
                <a:lnTo>
                  <a:pt x="309" y="515"/>
                </a:lnTo>
                <a:lnTo>
                  <a:pt x="309" y="1030"/>
                </a:lnTo>
                <a:lnTo>
                  <a:pt x="335" y="1030"/>
                </a:lnTo>
                <a:cubicBezTo>
                  <a:pt x="374" y="1030"/>
                  <a:pt x="419" y="1039"/>
                  <a:pt x="470" y="1056"/>
                </a:cubicBezTo>
                <a:cubicBezTo>
                  <a:pt x="521" y="1073"/>
                  <a:pt x="572" y="1090"/>
                  <a:pt x="625" y="1108"/>
                </a:cubicBezTo>
                <a:cubicBezTo>
                  <a:pt x="678" y="1125"/>
                  <a:pt x="726" y="1133"/>
                  <a:pt x="770" y="1133"/>
                </a:cubicBezTo>
                <a:cubicBezTo>
                  <a:pt x="871" y="1133"/>
                  <a:pt x="922" y="1088"/>
                  <a:pt x="922" y="999"/>
                </a:cubicBezTo>
                <a:cubicBezTo>
                  <a:pt x="922" y="985"/>
                  <a:pt x="921" y="970"/>
                  <a:pt x="918" y="954"/>
                </a:cubicBezTo>
                <a:cubicBezTo>
                  <a:pt x="934" y="945"/>
                  <a:pt x="947" y="931"/>
                  <a:pt x="956" y="912"/>
                </a:cubicBezTo>
                <a:cubicBezTo>
                  <a:pt x="966" y="892"/>
                  <a:pt x="970" y="872"/>
                  <a:pt x="970" y="852"/>
                </a:cubicBezTo>
                <a:cubicBezTo>
                  <a:pt x="970" y="832"/>
                  <a:pt x="965" y="814"/>
                  <a:pt x="956" y="797"/>
                </a:cubicBezTo>
                <a:cubicBezTo>
                  <a:pt x="984" y="770"/>
                  <a:pt x="998" y="738"/>
                  <a:pt x="998" y="701"/>
                </a:cubicBezTo>
                <a:cubicBezTo>
                  <a:pt x="998" y="688"/>
                  <a:pt x="996" y="673"/>
                  <a:pt x="990" y="656"/>
                </a:cubicBezTo>
                <a:cubicBezTo>
                  <a:pt x="985" y="640"/>
                  <a:pt x="978" y="627"/>
                  <a:pt x="970" y="618"/>
                </a:cubicBezTo>
                <a:lnTo>
                  <a:pt x="1237" y="618"/>
                </a:lnTo>
                <a:cubicBezTo>
                  <a:pt x="1265" y="618"/>
                  <a:pt x="1289" y="608"/>
                  <a:pt x="1309" y="587"/>
                </a:cubicBezTo>
                <a:cubicBezTo>
                  <a:pt x="1330" y="567"/>
                  <a:pt x="1340" y="543"/>
                  <a:pt x="1340" y="515"/>
                </a:cubicBezTo>
                <a:close/>
                <a:moveTo>
                  <a:pt x="1443" y="514"/>
                </a:moveTo>
                <a:cubicBezTo>
                  <a:pt x="1443" y="571"/>
                  <a:pt x="1423" y="619"/>
                  <a:pt x="1382" y="660"/>
                </a:cubicBezTo>
                <a:cubicBezTo>
                  <a:pt x="1342" y="701"/>
                  <a:pt x="1293" y="721"/>
                  <a:pt x="1237" y="721"/>
                </a:cubicBezTo>
                <a:lnTo>
                  <a:pt x="1101" y="721"/>
                </a:lnTo>
                <a:cubicBezTo>
                  <a:pt x="1099" y="754"/>
                  <a:pt x="1089" y="786"/>
                  <a:pt x="1071" y="817"/>
                </a:cubicBezTo>
                <a:cubicBezTo>
                  <a:pt x="1073" y="828"/>
                  <a:pt x="1073" y="840"/>
                  <a:pt x="1073" y="852"/>
                </a:cubicBezTo>
                <a:cubicBezTo>
                  <a:pt x="1073" y="906"/>
                  <a:pt x="1057" y="953"/>
                  <a:pt x="1025" y="995"/>
                </a:cubicBezTo>
                <a:cubicBezTo>
                  <a:pt x="1026" y="1069"/>
                  <a:pt x="1003" y="1128"/>
                  <a:pt x="957" y="1172"/>
                </a:cubicBezTo>
                <a:cubicBezTo>
                  <a:pt x="911" y="1215"/>
                  <a:pt x="850" y="1236"/>
                  <a:pt x="774" y="1236"/>
                </a:cubicBezTo>
                <a:cubicBezTo>
                  <a:pt x="703" y="1236"/>
                  <a:pt x="616" y="1218"/>
                  <a:pt x="515" y="1181"/>
                </a:cubicBezTo>
                <a:cubicBezTo>
                  <a:pt x="427" y="1149"/>
                  <a:pt x="367" y="1133"/>
                  <a:pt x="335" y="1133"/>
                </a:cubicBezTo>
                <a:lnTo>
                  <a:pt x="103" y="1133"/>
                </a:lnTo>
                <a:cubicBezTo>
                  <a:pt x="75" y="1133"/>
                  <a:pt x="51" y="1123"/>
                  <a:pt x="30" y="1103"/>
                </a:cubicBezTo>
                <a:cubicBezTo>
                  <a:pt x="10" y="1083"/>
                  <a:pt x="0" y="1059"/>
                  <a:pt x="0" y="1030"/>
                </a:cubicBezTo>
                <a:lnTo>
                  <a:pt x="0" y="515"/>
                </a:lnTo>
                <a:cubicBezTo>
                  <a:pt x="0" y="487"/>
                  <a:pt x="10" y="462"/>
                  <a:pt x="30" y="442"/>
                </a:cubicBezTo>
                <a:cubicBezTo>
                  <a:pt x="51" y="422"/>
                  <a:pt x="75" y="412"/>
                  <a:pt x="103" y="412"/>
                </a:cubicBezTo>
                <a:lnTo>
                  <a:pt x="335" y="412"/>
                </a:lnTo>
                <a:cubicBezTo>
                  <a:pt x="341" y="412"/>
                  <a:pt x="346" y="411"/>
                  <a:pt x="353" y="408"/>
                </a:cubicBezTo>
                <a:cubicBezTo>
                  <a:pt x="359" y="406"/>
                  <a:pt x="365" y="402"/>
                  <a:pt x="371" y="397"/>
                </a:cubicBezTo>
                <a:cubicBezTo>
                  <a:pt x="378" y="392"/>
                  <a:pt x="384" y="387"/>
                  <a:pt x="390" y="383"/>
                </a:cubicBezTo>
                <a:cubicBezTo>
                  <a:pt x="395" y="378"/>
                  <a:pt x="402" y="372"/>
                  <a:pt x="409" y="364"/>
                </a:cubicBezTo>
                <a:cubicBezTo>
                  <a:pt x="416" y="357"/>
                  <a:pt x="422" y="351"/>
                  <a:pt x="425" y="347"/>
                </a:cubicBezTo>
                <a:cubicBezTo>
                  <a:pt x="429" y="343"/>
                  <a:pt x="434" y="337"/>
                  <a:pt x="441" y="330"/>
                </a:cubicBezTo>
                <a:cubicBezTo>
                  <a:pt x="447" y="322"/>
                  <a:pt x="451" y="318"/>
                  <a:pt x="452" y="316"/>
                </a:cubicBezTo>
                <a:cubicBezTo>
                  <a:pt x="487" y="276"/>
                  <a:pt x="514" y="242"/>
                  <a:pt x="532" y="212"/>
                </a:cubicBezTo>
                <a:cubicBezTo>
                  <a:pt x="539" y="201"/>
                  <a:pt x="548" y="184"/>
                  <a:pt x="559" y="162"/>
                </a:cubicBezTo>
                <a:cubicBezTo>
                  <a:pt x="570" y="140"/>
                  <a:pt x="580" y="121"/>
                  <a:pt x="589" y="104"/>
                </a:cubicBezTo>
                <a:cubicBezTo>
                  <a:pt x="598" y="88"/>
                  <a:pt x="609" y="71"/>
                  <a:pt x="621" y="54"/>
                </a:cubicBezTo>
                <a:cubicBezTo>
                  <a:pt x="634" y="37"/>
                  <a:pt x="649" y="23"/>
                  <a:pt x="666" y="14"/>
                </a:cubicBezTo>
                <a:cubicBezTo>
                  <a:pt x="683" y="4"/>
                  <a:pt x="701" y="0"/>
                  <a:pt x="722" y="0"/>
                </a:cubicBezTo>
                <a:cubicBezTo>
                  <a:pt x="789" y="0"/>
                  <a:pt x="844" y="18"/>
                  <a:pt x="888" y="54"/>
                </a:cubicBezTo>
                <a:cubicBezTo>
                  <a:pt x="932" y="90"/>
                  <a:pt x="953" y="140"/>
                  <a:pt x="953" y="206"/>
                </a:cubicBezTo>
                <a:cubicBezTo>
                  <a:pt x="953" y="242"/>
                  <a:pt x="948" y="277"/>
                  <a:pt x="936" y="309"/>
                </a:cubicBezTo>
                <a:lnTo>
                  <a:pt x="1237" y="309"/>
                </a:lnTo>
                <a:cubicBezTo>
                  <a:pt x="1293" y="309"/>
                  <a:pt x="1341" y="329"/>
                  <a:pt x="1382" y="370"/>
                </a:cubicBezTo>
                <a:cubicBezTo>
                  <a:pt x="1423" y="411"/>
                  <a:pt x="1443" y="459"/>
                  <a:pt x="1443" y="51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8" name="Hand Left Icon"/>
          <p:cNvSpPr>
            <a:spLocks noChangeAspect="1" noEditPoints="1"/>
          </p:cNvSpPr>
          <p:nvPr/>
        </p:nvSpPr>
        <p:spPr bwMode="auto">
          <a:xfrm>
            <a:off x="2762184" y="4201443"/>
            <a:ext cx="311150" cy="266700"/>
          </a:xfrm>
          <a:custGeom>
            <a:avLst/>
            <a:gdLst>
              <a:gd name="T0" fmla="*/ 1133 w 1443"/>
              <a:gd name="T1" fmla="*/ 1030 h 1236"/>
              <a:gd name="T2" fmla="*/ 1108 w 1443"/>
              <a:gd name="T3" fmla="*/ 515 h 1236"/>
              <a:gd name="T4" fmla="*/ 1002 w 1443"/>
              <a:gd name="T5" fmla="*/ 475 h 1236"/>
              <a:gd name="T6" fmla="*/ 923 w 1443"/>
              <a:gd name="T7" fmla="*/ 395 h 1236"/>
              <a:gd name="T8" fmla="*/ 917 w 1443"/>
              <a:gd name="T9" fmla="*/ 388 h 1236"/>
              <a:gd name="T10" fmla="*/ 823 w 1443"/>
              <a:gd name="T11" fmla="*/ 267 h 1236"/>
              <a:gd name="T12" fmla="*/ 784 w 1443"/>
              <a:gd name="T13" fmla="*/ 194 h 1236"/>
              <a:gd name="T14" fmla="*/ 753 w 1443"/>
              <a:gd name="T15" fmla="*/ 137 h 1236"/>
              <a:gd name="T16" fmla="*/ 721 w 1443"/>
              <a:gd name="T17" fmla="*/ 103 h 1236"/>
              <a:gd name="T18" fmla="*/ 592 w 1443"/>
              <a:gd name="T19" fmla="*/ 206 h 1236"/>
              <a:gd name="T20" fmla="*/ 631 w 1443"/>
              <a:gd name="T21" fmla="*/ 329 h 1236"/>
              <a:gd name="T22" fmla="*/ 670 w 1443"/>
              <a:gd name="T23" fmla="*/ 412 h 1236"/>
              <a:gd name="T24" fmla="*/ 134 w 1443"/>
              <a:gd name="T25" fmla="*/ 443 h 1236"/>
              <a:gd name="T26" fmla="*/ 134 w 1443"/>
              <a:gd name="T27" fmla="*/ 587 h 1236"/>
              <a:gd name="T28" fmla="*/ 472 w 1443"/>
              <a:gd name="T29" fmla="*/ 618 h 1236"/>
              <a:gd name="T30" fmla="*/ 444 w 1443"/>
              <a:gd name="T31" fmla="*/ 701 h 1236"/>
              <a:gd name="T32" fmla="*/ 472 w 1443"/>
              <a:gd name="T33" fmla="*/ 852 h 1236"/>
              <a:gd name="T34" fmla="*/ 525 w 1443"/>
              <a:gd name="T35" fmla="*/ 954 h 1236"/>
              <a:gd name="T36" fmla="*/ 561 w 1443"/>
              <a:gd name="T37" fmla="*/ 1100 h 1236"/>
              <a:gd name="T38" fmla="*/ 817 w 1443"/>
              <a:gd name="T39" fmla="*/ 1108 h 1236"/>
              <a:gd name="T40" fmla="*/ 1108 w 1443"/>
              <a:gd name="T41" fmla="*/ 1030 h 1236"/>
              <a:gd name="T42" fmla="*/ 1324 w 1443"/>
              <a:gd name="T43" fmla="*/ 942 h 1236"/>
              <a:gd name="T44" fmla="*/ 1252 w 1443"/>
              <a:gd name="T45" fmla="*/ 942 h 1236"/>
              <a:gd name="T46" fmla="*/ 1252 w 1443"/>
              <a:gd name="T47" fmla="*/ 1015 h 1236"/>
              <a:gd name="T48" fmla="*/ 1324 w 1443"/>
              <a:gd name="T49" fmla="*/ 1015 h 1236"/>
              <a:gd name="T50" fmla="*/ 1443 w 1443"/>
              <a:gd name="T51" fmla="*/ 515 h 1236"/>
              <a:gd name="T52" fmla="*/ 1412 w 1443"/>
              <a:gd name="T53" fmla="*/ 1103 h 1236"/>
              <a:gd name="T54" fmla="*/ 1108 w 1443"/>
              <a:gd name="T55" fmla="*/ 1133 h 1236"/>
              <a:gd name="T56" fmla="*/ 673 w 1443"/>
              <a:gd name="T57" fmla="*/ 1236 h 1236"/>
              <a:gd name="T58" fmla="*/ 418 w 1443"/>
              <a:gd name="T59" fmla="*/ 999 h 1236"/>
              <a:gd name="T60" fmla="*/ 369 w 1443"/>
              <a:gd name="T61" fmla="*/ 852 h 1236"/>
              <a:gd name="T62" fmla="*/ 342 w 1443"/>
              <a:gd name="T63" fmla="*/ 721 h 1236"/>
              <a:gd name="T64" fmla="*/ 61 w 1443"/>
              <a:gd name="T65" fmla="*/ 660 h 1236"/>
              <a:gd name="T66" fmla="*/ 61 w 1443"/>
              <a:gd name="T67" fmla="*/ 370 h 1236"/>
              <a:gd name="T68" fmla="*/ 507 w 1443"/>
              <a:gd name="T69" fmla="*/ 309 h 1236"/>
              <a:gd name="T70" fmla="*/ 555 w 1443"/>
              <a:gd name="T71" fmla="*/ 54 h 1236"/>
              <a:gd name="T72" fmla="*/ 777 w 1443"/>
              <a:gd name="T73" fmla="*/ 14 h 1236"/>
              <a:gd name="T74" fmla="*/ 854 w 1443"/>
              <a:gd name="T75" fmla="*/ 104 h 1236"/>
              <a:gd name="T76" fmla="*/ 911 w 1443"/>
              <a:gd name="T77" fmla="*/ 212 h 1236"/>
              <a:gd name="T78" fmla="*/ 1002 w 1443"/>
              <a:gd name="T79" fmla="*/ 330 h 1236"/>
              <a:gd name="T80" fmla="*/ 1034 w 1443"/>
              <a:gd name="T81" fmla="*/ 364 h 1236"/>
              <a:gd name="T82" fmla="*/ 1072 w 1443"/>
              <a:gd name="T83" fmla="*/ 397 h 1236"/>
              <a:gd name="T84" fmla="*/ 1108 w 1443"/>
              <a:gd name="T85" fmla="*/ 412 h 1236"/>
              <a:gd name="T86" fmla="*/ 1413 w 1443"/>
              <a:gd name="T87" fmla="*/ 44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43" h="1236">
                <a:moveTo>
                  <a:pt x="1108" y="1030"/>
                </a:moveTo>
                <a:lnTo>
                  <a:pt x="1133" y="1030"/>
                </a:lnTo>
                <a:lnTo>
                  <a:pt x="1133" y="515"/>
                </a:lnTo>
                <a:lnTo>
                  <a:pt x="1108" y="515"/>
                </a:lnTo>
                <a:cubicBezTo>
                  <a:pt x="1089" y="515"/>
                  <a:pt x="1071" y="512"/>
                  <a:pt x="1054" y="506"/>
                </a:cubicBezTo>
                <a:cubicBezTo>
                  <a:pt x="1037" y="500"/>
                  <a:pt x="1019" y="489"/>
                  <a:pt x="1002" y="475"/>
                </a:cubicBezTo>
                <a:cubicBezTo>
                  <a:pt x="985" y="460"/>
                  <a:pt x="972" y="448"/>
                  <a:pt x="964" y="439"/>
                </a:cubicBezTo>
                <a:cubicBezTo>
                  <a:pt x="955" y="430"/>
                  <a:pt x="942" y="415"/>
                  <a:pt x="923" y="395"/>
                </a:cubicBezTo>
                <a:cubicBezTo>
                  <a:pt x="922" y="394"/>
                  <a:pt x="921" y="392"/>
                  <a:pt x="920" y="391"/>
                </a:cubicBezTo>
                <a:cubicBezTo>
                  <a:pt x="920" y="391"/>
                  <a:pt x="919" y="389"/>
                  <a:pt x="917" y="388"/>
                </a:cubicBezTo>
                <a:cubicBezTo>
                  <a:pt x="916" y="386"/>
                  <a:pt x="915" y="385"/>
                  <a:pt x="914" y="384"/>
                </a:cubicBezTo>
                <a:cubicBezTo>
                  <a:pt x="875" y="340"/>
                  <a:pt x="845" y="301"/>
                  <a:pt x="823" y="267"/>
                </a:cubicBezTo>
                <a:cubicBezTo>
                  <a:pt x="816" y="255"/>
                  <a:pt x="806" y="237"/>
                  <a:pt x="793" y="212"/>
                </a:cubicBezTo>
                <a:cubicBezTo>
                  <a:pt x="792" y="211"/>
                  <a:pt x="789" y="205"/>
                  <a:pt x="784" y="194"/>
                </a:cubicBezTo>
                <a:cubicBezTo>
                  <a:pt x="779" y="184"/>
                  <a:pt x="774" y="174"/>
                  <a:pt x="770" y="165"/>
                </a:cubicBezTo>
                <a:cubicBezTo>
                  <a:pt x="765" y="156"/>
                  <a:pt x="759" y="147"/>
                  <a:pt x="753" y="137"/>
                </a:cubicBezTo>
                <a:cubicBezTo>
                  <a:pt x="748" y="126"/>
                  <a:pt x="742" y="118"/>
                  <a:pt x="736" y="112"/>
                </a:cubicBezTo>
                <a:cubicBezTo>
                  <a:pt x="730" y="106"/>
                  <a:pt x="726" y="103"/>
                  <a:pt x="721" y="103"/>
                </a:cubicBezTo>
                <a:cubicBezTo>
                  <a:pt x="683" y="103"/>
                  <a:pt x="652" y="111"/>
                  <a:pt x="628" y="127"/>
                </a:cubicBezTo>
                <a:cubicBezTo>
                  <a:pt x="604" y="144"/>
                  <a:pt x="592" y="170"/>
                  <a:pt x="592" y="206"/>
                </a:cubicBezTo>
                <a:cubicBezTo>
                  <a:pt x="592" y="229"/>
                  <a:pt x="596" y="252"/>
                  <a:pt x="604" y="274"/>
                </a:cubicBezTo>
                <a:cubicBezTo>
                  <a:pt x="613" y="296"/>
                  <a:pt x="621" y="314"/>
                  <a:pt x="631" y="329"/>
                </a:cubicBezTo>
                <a:cubicBezTo>
                  <a:pt x="641" y="343"/>
                  <a:pt x="650" y="358"/>
                  <a:pt x="658" y="373"/>
                </a:cubicBezTo>
                <a:cubicBezTo>
                  <a:pt x="666" y="388"/>
                  <a:pt x="670" y="401"/>
                  <a:pt x="670" y="412"/>
                </a:cubicBezTo>
                <a:lnTo>
                  <a:pt x="206" y="412"/>
                </a:lnTo>
                <a:cubicBezTo>
                  <a:pt x="179" y="412"/>
                  <a:pt x="155" y="422"/>
                  <a:pt x="134" y="443"/>
                </a:cubicBezTo>
                <a:cubicBezTo>
                  <a:pt x="113" y="464"/>
                  <a:pt x="103" y="488"/>
                  <a:pt x="103" y="515"/>
                </a:cubicBezTo>
                <a:cubicBezTo>
                  <a:pt x="103" y="543"/>
                  <a:pt x="113" y="567"/>
                  <a:pt x="134" y="587"/>
                </a:cubicBezTo>
                <a:cubicBezTo>
                  <a:pt x="154" y="608"/>
                  <a:pt x="178" y="618"/>
                  <a:pt x="206" y="618"/>
                </a:cubicBezTo>
                <a:lnTo>
                  <a:pt x="472" y="618"/>
                </a:lnTo>
                <a:cubicBezTo>
                  <a:pt x="464" y="627"/>
                  <a:pt x="458" y="640"/>
                  <a:pt x="452" y="656"/>
                </a:cubicBezTo>
                <a:cubicBezTo>
                  <a:pt x="447" y="673"/>
                  <a:pt x="444" y="688"/>
                  <a:pt x="444" y="701"/>
                </a:cubicBezTo>
                <a:cubicBezTo>
                  <a:pt x="444" y="738"/>
                  <a:pt x="458" y="770"/>
                  <a:pt x="487" y="797"/>
                </a:cubicBezTo>
                <a:cubicBezTo>
                  <a:pt x="477" y="814"/>
                  <a:pt x="472" y="832"/>
                  <a:pt x="472" y="852"/>
                </a:cubicBezTo>
                <a:cubicBezTo>
                  <a:pt x="472" y="872"/>
                  <a:pt x="477" y="892"/>
                  <a:pt x="487" y="912"/>
                </a:cubicBezTo>
                <a:cubicBezTo>
                  <a:pt x="496" y="931"/>
                  <a:pt x="509" y="945"/>
                  <a:pt x="525" y="954"/>
                </a:cubicBezTo>
                <a:cubicBezTo>
                  <a:pt x="523" y="967"/>
                  <a:pt x="522" y="982"/>
                  <a:pt x="522" y="999"/>
                </a:cubicBezTo>
                <a:cubicBezTo>
                  <a:pt x="522" y="1044"/>
                  <a:pt x="535" y="1078"/>
                  <a:pt x="561" y="1100"/>
                </a:cubicBezTo>
                <a:cubicBezTo>
                  <a:pt x="587" y="1122"/>
                  <a:pt x="623" y="1133"/>
                  <a:pt x="670" y="1133"/>
                </a:cubicBezTo>
                <a:cubicBezTo>
                  <a:pt x="715" y="1133"/>
                  <a:pt x="764" y="1125"/>
                  <a:pt x="817" y="1108"/>
                </a:cubicBezTo>
                <a:cubicBezTo>
                  <a:pt x="870" y="1090"/>
                  <a:pt x="922" y="1073"/>
                  <a:pt x="973" y="1056"/>
                </a:cubicBezTo>
                <a:cubicBezTo>
                  <a:pt x="1024" y="1039"/>
                  <a:pt x="1069" y="1030"/>
                  <a:pt x="1108" y="1030"/>
                </a:cubicBezTo>
                <a:close/>
                <a:moveTo>
                  <a:pt x="1340" y="979"/>
                </a:moveTo>
                <a:cubicBezTo>
                  <a:pt x="1340" y="965"/>
                  <a:pt x="1334" y="953"/>
                  <a:pt x="1324" y="942"/>
                </a:cubicBezTo>
                <a:cubicBezTo>
                  <a:pt x="1314" y="932"/>
                  <a:pt x="1302" y="927"/>
                  <a:pt x="1288" y="927"/>
                </a:cubicBezTo>
                <a:cubicBezTo>
                  <a:pt x="1274" y="927"/>
                  <a:pt x="1262" y="932"/>
                  <a:pt x="1252" y="942"/>
                </a:cubicBezTo>
                <a:cubicBezTo>
                  <a:pt x="1242" y="953"/>
                  <a:pt x="1236" y="965"/>
                  <a:pt x="1236" y="979"/>
                </a:cubicBezTo>
                <a:cubicBezTo>
                  <a:pt x="1236" y="993"/>
                  <a:pt x="1242" y="1005"/>
                  <a:pt x="1252" y="1015"/>
                </a:cubicBezTo>
                <a:cubicBezTo>
                  <a:pt x="1262" y="1025"/>
                  <a:pt x="1274" y="1030"/>
                  <a:pt x="1288" y="1030"/>
                </a:cubicBezTo>
                <a:cubicBezTo>
                  <a:pt x="1302" y="1030"/>
                  <a:pt x="1314" y="1025"/>
                  <a:pt x="1324" y="1015"/>
                </a:cubicBezTo>
                <a:cubicBezTo>
                  <a:pt x="1334" y="1005"/>
                  <a:pt x="1340" y="993"/>
                  <a:pt x="1340" y="979"/>
                </a:cubicBezTo>
                <a:close/>
                <a:moveTo>
                  <a:pt x="1443" y="515"/>
                </a:moveTo>
                <a:lnTo>
                  <a:pt x="1443" y="1030"/>
                </a:lnTo>
                <a:cubicBezTo>
                  <a:pt x="1443" y="1059"/>
                  <a:pt x="1433" y="1083"/>
                  <a:pt x="1412" y="1103"/>
                </a:cubicBezTo>
                <a:cubicBezTo>
                  <a:pt x="1392" y="1123"/>
                  <a:pt x="1368" y="1133"/>
                  <a:pt x="1340" y="1133"/>
                </a:cubicBezTo>
                <a:lnTo>
                  <a:pt x="1108" y="1133"/>
                </a:lnTo>
                <a:cubicBezTo>
                  <a:pt x="1076" y="1133"/>
                  <a:pt x="1016" y="1149"/>
                  <a:pt x="928" y="1181"/>
                </a:cubicBezTo>
                <a:cubicBezTo>
                  <a:pt x="826" y="1218"/>
                  <a:pt x="741" y="1236"/>
                  <a:pt x="673" y="1236"/>
                </a:cubicBezTo>
                <a:cubicBezTo>
                  <a:pt x="597" y="1236"/>
                  <a:pt x="535" y="1216"/>
                  <a:pt x="488" y="1174"/>
                </a:cubicBezTo>
                <a:cubicBezTo>
                  <a:pt x="441" y="1132"/>
                  <a:pt x="417" y="1074"/>
                  <a:pt x="418" y="999"/>
                </a:cubicBezTo>
                <a:lnTo>
                  <a:pt x="419" y="995"/>
                </a:lnTo>
                <a:cubicBezTo>
                  <a:pt x="386" y="954"/>
                  <a:pt x="369" y="906"/>
                  <a:pt x="369" y="852"/>
                </a:cubicBezTo>
                <a:cubicBezTo>
                  <a:pt x="369" y="840"/>
                  <a:pt x="370" y="828"/>
                  <a:pt x="372" y="817"/>
                </a:cubicBezTo>
                <a:cubicBezTo>
                  <a:pt x="354" y="786"/>
                  <a:pt x="344" y="754"/>
                  <a:pt x="342" y="721"/>
                </a:cubicBezTo>
                <a:lnTo>
                  <a:pt x="206" y="721"/>
                </a:lnTo>
                <a:cubicBezTo>
                  <a:pt x="150" y="721"/>
                  <a:pt x="101" y="701"/>
                  <a:pt x="61" y="660"/>
                </a:cubicBezTo>
                <a:cubicBezTo>
                  <a:pt x="20" y="619"/>
                  <a:pt x="0" y="571"/>
                  <a:pt x="0" y="514"/>
                </a:cubicBezTo>
                <a:cubicBezTo>
                  <a:pt x="0" y="459"/>
                  <a:pt x="20" y="411"/>
                  <a:pt x="61" y="370"/>
                </a:cubicBezTo>
                <a:cubicBezTo>
                  <a:pt x="102" y="329"/>
                  <a:pt x="150" y="309"/>
                  <a:pt x="206" y="309"/>
                </a:cubicBezTo>
                <a:lnTo>
                  <a:pt x="507" y="309"/>
                </a:lnTo>
                <a:cubicBezTo>
                  <a:pt x="495" y="277"/>
                  <a:pt x="490" y="242"/>
                  <a:pt x="490" y="206"/>
                </a:cubicBezTo>
                <a:cubicBezTo>
                  <a:pt x="490" y="140"/>
                  <a:pt x="511" y="90"/>
                  <a:pt x="555" y="54"/>
                </a:cubicBezTo>
                <a:cubicBezTo>
                  <a:pt x="599" y="18"/>
                  <a:pt x="654" y="0"/>
                  <a:pt x="721" y="0"/>
                </a:cubicBezTo>
                <a:cubicBezTo>
                  <a:pt x="742" y="0"/>
                  <a:pt x="760" y="4"/>
                  <a:pt x="777" y="14"/>
                </a:cubicBezTo>
                <a:cubicBezTo>
                  <a:pt x="794" y="23"/>
                  <a:pt x="809" y="37"/>
                  <a:pt x="822" y="54"/>
                </a:cubicBezTo>
                <a:cubicBezTo>
                  <a:pt x="834" y="71"/>
                  <a:pt x="845" y="88"/>
                  <a:pt x="854" y="104"/>
                </a:cubicBezTo>
                <a:cubicBezTo>
                  <a:pt x="863" y="121"/>
                  <a:pt x="873" y="140"/>
                  <a:pt x="884" y="162"/>
                </a:cubicBezTo>
                <a:cubicBezTo>
                  <a:pt x="895" y="184"/>
                  <a:pt x="904" y="201"/>
                  <a:pt x="911" y="212"/>
                </a:cubicBezTo>
                <a:cubicBezTo>
                  <a:pt x="929" y="242"/>
                  <a:pt x="956" y="276"/>
                  <a:pt x="991" y="316"/>
                </a:cubicBezTo>
                <a:cubicBezTo>
                  <a:pt x="992" y="318"/>
                  <a:pt x="996" y="322"/>
                  <a:pt x="1002" y="330"/>
                </a:cubicBezTo>
                <a:cubicBezTo>
                  <a:pt x="1009" y="337"/>
                  <a:pt x="1014" y="343"/>
                  <a:pt x="1018" y="347"/>
                </a:cubicBezTo>
                <a:cubicBezTo>
                  <a:pt x="1021" y="351"/>
                  <a:pt x="1027" y="357"/>
                  <a:pt x="1034" y="364"/>
                </a:cubicBezTo>
                <a:cubicBezTo>
                  <a:pt x="1041" y="372"/>
                  <a:pt x="1048" y="378"/>
                  <a:pt x="1053" y="383"/>
                </a:cubicBezTo>
                <a:cubicBezTo>
                  <a:pt x="1059" y="387"/>
                  <a:pt x="1065" y="392"/>
                  <a:pt x="1072" y="397"/>
                </a:cubicBezTo>
                <a:cubicBezTo>
                  <a:pt x="1078" y="402"/>
                  <a:pt x="1084" y="406"/>
                  <a:pt x="1091" y="408"/>
                </a:cubicBezTo>
                <a:cubicBezTo>
                  <a:pt x="1097" y="411"/>
                  <a:pt x="1102" y="412"/>
                  <a:pt x="1108" y="412"/>
                </a:cubicBezTo>
                <a:lnTo>
                  <a:pt x="1340" y="412"/>
                </a:lnTo>
                <a:cubicBezTo>
                  <a:pt x="1368" y="412"/>
                  <a:pt x="1392" y="422"/>
                  <a:pt x="1413" y="442"/>
                </a:cubicBezTo>
                <a:cubicBezTo>
                  <a:pt x="1433" y="462"/>
                  <a:pt x="1443" y="487"/>
                  <a:pt x="1443"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9" name="Hand Up Icon"/>
          <p:cNvSpPr>
            <a:spLocks noChangeAspect="1" noEditPoints="1"/>
          </p:cNvSpPr>
          <p:nvPr/>
        </p:nvSpPr>
        <p:spPr bwMode="auto">
          <a:xfrm>
            <a:off x="3219011" y="4179218"/>
            <a:ext cx="268288" cy="311150"/>
          </a:xfrm>
          <a:custGeom>
            <a:avLst/>
            <a:gdLst>
              <a:gd name="T0" fmla="*/ 1015 w 1237"/>
              <a:gd name="T1" fmla="*/ 1252 h 1442"/>
              <a:gd name="T2" fmla="*/ 943 w 1237"/>
              <a:gd name="T3" fmla="*/ 1252 h 1442"/>
              <a:gd name="T4" fmla="*/ 943 w 1237"/>
              <a:gd name="T5" fmla="*/ 1324 h 1442"/>
              <a:gd name="T6" fmla="*/ 1015 w 1237"/>
              <a:gd name="T7" fmla="*/ 1324 h 1442"/>
              <a:gd name="T8" fmla="*/ 1133 w 1237"/>
              <a:gd name="T9" fmla="*/ 673 h 1442"/>
              <a:gd name="T10" fmla="*/ 954 w 1237"/>
              <a:gd name="T11" fmla="*/ 525 h 1442"/>
              <a:gd name="T12" fmla="*/ 852 w 1237"/>
              <a:gd name="T13" fmla="*/ 472 h 1442"/>
              <a:gd name="T14" fmla="*/ 701 w 1237"/>
              <a:gd name="T15" fmla="*/ 444 h 1442"/>
              <a:gd name="T16" fmla="*/ 618 w 1237"/>
              <a:gd name="T17" fmla="*/ 472 h 1442"/>
              <a:gd name="T18" fmla="*/ 588 w 1237"/>
              <a:gd name="T19" fmla="*/ 133 h 1442"/>
              <a:gd name="T20" fmla="*/ 443 w 1237"/>
              <a:gd name="T21" fmla="*/ 134 h 1442"/>
              <a:gd name="T22" fmla="*/ 412 w 1237"/>
              <a:gd name="T23" fmla="*/ 670 h 1442"/>
              <a:gd name="T24" fmla="*/ 329 w 1237"/>
              <a:gd name="T25" fmla="*/ 631 h 1442"/>
              <a:gd name="T26" fmla="*/ 206 w 1237"/>
              <a:gd name="T27" fmla="*/ 592 h 1442"/>
              <a:gd name="T28" fmla="*/ 103 w 1237"/>
              <a:gd name="T29" fmla="*/ 721 h 1442"/>
              <a:gd name="T30" fmla="*/ 267 w 1237"/>
              <a:gd name="T31" fmla="*/ 823 h 1442"/>
              <a:gd name="T32" fmla="*/ 469 w 1237"/>
              <a:gd name="T33" fmla="*/ 995 h 1442"/>
              <a:gd name="T34" fmla="*/ 515 w 1237"/>
              <a:gd name="T35" fmla="*/ 1133 h 1442"/>
              <a:gd name="T36" fmla="*/ 1030 w 1237"/>
              <a:gd name="T37" fmla="*/ 1107 h 1442"/>
              <a:gd name="T38" fmla="*/ 1108 w 1237"/>
              <a:gd name="T39" fmla="*/ 817 h 1442"/>
              <a:gd name="T40" fmla="*/ 1237 w 1237"/>
              <a:gd name="T41" fmla="*/ 669 h 1442"/>
              <a:gd name="T42" fmla="*/ 1133 w 1237"/>
              <a:gd name="T43" fmla="*/ 1107 h 1442"/>
              <a:gd name="T44" fmla="*/ 1103 w 1237"/>
              <a:gd name="T45" fmla="*/ 1412 h 1442"/>
              <a:gd name="T46" fmla="*/ 515 w 1237"/>
              <a:gd name="T47" fmla="*/ 1442 h 1442"/>
              <a:gd name="T48" fmla="*/ 412 w 1237"/>
              <a:gd name="T49" fmla="*/ 1339 h 1442"/>
              <a:gd name="T50" fmla="*/ 408 w 1237"/>
              <a:gd name="T51" fmla="*/ 1090 h 1442"/>
              <a:gd name="T52" fmla="*/ 383 w 1237"/>
              <a:gd name="T53" fmla="*/ 1053 h 1442"/>
              <a:gd name="T54" fmla="*/ 347 w 1237"/>
              <a:gd name="T55" fmla="*/ 1017 h 1442"/>
              <a:gd name="T56" fmla="*/ 316 w 1237"/>
              <a:gd name="T57" fmla="*/ 991 h 1442"/>
              <a:gd name="T58" fmla="*/ 163 w 1237"/>
              <a:gd name="T59" fmla="*/ 884 h 1442"/>
              <a:gd name="T60" fmla="*/ 54 w 1237"/>
              <a:gd name="T61" fmla="*/ 821 h 1442"/>
              <a:gd name="T62" fmla="*/ 0 w 1237"/>
              <a:gd name="T63" fmla="*/ 721 h 1442"/>
              <a:gd name="T64" fmla="*/ 206 w 1237"/>
              <a:gd name="T65" fmla="*/ 489 h 1442"/>
              <a:gd name="T66" fmla="*/ 309 w 1237"/>
              <a:gd name="T67" fmla="*/ 206 h 1442"/>
              <a:gd name="T68" fmla="*/ 514 w 1237"/>
              <a:gd name="T69" fmla="*/ 0 h 1442"/>
              <a:gd name="T70" fmla="*/ 721 w 1237"/>
              <a:gd name="T71" fmla="*/ 206 h 1442"/>
              <a:gd name="T72" fmla="*/ 817 w 1237"/>
              <a:gd name="T73" fmla="*/ 372 h 1442"/>
              <a:gd name="T74" fmla="*/ 995 w 1237"/>
              <a:gd name="T75" fmla="*/ 417 h 1442"/>
              <a:gd name="T76" fmla="*/ 1237 w 1237"/>
              <a:gd name="T77" fmla="*/ 669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442">
                <a:moveTo>
                  <a:pt x="1030" y="1288"/>
                </a:moveTo>
                <a:cubicBezTo>
                  <a:pt x="1030" y="1274"/>
                  <a:pt x="1025" y="1262"/>
                  <a:pt x="1015" y="1252"/>
                </a:cubicBezTo>
                <a:cubicBezTo>
                  <a:pt x="1005" y="1241"/>
                  <a:pt x="993" y="1236"/>
                  <a:pt x="979" y="1236"/>
                </a:cubicBezTo>
                <a:cubicBezTo>
                  <a:pt x="965" y="1236"/>
                  <a:pt x="953" y="1241"/>
                  <a:pt x="943" y="1252"/>
                </a:cubicBezTo>
                <a:cubicBezTo>
                  <a:pt x="932" y="1262"/>
                  <a:pt x="927" y="1274"/>
                  <a:pt x="927" y="1288"/>
                </a:cubicBezTo>
                <a:cubicBezTo>
                  <a:pt x="927" y="1302"/>
                  <a:pt x="932" y="1314"/>
                  <a:pt x="943" y="1324"/>
                </a:cubicBezTo>
                <a:cubicBezTo>
                  <a:pt x="953" y="1334"/>
                  <a:pt x="965" y="1339"/>
                  <a:pt x="979" y="1339"/>
                </a:cubicBezTo>
                <a:cubicBezTo>
                  <a:pt x="993" y="1339"/>
                  <a:pt x="1005" y="1334"/>
                  <a:pt x="1015" y="1324"/>
                </a:cubicBezTo>
                <a:cubicBezTo>
                  <a:pt x="1025" y="1314"/>
                  <a:pt x="1030" y="1302"/>
                  <a:pt x="1030" y="1288"/>
                </a:cubicBezTo>
                <a:close/>
                <a:moveTo>
                  <a:pt x="1133" y="673"/>
                </a:moveTo>
                <a:cubicBezTo>
                  <a:pt x="1133" y="571"/>
                  <a:pt x="1089" y="521"/>
                  <a:pt x="999" y="521"/>
                </a:cubicBezTo>
                <a:cubicBezTo>
                  <a:pt x="985" y="521"/>
                  <a:pt x="970" y="522"/>
                  <a:pt x="954" y="525"/>
                </a:cubicBezTo>
                <a:cubicBezTo>
                  <a:pt x="945" y="509"/>
                  <a:pt x="931" y="496"/>
                  <a:pt x="912" y="486"/>
                </a:cubicBezTo>
                <a:cubicBezTo>
                  <a:pt x="892" y="477"/>
                  <a:pt x="872" y="472"/>
                  <a:pt x="852" y="472"/>
                </a:cubicBezTo>
                <a:cubicBezTo>
                  <a:pt x="833" y="472"/>
                  <a:pt x="814" y="477"/>
                  <a:pt x="797" y="487"/>
                </a:cubicBezTo>
                <a:cubicBezTo>
                  <a:pt x="770" y="458"/>
                  <a:pt x="738" y="444"/>
                  <a:pt x="701" y="444"/>
                </a:cubicBezTo>
                <a:cubicBezTo>
                  <a:pt x="688" y="444"/>
                  <a:pt x="673" y="447"/>
                  <a:pt x="656" y="452"/>
                </a:cubicBezTo>
                <a:cubicBezTo>
                  <a:pt x="640" y="458"/>
                  <a:pt x="627" y="464"/>
                  <a:pt x="618" y="472"/>
                </a:cubicBezTo>
                <a:lnTo>
                  <a:pt x="618" y="206"/>
                </a:lnTo>
                <a:cubicBezTo>
                  <a:pt x="618" y="178"/>
                  <a:pt x="608" y="154"/>
                  <a:pt x="588" y="133"/>
                </a:cubicBezTo>
                <a:cubicBezTo>
                  <a:pt x="567" y="113"/>
                  <a:pt x="543" y="103"/>
                  <a:pt x="515" y="103"/>
                </a:cubicBezTo>
                <a:cubicBezTo>
                  <a:pt x="488" y="103"/>
                  <a:pt x="464" y="113"/>
                  <a:pt x="443" y="134"/>
                </a:cubicBezTo>
                <a:cubicBezTo>
                  <a:pt x="422" y="155"/>
                  <a:pt x="412" y="179"/>
                  <a:pt x="412" y="206"/>
                </a:cubicBezTo>
                <a:lnTo>
                  <a:pt x="412" y="670"/>
                </a:lnTo>
                <a:cubicBezTo>
                  <a:pt x="401" y="670"/>
                  <a:pt x="388" y="666"/>
                  <a:pt x="373" y="657"/>
                </a:cubicBezTo>
                <a:cubicBezTo>
                  <a:pt x="358" y="649"/>
                  <a:pt x="343" y="641"/>
                  <a:pt x="329" y="631"/>
                </a:cubicBezTo>
                <a:cubicBezTo>
                  <a:pt x="315" y="621"/>
                  <a:pt x="296" y="612"/>
                  <a:pt x="274" y="604"/>
                </a:cubicBezTo>
                <a:cubicBezTo>
                  <a:pt x="252" y="596"/>
                  <a:pt x="229" y="592"/>
                  <a:pt x="206" y="592"/>
                </a:cubicBezTo>
                <a:cubicBezTo>
                  <a:pt x="170" y="592"/>
                  <a:pt x="144" y="604"/>
                  <a:pt x="128" y="628"/>
                </a:cubicBezTo>
                <a:cubicBezTo>
                  <a:pt x="111" y="652"/>
                  <a:pt x="103" y="683"/>
                  <a:pt x="103" y="721"/>
                </a:cubicBezTo>
                <a:cubicBezTo>
                  <a:pt x="103" y="734"/>
                  <a:pt x="140" y="758"/>
                  <a:pt x="215" y="794"/>
                </a:cubicBezTo>
                <a:cubicBezTo>
                  <a:pt x="239" y="806"/>
                  <a:pt x="256" y="816"/>
                  <a:pt x="267" y="823"/>
                </a:cubicBezTo>
                <a:cubicBezTo>
                  <a:pt x="302" y="845"/>
                  <a:pt x="340" y="875"/>
                  <a:pt x="384" y="913"/>
                </a:cubicBezTo>
                <a:cubicBezTo>
                  <a:pt x="427" y="952"/>
                  <a:pt x="456" y="979"/>
                  <a:pt x="469" y="995"/>
                </a:cubicBezTo>
                <a:cubicBezTo>
                  <a:pt x="500" y="1032"/>
                  <a:pt x="515" y="1069"/>
                  <a:pt x="515" y="1107"/>
                </a:cubicBezTo>
                <a:lnTo>
                  <a:pt x="515" y="1133"/>
                </a:lnTo>
                <a:lnTo>
                  <a:pt x="1030" y="1133"/>
                </a:lnTo>
                <a:lnTo>
                  <a:pt x="1030" y="1107"/>
                </a:lnTo>
                <a:cubicBezTo>
                  <a:pt x="1030" y="1069"/>
                  <a:pt x="1039" y="1024"/>
                  <a:pt x="1056" y="973"/>
                </a:cubicBezTo>
                <a:cubicBezTo>
                  <a:pt x="1073" y="922"/>
                  <a:pt x="1091" y="870"/>
                  <a:pt x="1108" y="817"/>
                </a:cubicBezTo>
                <a:cubicBezTo>
                  <a:pt x="1125" y="764"/>
                  <a:pt x="1133" y="716"/>
                  <a:pt x="1133" y="673"/>
                </a:cubicBezTo>
                <a:close/>
                <a:moveTo>
                  <a:pt x="1237" y="669"/>
                </a:moveTo>
                <a:cubicBezTo>
                  <a:pt x="1237" y="740"/>
                  <a:pt x="1218" y="827"/>
                  <a:pt x="1181" y="928"/>
                </a:cubicBezTo>
                <a:cubicBezTo>
                  <a:pt x="1149" y="1016"/>
                  <a:pt x="1133" y="1076"/>
                  <a:pt x="1133" y="1107"/>
                </a:cubicBezTo>
                <a:lnTo>
                  <a:pt x="1133" y="1339"/>
                </a:lnTo>
                <a:cubicBezTo>
                  <a:pt x="1133" y="1368"/>
                  <a:pt x="1123" y="1392"/>
                  <a:pt x="1103" y="1412"/>
                </a:cubicBezTo>
                <a:cubicBezTo>
                  <a:pt x="1083" y="1432"/>
                  <a:pt x="1059" y="1442"/>
                  <a:pt x="1030" y="1442"/>
                </a:cubicBezTo>
                <a:lnTo>
                  <a:pt x="515" y="1442"/>
                </a:lnTo>
                <a:cubicBezTo>
                  <a:pt x="487" y="1442"/>
                  <a:pt x="462" y="1432"/>
                  <a:pt x="442" y="1412"/>
                </a:cubicBezTo>
                <a:cubicBezTo>
                  <a:pt x="422" y="1392"/>
                  <a:pt x="412" y="1368"/>
                  <a:pt x="412" y="1339"/>
                </a:cubicBezTo>
                <a:lnTo>
                  <a:pt x="412" y="1107"/>
                </a:lnTo>
                <a:cubicBezTo>
                  <a:pt x="412" y="1102"/>
                  <a:pt x="411" y="1096"/>
                  <a:pt x="408" y="1090"/>
                </a:cubicBezTo>
                <a:cubicBezTo>
                  <a:pt x="406" y="1084"/>
                  <a:pt x="402" y="1078"/>
                  <a:pt x="397" y="1071"/>
                </a:cubicBezTo>
                <a:cubicBezTo>
                  <a:pt x="392" y="1065"/>
                  <a:pt x="387" y="1059"/>
                  <a:pt x="383" y="1053"/>
                </a:cubicBezTo>
                <a:cubicBezTo>
                  <a:pt x="378" y="1048"/>
                  <a:pt x="372" y="1041"/>
                  <a:pt x="365" y="1034"/>
                </a:cubicBezTo>
                <a:cubicBezTo>
                  <a:pt x="357" y="1027"/>
                  <a:pt x="351" y="1021"/>
                  <a:pt x="347" y="1017"/>
                </a:cubicBezTo>
                <a:cubicBezTo>
                  <a:pt x="343" y="1014"/>
                  <a:pt x="338" y="1008"/>
                  <a:pt x="330" y="1002"/>
                </a:cubicBezTo>
                <a:cubicBezTo>
                  <a:pt x="323" y="996"/>
                  <a:pt x="318" y="992"/>
                  <a:pt x="316" y="991"/>
                </a:cubicBezTo>
                <a:cubicBezTo>
                  <a:pt x="277" y="956"/>
                  <a:pt x="242" y="929"/>
                  <a:pt x="212" y="910"/>
                </a:cubicBezTo>
                <a:cubicBezTo>
                  <a:pt x="201" y="903"/>
                  <a:pt x="185" y="894"/>
                  <a:pt x="163" y="884"/>
                </a:cubicBezTo>
                <a:cubicBezTo>
                  <a:pt x="141" y="873"/>
                  <a:pt x="121" y="863"/>
                  <a:pt x="105" y="854"/>
                </a:cubicBezTo>
                <a:cubicBezTo>
                  <a:pt x="88" y="845"/>
                  <a:pt x="71" y="834"/>
                  <a:pt x="54" y="821"/>
                </a:cubicBezTo>
                <a:cubicBezTo>
                  <a:pt x="37" y="809"/>
                  <a:pt x="23" y="794"/>
                  <a:pt x="14" y="777"/>
                </a:cubicBezTo>
                <a:cubicBezTo>
                  <a:pt x="5" y="760"/>
                  <a:pt x="0" y="741"/>
                  <a:pt x="0" y="721"/>
                </a:cubicBezTo>
                <a:cubicBezTo>
                  <a:pt x="0" y="654"/>
                  <a:pt x="18" y="599"/>
                  <a:pt x="54" y="555"/>
                </a:cubicBezTo>
                <a:cubicBezTo>
                  <a:pt x="90" y="511"/>
                  <a:pt x="141" y="489"/>
                  <a:pt x="206" y="489"/>
                </a:cubicBezTo>
                <a:cubicBezTo>
                  <a:pt x="243" y="489"/>
                  <a:pt x="277" y="495"/>
                  <a:pt x="309" y="507"/>
                </a:cubicBezTo>
                <a:lnTo>
                  <a:pt x="309" y="206"/>
                </a:lnTo>
                <a:cubicBezTo>
                  <a:pt x="309" y="150"/>
                  <a:pt x="329" y="102"/>
                  <a:pt x="370" y="61"/>
                </a:cubicBezTo>
                <a:cubicBezTo>
                  <a:pt x="411" y="20"/>
                  <a:pt x="459" y="0"/>
                  <a:pt x="514" y="0"/>
                </a:cubicBezTo>
                <a:cubicBezTo>
                  <a:pt x="571" y="0"/>
                  <a:pt x="619" y="20"/>
                  <a:pt x="660" y="61"/>
                </a:cubicBezTo>
                <a:cubicBezTo>
                  <a:pt x="701" y="101"/>
                  <a:pt x="721" y="149"/>
                  <a:pt x="721" y="206"/>
                </a:cubicBezTo>
                <a:lnTo>
                  <a:pt x="721" y="342"/>
                </a:lnTo>
                <a:cubicBezTo>
                  <a:pt x="755" y="344"/>
                  <a:pt x="786" y="354"/>
                  <a:pt x="817" y="372"/>
                </a:cubicBezTo>
                <a:cubicBezTo>
                  <a:pt x="828" y="370"/>
                  <a:pt x="840" y="369"/>
                  <a:pt x="852" y="369"/>
                </a:cubicBezTo>
                <a:cubicBezTo>
                  <a:pt x="906" y="369"/>
                  <a:pt x="954" y="385"/>
                  <a:pt x="995" y="417"/>
                </a:cubicBezTo>
                <a:cubicBezTo>
                  <a:pt x="1070" y="417"/>
                  <a:pt x="1128" y="440"/>
                  <a:pt x="1172" y="486"/>
                </a:cubicBezTo>
                <a:cubicBezTo>
                  <a:pt x="1215" y="532"/>
                  <a:pt x="1237" y="593"/>
                  <a:pt x="1237" y="6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0" name="Hand Down Icon"/>
          <p:cNvSpPr>
            <a:spLocks noChangeAspect="1" noEditPoints="1"/>
          </p:cNvSpPr>
          <p:nvPr/>
        </p:nvSpPr>
        <p:spPr bwMode="auto">
          <a:xfrm>
            <a:off x="3654408" y="4179218"/>
            <a:ext cx="266700" cy="311150"/>
          </a:xfrm>
          <a:custGeom>
            <a:avLst/>
            <a:gdLst>
              <a:gd name="T0" fmla="*/ 1108 w 1236"/>
              <a:gd name="T1" fmla="*/ 625 h 1442"/>
              <a:gd name="T2" fmla="*/ 1030 w 1236"/>
              <a:gd name="T3" fmla="*/ 335 h 1442"/>
              <a:gd name="T4" fmla="*/ 515 w 1236"/>
              <a:gd name="T5" fmla="*/ 309 h 1442"/>
              <a:gd name="T6" fmla="*/ 495 w 1236"/>
              <a:gd name="T7" fmla="*/ 408 h 1442"/>
              <a:gd name="T8" fmla="*/ 395 w 1236"/>
              <a:gd name="T9" fmla="*/ 519 h 1442"/>
              <a:gd name="T10" fmla="*/ 267 w 1236"/>
              <a:gd name="T11" fmla="*/ 619 h 1442"/>
              <a:gd name="T12" fmla="*/ 194 w 1236"/>
              <a:gd name="T13" fmla="*/ 658 h 1442"/>
              <a:gd name="T14" fmla="*/ 137 w 1236"/>
              <a:gd name="T15" fmla="*/ 689 h 1442"/>
              <a:gd name="T16" fmla="*/ 103 w 1236"/>
              <a:gd name="T17" fmla="*/ 721 h 1442"/>
              <a:gd name="T18" fmla="*/ 206 w 1236"/>
              <a:gd name="T19" fmla="*/ 850 h 1442"/>
              <a:gd name="T20" fmla="*/ 329 w 1236"/>
              <a:gd name="T21" fmla="*/ 811 h 1442"/>
              <a:gd name="T22" fmla="*/ 412 w 1236"/>
              <a:gd name="T23" fmla="*/ 773 h 1442"/>
              <a:gd name="T24" fmla="*/ 443 w 1236"/>
              <a:gd name="T25" fmla="*/ 1308 h 1442"/>
              <a:gd name="T26" fmla="*/ 587 w 1236"/>
              <a:gd name="T27" fmla="*/ 1309 h 1442"/>
              <a:gd name="T28" fmla="*/ 618 w 1236"/>
              <a:gd name="T29" fmla="*/ 970 h 1442"/>
              <a:gd name="T30" fmla="*/ 797 w 1236"/>
              <a:gd name="T31" fmla="*/ 955 h 1442"/>
              <a:gd name="T32" fmla="*/ 911 w 1236"/>
              <a:gd name="T33" fmla="*/ 956 h 1442"/>
              <a:gd name="T34" fmla="*/ 999 w 1236"/>
              <a:gd name="T35" fmla="*/ 921 h 1442"/>
              <a:gd name="T36" fmla="*/ 1133 w 1236"/>
              <a:gd name="T37" fmla="*/ 773 h 1442"/>
              <a:gd name="T38" fmla="*/ 1015 w 1236"/>
              <a:gd name="T39" fmla="*/ 118 h 1442"/>
              <a:gd name="T40" fmla="*/ 942 w 1236"/>
              <a:gd name="T41" fmla="*/ 118 h 1442"/>
              <a:gd name="T42" fmla="*/ 942 w 1236"/>
              <a:gd name="T43" fmla="*/ 191 h 1442"/>
              <a:gd name="T44" fmla="*/ 1015 w 1236"/>
              <a:gd name="T45" fmla="*/ 191 h 1442"/>
              <a:gd name="T46" fmla="*/ 1236 w 1236"/>
              <a:gd name="T47" fmla="*/ 769 h 1442"/>
              <a:gd name="T48" fmla="*/ 999 w 1236"/>
              <a:gd name="T49" fmla="*/ 1025 h 1442"/>
              <a:gd name="T50" fmla="*/ 851 w 1236"/>
              <a:gd name="T51" fmla="*/ 1073 h 1442"/>
              <a:gd name="T52" fmla="*/ 721 w 1236"/>
              <a:gd name="T53" fmla="*/ 1100 h 1442"/>
              <a:gd name="T54" fmla="*/ 660 w 1236"/>
              <a:gd name="T55" fmla="*/ 1381 h 1442"/>
              <a:gd name="T56" fmla="*/ 370 w 1236"/>
              <a:gd name="T57" fmla="*/ 1381 h 1442"/>
              <a:gd name="T58" fmla="*/ 309 w 1236"/>
              <a:gd name="T59" fmla="*/ 935 h 1442"/>
              <a:gd name="T60" fmla="*/ 54 w 1236"/>
              <a:gd name="T61" fmla="*/ 887 h 1442"/>
              <a:gd name="T62" fmla="*/ 14 w 1236"/>
              <a:gd name="T63" fmla="*/ 665 h 1442"/>
              <a:gd name="T64" fmla="*/ 104 w 1236"/>
              <a:gd name="T65" fmla="*/ 588 h 1442"/>
              <a:gd name="T66" fmla="*/ 212 w 1236"/>
              <a:gd name="T67" fmla="*/ 532 h 1442"/>
              <a:gd name="T68" fmla="*/ 330 w 1236"/>
              <a:gd name="T69" fmla="*/ 440 h 1442"/>
              <a:gd name="T70" fmla="*/ 364 w 1236"/>
              <a:gd name="T71" fmla="*/ 408 h 1442"/>
              <a:gd name="T72" fmla="*/ 397 w 1236"/>
              <a:gd name="T73" fmla="*/ 371 h 1442"/>
              <a:gd name="T74" fmla="*/ 412 w 1236"/>
              <a:gd name="T75" fmla="*/ 334 h 1442"/>
              <a:gd name="T76" fmla="*/ 442 w 1236"/>
              <a:gd name="T77" fmla="*/ 30 h 1442"/>
              <a:gd name="T78" fmla="*/ 1030 w 1236"/>
              <a:gd name="T79" fmla="*/ 0 h 1442"/>
              <a:gd name="T80" fmla="*/ 1133 w 1236"/>
              <a:gd name="T81" fmla="*/ 103 h 1442"/>
              <a:gd name="T82" fmla="*/ 1181 w 1236"/>
              <a:gd name="T83" fmla="*/ 51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6" h="1442">
                <a:moveTo>
                  <a:pt x="1133" y="773"/>
                </a:moveTo>
                <a:cubicBezTo>
                  <a:pt x="1133" y="728"/>
                  <a:pt x="1125" y="678"/>
                  <a:pt x="1108" y="625"/>
                </a:cubicBezTo>
                <a:cubicBezTo>
                  <a:pt x="1090" y="572"/>
                  <a:pt x="1073" y="520"/>
                  <a:pt x="1056" y="469"/>
                </a:cubicBezTo>
                <a:cubicBezTo>
                  <a:pt x="1039" y="418"/>
                  <a:pt x="1030" y="373"/>
                  <a:pt x="1030" y="335"/>
                </a:cubicBezTo>
                <a:lnTo>
                  <a:pt x="1030" y="309"/>
                </a:lnTo>
                <a:lnTo>
                  <a:pt x="515" y="309"/>
                </a:lnTo>
                <a:lnTo>
                  <a:pt x="515" y="335"/>
                </a:lnTo>
                <a:cubicBezTo>
                  <a:pt x="515" y="359"/>
                  <a:pt x="508" y="384"/>
                  <a:pt x="495" y="408"/>
                </a:cubicBezTo>
                <a:cubicBezTo>
                  <a:pt x="481" y="432"/>
                  <a:pt x="467" y="451"/>
                  <a:pt x="453" y="466"/>
                </a:cubicBezTo>
                <a:cubicBezTo>
                  <a:pt x="438" y="480"/>
                  <a:pt x="419" y="498"/>
                  <a:pt x="395" y="519"/>
                </a:cubicBezTo>
                <a:cubicBezTo>
                  <a:pt x="390" y="523"/>
                  <a:pt x="386" y="526"/>
                  <a:pt x="384" y="529"/>
                </a:cubicBezTo>
                <a:cubicBezTo>
                  <a:pt x="340" y="567"/>
                  <a:pt x="301" y="597"/>
                  <a:pt x="267" y="619"/>
                </a:cubicBezTo>
                <a:cubicBezTo>
                  <a:pt x="255" y="626"/>
                  <a:pt x="237" y="637"/>
                  <a:pt x="212" y="649"/>
                </a:cubicBezTo>
                <a:cubicBezTo>
                  <a:pt x="211" y="650"/>
                  <a:pt x="205" y="653"/>
                  <a:pt x="194" y="658"/>
                </a:cubicBezTo>
                <a:cubicBezTo>
                  <a:pt x="184" y="663"/>
                  <a:pt x="174" y="668"/>
                  <a:pt x="165" y="673"/>
                </a:cubicBezTo>
                <a:cubicBezTo>
                  <a:pt x="156" y="678"/>
                  <a:pt x="147" y="683"/>
                  <a:pt x="137" y="689"/>
                </a:cubicBezTo>
                <a:cubicBezTo>
                  <a:pt x="126" y="695"/>
                  <a:pt x="118" y="701"/>
                  <a:pt x="112" y="706"/>
                </a:cubicBezTo>
                <a:cubicBezTo>
                  <a:pt x="106" y="712"/>
                  <a:pt x="103" y="717"/>
                  <a:pt x="103" y="721"/>
                </a:cubicBezTo>
                <a:cubicBezTo>
                  <a:pt x="103" y="759"/>
                  <a:pt x="111" y="790"/>
                  <a:pt x="127" y="814"/>
                </a:cubicBezTo>
                <a:cubicBezTo>
                  <a:pt x="144" y="838"/>
                  <a:pt x="170" y="850"/>
                  <a:pt x="206" y="850"/>
                </a:cubicBezTo>
                <a:cubicBezTo>
                  <a:pt x="229" y="850"/>
                  <a:pt x="252" y="846"/>
                  <a:pt x="274" y="838"/>
                </a:cubicBezTo>
                <a:cubicBezTo>
                  <a:pt x="296" y="830"/>
                  <a:pt x="314" y="821"/>
                  <a:pt x="329" y="811"/>
                </a:cubicBezTo>
                <a:cubicBezTo>
                  <a:pt x="343" y="802"/>
                  <a:pt x="358" y="793"/>
                  <a:pt x="373" y="785"/>
                </a:cubicBezTo>
                <a:cubicBezTo>
                  <a:pt x="388" y="777"/>
                  <a:pt x="401" y="773"/>
                  <a:pt x="412" y="773"/>
                </a:cubicBezTo>
                <a:lnTo>
                  <a:pt x="412" y="1236"/>
                </a:lnTo>
                <a:cubicBezTo>
                  <a:pt x="412" y="1263"/>
                  <a:pt x="422" y="1287"/>
                  <a:pt x="443" y="1308"/>
                </a:cubicBezTo>
                <a:cubicBezTo>
                  <a:pt x="464" y="1329"/>
                  <a:pt x="488" y="1339"/>
                  <a:pt x="515" y="1339"/>
                </a:cubicBezTo>
                <a:cubicBezTo>
                  <a:pt x="543" y="1339"/>
                  <a:pt x="567" y="1329"/>
                  <a:pt x="587" y="1309"/>
                </a:cubicBezTo>
                <a:cubicBezTo>
                  <a:pt x="608" y="1288"/>
                  <a:pt x="618" y="1264"/>
                  <a:pt x="618" y="1236"/>
                </a:cubicBezTo>
                <a:lnTo>
                  <a:pt x="618" y="970"/>
                </a:lnTo>
                <a:cubicBezTo>
                  <a:pt x="643" y="989"/>
                  <a:pt x="670" y="998"/>
                  <a:pt x="701" y="998"/>
                </a:cubicBezTo>
                <a:cubicBezTo>
                  <a:pt x="738" y="998"/>
                  <a:pt x="770" y="984"/>
                  <a:pt x="797" y="955"/>
                </a:cubicBezTo>
                <a:cubicBezTo>
                  <a:pt x="814" y="965"/>
                  <a:pt x="832" y="970"/>
                  <a:pt x="852" y="970"/>
                </a:cubicBezTo>
                <a:cubicBezTo>
                  <a:pt x="872" y="970"/>
                  <a:pt x="892" y="965"/>
                  <a:pt x="911" y="956"/>
                </a:cubicBezTo>
                <a:cubicBezTo>
                  <a:pt x="931" y="946"/>
                  <a:pt x="945" y="934"/>
                  <a:pt x="954" y="918"/>
                </a:cubicBezTo>
                <a:cubicBezTo>
                  <a:pt x="967" y="920"/>
                  <a:pt x="982" y="921"/>
                  <a:pt x="999" y="921"/>
                </a:cubicBezTo>
                <a:cubicBezTo>
                  <a:pt x="1044" y="921"/>
                  <a:pt x="1078" y="908"/>
                  <a:pt x="1100" y="882"/>
                </a:cubicBezTo>
                <a:cubicBezTo>
                  <a:pt x="1122" y="856"/>
                  <a:pt x="1133" y="819"/>
                  <a:pt x="1133" y="773"/>
                </a:cubicBezTo>
                <a:close/>
                <a:moveTo>
                  <a:pt x="1030" y="154"/>
                </a:moveTo>
                <a:cubicBezTo>
                  <a:pt x="1030" y="140"/>
                  <a:pt x="1025" y="128"/>
                  <a:pt x="1015" y="118"/>
                </a:cubicBezTo>
                <a:cubicBezTo>
                  <a:pt x="1005" y="108"/>
                  <a:pt x="993" y="103"/>
                  <a:pt x="979" y="103"/>
                </a:cubicBezTo>
                <a:cubicBezTo>
                  <a:pt x="965" y="103"/>
                  <a:pt x="953" y="108"/>
                  <a:pt x="942" y="118"/>
                </a:cubicBezTo>
                <a:cubicBezTo>
                  <a:pt x="932" y="128"/>
                  <a:pt x="927" y="140"/>
                  <a:pt x="927" y="154"/>
                </a:cubicBezTo>
                <a:cubicBezTo>
                  <a:pt x="927" y="168"/>
                  <a:pt x="932" y="180"/>
                  <a:pt x="942" y="191"/>
                </a:cubicBezTo>
                <a:cubicBezTo>
                  <a:pt x="953" y="201"/>
                  <a:pt x="965" y="206"/>
                  <a:pt x="979" y="206"/>
                </a:cubicBezTo>
                <a:cubicBezTo>
                  <a:pt x="993" y="206"/>
                  <a:pt x="1005" y="201"/>
                  <a:pt x="1015" y="191"/>
                </a:cubicBezTo>
                <a:cubicBezTo>
                  <a:pt x="1025" y="180"/>
                  <a:pt x="1030" y="168"/>
                  <a:pt x="1030" y="154"/>
                </a:cubicBezTo>
                <a:close/>
                <a:moveTo>
                  <a:pt x="1236" y="769"/>
                </a:moveTo>
                <a:cubicBezTo>
                  <a:pt x="1236" y="846"/>
                  <a:pt x="1216" y="907"/>
                  <a:pt x="1174" y="955"/>
                </a:cubicBezTo>
                <a:cubicBezTo>
                  <a:pt x="1132" y="1002"/>
                  <a:pt x="1074" y="1025"/>
                  <a:pt x="999" y="1025"/>
                </a:cubicBezTo>
                <a:lnTo>
                  <a:pt x="995" y="1024"/>
                </a:lnTo>
                <a:cubicBezTo>
                  <a:pt x="954" y="1056"/>
                  <a:pt x="906" y="1073"/>
                  <a:pt x="851" y="1073"/>
                </a:cubicBezTo>
                <a:cubicBezTo>
                  <a:pt x="840" y="1073"/>
                  <a:pt x="828" y="1072"/>
                  <a:pt x="817" y="1070"/>
                </a:cubicBezTo>
                <a:cubicBezTo>
                  <a:pt x="788" y="1086"/>
                  <a:pt x="756" y="1096"/>
                  <a:pt x="721" y="1100"/>
                </a:cubicBezTo>
                <a:lnTo>
                  <a:pt x="721" y="1236"/>
                </a:lnTo>
                <a:cubicBezTo>
                  <a:pt x="721" y="1292"/>
                  <a:pt x="701" y="1341"/>
                  <a:pt x="660" y="1381"/>
                </a:cubicBezTo>
                <a:cubicBezTo>
                  <a:pt x="619" y="1422"/>
                  <a:pt x="571" y="1442"/>
                  <a:pt x="514" y="1442"/>
                </a:cubicBezTo>
                <a:cubicBezTo>
                  <a:pt x="459" y="1442"/>
                  <a:pt x="411" y="1422"/>
                  <a:pt x="370" y="1381"/>
                </a:cubicBezTo>
                <a:cubicBezTo>
                  <a:pt x="329" y="1340"/>
                  <a:pt x="309" y="1292"/>
                  <a:pt x="309" y="1236"/>
                </a:cubicBezTo>
                <a:lnTo>
                  <a:pt x="309" y="935"/>
                </a:lnTo>
                <a:cubicBezTo>
                  <a:pt x="280" y="947"/>
                  <a:pt x="246" y="953"/>
                  <a:pt x="206" y="953"/>
                </a:cubicBezTo>
                <a:cubicBezTo>
                  <a:pt x="141" y="953"/>
                  <a:pt x="90" y="931"/>
                  <a:pt x="54" y="887"/>
                </a:cubicBezTo>
                <a:cubicBezTo>
                  <a:pt x="18" y="843"/>
                  <a:pt x="0" y="788"/>
                  <a:pt x="0" y="721"/>
                </a:cubicBezTo>
                <a:cubicBezTo>
                  <a:pt x="0" y="700"/>
                  <a:pt x="4" y="682"/>
                  <a:pt x="14" y="665"/>
                </a:cubicBezTo>
                <a:cubicBezTo>
                  <a:pt x="23" y="648"/>
                  <a:pt x="36" y="633"/>
                  <a:pt x="54" y="621"/>
                </a:cubicBezTo>
                <a:cubicBezTo>
                  <a:pt x="71" y="608"/>
                  <a:pt x="88" y="597"/>
                  <a:pt x="104" y="588"/>
                </a:cubicBezTo>
                <a:cubicBezTo>
                  <a:pt x="121" y="579"/>
                  <a:pt x="140" y="569"/>
                  <a:pt x="162" y="558"/>
                </a:cubicBezTo>
                <a:cubicBezTo>
                  <a:pt x="184" y="548"/>
                  <a:pt x="201" y="539"/>
                  <a:pt x="212" y="532"/>
                </a:cubicBezTo>
                <a:cubicBezTo>
                  <a:pt x="242" y="513"/>
                  <a:pt x="276" y="486"/>
                  <a:pt x="316" y="451"/>
                </a:cubicBezTo>
                <a:cubicBezTo>
                  <a:pt x="318" y="450"/>
                  <a:pt x="322" y="446"/>
                  <a:pt x="330" y="440"/>
                </a:cubicBezTo>
                <a:cubicBezTo>
                  <a:pt x="337" y="433"/>
                  <a:pt x="343" y="428"/>
                  <a:pt x="347" y="425"/>
                </a:cubicBezTo>
                <a:cubicBezTo>
                  <a:pt x="351" y="421"/>
                  <a:pt x="357" y="415"/>
                  <a:pt x="364" y="408"/>
                </a:cubicBezTo>
                <a:cubicBezTo>
                  <a:pt x="372" y="401"/>
                  <a:pt x="378" y="394"/>
                  <a:pt x="383" y="389"/>
                </a:cubicBezTo>
                <a:cubicBezTo>
                  <a:pt x="387" y="383"/>
                  <a:pt x="392" y="377"/>
                  <a:pt x="397" y="371"/>
                </a:cubicBezTo>
                <a:cubicBezTo>
                  <a:pt x="402" y="364"/>
                  <a:pt x="406" y="358"/>
                  <a:pt x="408" y="352"/>
                </a:cubicBezTo>
                <a:cubicBezTo>
                  <a:pt x="411" y="346"/>
                  <a:pt x="412" y="340"/>
                  <a:pt x="412" y="334"/>
                </a:cubicBezTo>
                <a:lnTo>
                  <a:pt x="412" y="103"/>
                </a:lnTo>
                <a:cubicBezTo>
                  <a:pt x="412" y="74"/>
                  <a:pt x="422" y="50"/>
                  <a:pt x="442" y="30"/>
                </a:cubicBezTo>
                <a:cubicBezTo>
                  <a:pt x="462" y="10"/>
                  <a:pt x="487" y="0"/>
                  <a:pt x="515" y="0"/>
                </a:cubicBezTo>
                <a:lnTo>
                  <a:pt x="1030" y="0"/>
                </a:lnTo>
                <a:cubicBezTo>
                  <a:pt x="1059" y="0"/>
                  <a:pt x="1083" y="10"/>
                  <a:pt x="1103" y="30"/>
                </a:cubicBezTo>
                <a:cubicBezTo>
                  <a:pt x="1123" y="50"/>
                  <a:pt x="1133" y="74"/>
                  <a:pt x="1133" y="103"/>
                </a:cubicBezTo>
                <a:lnTo>
                  <a:pt x="1133" y="334"/>
                </a:lnTo>
                <a:cubicBezTo>
                  <a:pt x="1133" y="366"/>
                  <a:pt x="1149" y="426"/>
                  <a:pt x="1181" y="514"/>
                </a:cubicBezTo>
                <a:cubicBezTo>
                  <a:pt x="1218" y="616"/>
                  <a:pt x="1236" y="701"/>
                  <a:pt x="1236" y="7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1" name="Circle Arrow Left Icon"/>
          <p:cNvSpPr>
            <a:spLocks noChangeAspect="1" noEditPoints="1"/>
          </p:cNvSpPr>
          <p:nvPr/>
        </p:nvSpPr>
        <p:spPr bwMode="auto">
          <a:xfrm>
            <a:off x="4098535" y="4201443"/>
            <a:ext cx="268288" cy="266700"/>
          </a:xfrm>
          <a:custGeom>
            <a:avLst/>
            <a:gdLst>
              <a:gd name="T0" fmla="*/ 1030 w 1236"/>
              <a:gd name="T1" fmla="*/ 670 h 1236"/>
              <a:gd name="T2" fmla="*/ 1030 w 1236"/>
              <a:gd name="T3" fmla="*/ 567 h 1236"/>
              <a:gd name="T4" fmla="*/ 1015 w 1236"/>
              <a:gd name="T5" fmla="*/ 530 h 1236"/>
              <a:gd name="T6" fmla="*/ 978 w 1236"/>
              <a:gd name="T7" fmla="*/ 515 h 1236"/>
              <a:gd name="T8" fmla="*/ 574 w 1236"/>
              <a:gd name="T9" fmla="*/ 515 h 1236"/>
              <a:gd name="T10" fmla="*/ 726 w 1236"/>
              <a:gd name="T11" fmla="*/ 363 h 1236"/>
              <a:gd name="T12" fmla="*/ 742 w 1236"/>
              <a:gd name="T13" fmla="*/ 327 h 1236"/>
              <a:gd name="T14" fmla="*/ 726 w 1236"/>
              <a:gd name="T15" fmla="*/ 290 h 1236"/>
              <a:gd name="T16" fmla="*/ 653 w 1236"/>
              <a:gd name="T17" fmla="*/ 217 h 1236"/>
              <a:gd name="T18" fmla="*/ 617 w 1236"/>
              <a:gd name="T19" fmla="*/ 203 h 1236"/>
              <a:gd name="T20" fmla="*/ 581 w 1236"/>
              <a:gd name="T21" fmla="*/ 217 h 1236"/>
              <a:gd name="T22" fmla="*/ 289 w 1236"/>
              <a:gd name="T23" fmla="*/ 509 h 1236"/>
              <a:gd name="T24" fmla="*/ 216 w 1236"/>
              <a:gd name="T25" fmla="*/ 582 h 1236"/>
              <a:gd name="T26" fmla="*/ 202 w 1236"/>
              <a:gd name="T27" fmla="*/ 618 h 1236"/>
              <a:gd name="T28" fmla="*/ 216 w 1236"/>
              <a:gd name="T29" fmla="*/ 654 h 1236"/>
              <a:gd name="T30" fmla="*/ 289 w 1236"/>
              <a:gd name="T31" fmla="*/ 728 h 1236"/>
              <a:gd name="T32" fmla="*/ 581 w 1236"/>
              <a:gd name="T33" fmla="*/ 1019 h 1236"/>
              <a:gd name="T34" fmla="*/ 617 w 1236"/>
              <a:gd name="T35" fmla="*/ 1033 h 1236"/>
              <a:gd name="T36" fmla="*/ 653 w 1236"/>
              <a:gd name="T37" fmla="*/ 1019 h 1236"/>
              <a:gd name="T38" fmla="*/ 726 w 1236"/>
              <a:gd name="T39" fmla="*/ 946 h 1236"/>
              <a:gd name="T40" fmla="*/ 741 w 1236"/>
              <a:gd name="T41" fmla="*/ 910 h 1236"/>
              <a:gd name="T42" fmla="*/ 726 w 1236"/>
              <a:gd name="T43" fmla="*/ 873 h 1236"/>
              <a:gd name="T44" fmla="*/ 574 w 1236"/>
              <a:gd name="T45" fmla="*/ 721 h 1236"/>
              <a:gd name="T46" fmla="*/ 978 w 1236"/>
              <a:gd name="T47" fmla="*/ 721 h 1236"/>
              <a:gd name="T48" fmla="*/ 1015 w 1236"/>
              <a:gd name="T49" fmla="*/ 706 h 1236"/>
              <a:gd name="T50" fmla="*/ 1030 w 1236"/>
              <a:gd name="T51" fmla="*/ 670 h 1236"/>
              <a:gd name="T52" fmla="*/ 1236 w 1236"/>
              <a:gd name="T53" fmla="*/ 618 h 1236"/>
              <a:gd name="T54" fmla="*/ 1153 w 1236"/>
              <a:gd name="T55" fmla="*/ 928 h 1236"/>
              <a:gd name="T56" fmla="*/ 928 w 1236"/>
              <a:gd name="T57" fmla="*/ 1153 h 1236"/>
              <a:gd name="T58" fmla="*/ 618 w 1236"/>
              <a:gd name="T59" fmla="*/ 1236 h 1236"/>
              <a:gd name="T60" fmla="*/ 307 w 1236"/>
              <a:gd name="T61" fmla="*/ 1153 h 1236"/>
              <a:gd name="T62" fmla="*/ 82 w 1236"/>
              <a:gd name="T63" fmla="*/ 928 h 1236"/>
              <a:gd name="T64" fmla="*/ 0 w 1236"/>
              <a:gd name="T65" fmla="*/ 618 h 1236"/>
              <a:gd name="T66" fmla="*/ 82 w 1236"/>
              <a:gd name="T67" fmla="*/ 308 h 1236"/>
              <a:gd name="T68" fmla="*/ 307 w 1236"/>
              <a:gd name="T69" fmla="*/ 83 h 1236"/>
              <a:gd name="T70" fmla="*/ 618 w 1236"/>
              <a:gd name="T71" fmla="*/ 0 h 1236"/>
              <a:gd name="T72" fmla="*/ 928 w 1236"/>
              <a:gd name="T73" fmla="*/ 83 h 1236"/>
              <a:gd name="T74" fmla="*/ 1153 w 1236"/>
              <a:gd name="T75" fmla="*/ 308 h 1236"/>
              <a:gd name="T76" fmla="*/ 1236 w 1236"/>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6" h="1236">
                <a:moveTo>
                  <a:pt x="1030" y="670"/>
                </a:moveTo>
                <a:lnTo>
                  <a:pt x="1030" y="567"/>
                </a:lnTo>
                <a:cubicBezTo>
                  <a:pt x="1030" y="553"/>
                  <a:pt x="1025" y="541"/>
                  <a:pt x="1015" y="530"/>
                </a:cubicBezTo>
                <a:cubicBezTo>
                  <a:pt x="1005" y="520"/>
                  <a:pt x="992" y="515"/>
                  <a:pt x="978" y="515"/>
                </a:cubicBezTo>
                <a:lnTo>
                  <a:pt x="574" y="515"/>
                </a:lnTo>
                <a:lnTo>
                  <a:pt x="726" y="363"/>
                </a:lnTo>
                <a:cubicBezTo>
                  <a:pt x="737" y="353"/>
                  <a:pt x="742" y="341"/>
                  <a:pt x="742" y="327"/>
                </a:cubicBezTo>
                <a:cubicBezTo>
                  <a:pt x="742" y="313"/>
                  <a:pt x="737" y="301"/>
                  <a:pt x="726" y="290"/>
                </a:cubicBezTo>
                <a:lnTo>
                  <a:pt x="653" y="217"/>
                </a:lnTo>
                <a:cubicBezTo>
                  <a:pt x="644" y="207"/>
                  <a:pt x="631" y="203"/>
                  <a:pt x="617" y="203"/>
                </a:cubicBezTo>
                <a:cubicBezTo>
                  <a:pt x="603" y="203"/>
                  <a:pt x="590" y="207"/>
                  <a:pt x="581" y="217"/>
                </a:cubicBezTo>
                <a:lnTo>
                  <a:pt x="289" y="509"/>
                </a:lnTo>
                <a:lnTo>
                  <a:pt x="216" y="582"/>
                </a:lnTo>
                <a:cubicBezTo>
                  <a:pt x="206" y="591"/>
                  <a:pt x="202" y="604"/>
                  <a:pt x="202" y="618"/>
                </a:cubicBezTo>
                <a:cubicBezTo>
                  <a:pt x="202" y="633"/>
                  <a:pt x="206" y="645"/>
                  <a:pt x="216" y="654"/>
                </a:cubicBezTo>
                <a:lnTo>
                  <a:pt x="289" y="728"/>
                </a:lnTo>
                <a:lnTo>
                  <a:pt x="581" y="1019"/>
                </a:lnTo>
                <a:cubicBezTo>
                  <a:pt x="590" y="1029"/>
                  <a:pt x="603" y="1033"/>
                  <a:pt x="617" y="1033"/>
                </a:cubicBezTo>
                <a:cubicBezTo>
                  <a:pt x="631" y="1033"/>
                  <a:pt x="644" y="1029"/>
                  <a:pt x="653" y="1019"/>
                </a:cubicBezTo>
                <a:lnTo>
                  <a:pt x="726" y="946"/>
                </a:lnTo>
                <a:cubicBezTo>
                  <a:pt x="736" y="936"/>
                  <a:pt x="741" y="924"/>
                  <a:pt x="741" y="910"/>
                </a:cubicBezTo>
                <a:cubicBezTo>
                  <a:pt x="741" y="895"/>
                  <a:pt x="736" y="883"/>
                  <a:pt x="726" y="873"/>
                </a:cubicBezTo>
                <a:lnTo>
                  <a:pt x="574" y="721"/>
                </a:lnTo>
                <a:lnTo>
                  <a:pt x="978" y="721"/>
                </a:lnTo>
                <a:cubicBezTo>
                  <a:pt x="992" y="721"/>
                  <a:pt x="1005" y="716"/>
                  <a:pt x="1015" y="706"/>
                </a:cubicBezTo>
                <a:cubicBezTo>
                  <a:pt x="1025" y="696"/>
                  <a:pt x="1030" y="684"/>
                  <a:pt x="1030" y="670"/>
                </a:cubicBezTo>
                <a:close/>
                <a:moveTo>
                  <a:pt x="1236" y="618"/>
                </a:moveTo>
                <a:cubicBezTo>
                  <a:pt x="1236" y="730"/>
                  <a:pt x="1208" y="834"/>
                  <a:pt x="1153" y="928"/>
                </a:cubicBezTo>
                <a:cubicBezTo>
                  <a:pt x="1098" y="1023"/>
                  <a:pt x="1023" y="1098"/>
                  <a:pt x="928" y="1153"/>
                </a:cubicBezTo>
                <a:cubicBezTo>
                  <a:pt x="833" y="1209"/>
                  <a:pt x="730" y="1236"/>
                  <a:pt x="618" y="1236"/>
                </a:cubicBezTo>
                <a:cubicBezTo>
                  <a:pt x="506" y="1236"/>
                  <a:pt x="402" y="1209"/>
                  <a:pt x="307" y="1153"/>
                </a:cubicBezTo>
                <a:cubicBezTo>
                  <a:pt x="213" y="1098"/>
                  <a:pt x="138" y="1023"/>
                  <a:pt x="82" y="928"/>
                </a:cubicBezTo>
                <a:cubicBezTo>
                  <a:pt x="27" y="834"/>
                  <a:pt x="0" y="730"/>
                  <a:pt x="0" y="618"/>
                </a:cubicBezTo>
                <a:cubicBezTo>
                  <a:pt x="0" y="506"/>
                  <a:pt x="27" y="402"/>
                  <a:pt x="82" y="308"/>
                </a:cubicBezTo>
                <a:cubicBezTo>
                  <a:pt x="138" y="213"/>
                  <a:pt x="213" y="138"/>
                  <a:pt x="307" y="83"/>
                </a:cubicBezTo>
                <a:cubicBezTo>
                  <a:pt x="402" y="27"/>
                  <a:pt x="506" y="0"/>
                  <a:pt x="618" y="0"/>
                </a:cubicBezTo>
                <a:cubicBezTo>
                  <a:pt x="730" y="0"/>
                  <a:pt x="833" y="27"/>
                  <a:pt x="928" y="83"/>
                </a:cubicBezTo>
                <a:cubicBezTo>
                  <a:pt x="1023" y="138"/>
                  <a:pt x="1098" y="213"/>
                  <a:pt x="1153" y="308"/>
                </a:cubicBezTo>
                <a:cubicBezTo>
                  <a:pt x="1208"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2" name="Circle Arrow Right Icon"/>
          <p:cNvSpPr>
            <a:spLocks noChangeAspect="1" noEditPoints="1"/>
          </p:cNvSpPr>
          <p:nvPr/>
        </p:nvSpPr>
        <p:spPr bwMode="auto">
          <a:xfrm>
            <a:off x="4555363" y="4201443"/>
            <a:ext cx="266700" cy="266700"/>
          </a:xfrm>
          <a:custGeom>
            <a:avLst/>
            <a:gdLst>
              <a:gd name="T0" fmla="*/ 1035 w 1237"/>
              <a:gd name="T1" fmla="*/ 618 h 1236"/>
              <a:gd name="T2" fmla="*/ 1020 w 1237"/>
              <a:gd name="T3" fmla="*/ 582 h 1236"/>
              <a:gd name="T4" fmla="*/ 947 w 1237"/>
              <a:gd name="T5" fmla="*/ 509 h 1236"/>
              <a:gd name="T6" fmla="*/ 656 w 1237"/>
              <a:gd name="T7" fmla="*/ 217 h 1236"/>
              <a:gd name="T8" fmla="*/ 619 w 1237"/>
              <a:gd name="T9" fmla="*/ 203 h 1236"/>
              <a:gd name="T10" fmla="*/ 583 w 1237"/>
              <a:gd name="T11" fmla="*/ 217 h 1236"/>
              <a:gd name="T12" fmla="*/ 510 w 1237"/>
              <a:gd name="T13" fmla="*/ 290 h 1236"/>
              <a:gd name="T14" fmla="*/ 495 w 1237"/>
              <a:gd name="T15" fmla="*/ 327 h 1236"/>
              <a:gd name="T16" fmla="*/ 510 w 1237"/>
              <a:gd name="T17" fmla="*/ 363 h 1236"/>
              <a:gd name="T18" fmla="*/ 662 w 1237"/>
              <a:gd name="T19" fmla="*/ 515 h 1236"/>
              <a:gd name="T20" fmla="*/ 258 w 1237"/>
              <a:gd name="T21" fmla="*/ 515 h 1236"/>
              <a:gd name="T22" fmla="*/ 222 w 1237"/>
              <a:gd name="T23" fmla="*/ 530 h 1236"/>
              <a:gd name="T24" fmla="*/ 206 w 1237"/>
              <a:gd name="T25" fmla="*/ 567 h 1236"/>
              <a:gd name="T26" fmla="*/ 206 w 1237"/>
              <a:gd name="T27" fmla="*/ 670 h 1236"/>
              <a:gd name="T28" fmla="*/ 222 w 1237"/>
              <a:gd name="T29" fmla="*/ 706 h 1236"/>
              <a:gd name="T30" fmla="*/ 258 w 1237"/>
              <a:gd name="T31" fmla="*/ 721 h 1236"/>
              <a:gd name="T32" fmla="*/ 662 w 1237"/>
              <a:gd name="T33" fmla="*/ 721 h 1236"/>
              <a:gd name="T34" fmla="*/ 510 w 1237"/>
              <a:gd name="T35" fmla="*/ 873 h 1236"/>
              <a:gd name="T36" fmla="*/ 495 w 1237"/>
              <a:gd name="T37" fmla="*/ 910 h 1236"/>
              <a:gd name="T38" fmla="*/ 510 w 1237"/>
              <a:gd name="T39" fmla="*/ 946 h 1236"/>
              <a:gd name="T40" fmla="*/ 583 w 1237"/>
              <a:gd name="T41" fmla="*/ 1019 h 1236"/>
              <a:gd name="T42" fmla="*/ 619 w 1237"/>
              <a:gd name="T43" fmla="*/ 1033 h 1236"/>
              <a:gd name="T44" fmla="*/ 656 w 1237"/>
              <a:gd name="T45" fmla="*/ 1019 h 1236"/>
              <a:gd name="T46" fmla="*/ 947 w 1237"/>
              <a:gd name="T47" fmla="*/ 728 h 1236"/>
              <a:gd name="T48" fmla="*/ 1020 w 1237"/>
              <a:gd name="T49" fmla="*/ 654 h 1236"/>
              <a:gd name="T50" fmla="*/ 1035 w 1237"/>
              <a:gd name="T51" fmla="*/ 618 h 1236"/>
              <a:gd name="T52" fmla="*/ 1237 w 1237"/>
              <a:gd name="T53" fmla="*/ 618 h 1236"/>
              <a:gd name="T54" fmla="*/ 1154 w 1237"/>
              <a:gd name="T55" fmla="*/ 928 h 1236"/>
              <a:gd name="T56" fmla="*/ 929 w 1237"/>
              <a:gd name="T57" fmla="*/ 1153 h 1236"/>
              <a:gd name="T58" fmla="*/ 619 w 1237"/>
              <a:gd name="T59" fmla="*/ 1236 h 1236"/>
              <a:gd name="T60" fmla="*/ 308 w 1237"/>
              <a:gd name="T61" fmla="*/ 1153 h 1236"/>
              <a:gd name="T62" fmla="*/ 83 w 1237"/>
              <a:gd name="T63" fmla="*/ 928 h 1236"/>
              <a:gd name="T64" fmla="*/ 0 w 1237"/>
              <a:gd name="T65" fmla="*/ 618 h 1236"/>
              <a:gd name="T66" fmla="*/ 83 w 1237"/>
              <a:gd name="T67" fmla="*/ 308 h 1236"/>
              <a:gd name="T68" fmla="*/ 308 w 1237"/>
              <a:gd name="T69" fmla="*/ 83 h 1236"/>
              <a:gd name="T70" fmla="*/ 619 w 1237"/>
              <a:gd name="T71" fmla="*/ 0 h 1236"/>
              <a:gd name="T72" fmla="*/ 929 w 1237"/>
              <a:gd name="T73" fmla="*/ 83 h 1236"/>
              <a:gd name="T74" fmla="*/ 1154 w 1237"/>
              <a:gd name="T75" fmla="*/ 308 h 1236"/>
              <a:gd name="T76" fmla="*/ 1237 w 1237"/>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236">
                <a:moveTo>
                  <a:pt x="1035" y="618"/>
                </a:moveTo>
                <a:cubicBezTo>
                  <a:pt x="1035" y="604"/>
                  <a:pt x="1030" y="591"/>
                  <a:pt x="1020" y="582"/>
                </a:cubicBezTo>
                <a:lnTo>
                  <a:pt x="947" y="509"/>
                </a:lnTo>
                <a:lnTo>
                  <a:pt x="656" y="217"/>
                </a:lnTo>
                <a:cubicBezTo>
                  <a:pt x="646" y="207"/>
                  <a:pt x="634" y="203"/>
                  <a:pt x="619" y="203"/>
                </a:cubicBezTo>
                <a:cubicBezTo>
                  <a:pt x="605" y="203"/>
                  <a:pt x="593" y="207"/>
                  <a:pt x="583" y="217"/>
                </a:cubicBezTo>
                <a:lnTo>
                  <a:pt x="510" y="290"/>
                </a:lnTo>
                <a:cubicBezTo>
                  <a:pt x="500" y="300"/>
                  <a:pt x="495" y="312"/>
                  <a:pt x="495" y="327"/>
                </a:cubicBezTo>
                <a:cubicBezTo>
                  <a:pt x="495" y="341"/>
                  <a:pt x="500" y="353"/>
                  <a:pt x="510" y="363"/>
                </a:cubicBezTo>
                <a:lnTo>
                  <a:pt x="662" y="515"/>
                </a:lnTo>
                <a:lnTo>
                  <a:pt x="258" y="515"/>
                </a:lnTo>
                <a:cubicBezTo>
                  <a:pt x="244" y="515"/>
                  <a:pt x="232" y="520"/>
                  <a:pt x="222" y="530"/>
                </a:cubicBezTo>
                <a:cubicBezTo>
                  <a:pt x="212" y="541"/>
                  <a:pt x="206" y="553"/>
                  <a:pt x="206" y="567"/>
                </a:cubicBezTo>
                <a:lnTo>
                  <a:pt x="206" y="670"/>
                </a:lnTo>
                <a:cubicBezTo>
                  <a:pt x="206" y="684"/>
                  <a:pt x="212" y="696"/>
                  <a:pt x="222" y="706"/>
                </a:cubicBezTo>
                <a:cubicBezTo>
                  <a:pt x="232" y="716"/>
                  <a:pt x="244" y="721"/>
                  <a:pt x="258" y="721"/>
                </a:cubicBezTo>
                <a:lnTo>
                  <a:pt x="662" y="721"/>
                </a:lnTo>
                <a:lnTo>
                  <a:pt x="510" y="873"/>
                </a:lnTo>
                <a:cubicBezTo>
                  <a:pt x="500" y="883"/>
                  <a:pt x="495" y="896"/>
                  <a:pt x="495" y="910"/>
                </a:cubicBezTo>
                <a:cubicBezTo>
                  <a:pt x="495" y="923"/>
                  <a:pt x="500" y="936"/>
                  <a:pt x="510" y="946"/>
                </a:cubicBezTo>
                <a:lnTo>
                  <a:pt x="583" y="1019"/>
                </a:lnTo>
                <a:cubicBezTo>
                  <a:pt x="593" y="1029"/>
                  <a:pt x="605" y="1033"/>
                  <a:pt x="619" y="1033"/>
                </a:cubicBezTo>
                <a:cubicBezTo>
                  <a:pt x="634" y="1033"/>
                  <a:pt x="646" y="1029"/>
                  <a:pt x="656" y="1019"/>
                </a:cubicBezTo>
                <a:lnTo>
                  <a:pt x="947" y="728"/>
                </a:lnTo>
                <a:lnTo>
                  <a:pt x="1020" y="654"/>
                </a:lnTo>
                <a:cubicBezTo>
                  <a:pt x="1030" y="645"/>
                  <a:pt x="1035" y="633"/>
                  <a:pt x="1035" y="618"/>
                </a:cubicBezTo>
                <a:close/>
                <a:moveTo>
                  <a:pt x="1237" y="618"/>
                </a:moveTo>
                <a:cubicBezTo>
                  <a:pt x="1237" y="730"/>
                  <a:pt x="1209" y="834"/>
                  <a:pt x="1154" y="928"/>
                </a:cubicBezTo>
                <a:cubicBezTo>
                  <a:pt x="1099" y="1023"/>
                  <a:pt x="1024" y="1098"/>
                  <a:pt x="929" y="1153"/>
                </a:cubicBezTo>
                <a:cubicBezTo>
                  <a:pt x="834" y="1209"/>
                  <a:pt x="731" y="1236"/>
                  <a:pt x="619" y="1236"/>
                </a:cubicBezTo>
                <a:cubicBezTo>
                  <a:pt x="506" y="1236"/>
                  <a:pt x="403" y="1209"/>
                  <a:pt x="308" y="1153"/>
                </a:cubicBezTo>
                <a:cubicBezTo>
                  <a:pt x="214" y="1098"/>
                  <a:pt x="139" y="1023"/>
                  <a:pt x="83" y="928"/>
                </a:cubicBezTo>
                <a:cubicBezTo>
                  <a:pt x="28" y="834"/>
                  <a:pt x="0" y="730"/>
                  <a:pt x="0" y="618"/>
                </a:cubicBezTo>
                <a:cubicBezTo>
                  <a:pt x="0" y="506"/>
                  <a:pt x="28" y="402"/>
                  <a:pt x="83" y="308"/>
                </a:cubicBezTo>
                <a:cubicBezTo>
                  <a:pt x="139" y="213"/>
                  <a:pt x="214" y="138"/>
                  <a:pt x="308" y="83"/>
                </a:cubicBezTo>
                <a:cubicBezTo>
                  <a:pt x="403" y="27"/>
                  <a:pt x="506" y="0"/>
                  <a:pt x="619" y="0"/>
                </a:cubicBezTo>
                <a:cubicBezTo>
                  <a:pt x="731" y="0"/>
                  <a:pt x="834" y="27"/>
                  <a:pt x="929" y="83"/>
                </a:cubicBezTo>
                <a:cubicBezTo>
                  <a:pt x="1024" y="138"/>
                  <a:pt x="1099" y="213"/>
                  <a:pt x="1154" y="308"/>
                </a:cubicBezTo>
                <a:cubicBezTo>
                  <a:pt x="1209" y="402"/>
                  <a:pt x="1237" y="506"/>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3" name="Circle Arrow Up Icon"/>
          <p:cNvSpPr>
            <a:spLocks noChangeAspect="1" noEditPoints="1"/>
          </p:cNvSpPr>
          <p:nvPr/>
        </p:nvSpPr>
        <p:spPr bwMode="auto">
          <a:xfrm>
            <a:off x="4999491" y="4201443"/>
            <a:ext cx="268288" cy="266700"/>
          </a:xfrm>
          <a:custGeom>
            <a:avLst/>
            <a:gdLst>
              <a:gd name="T0" fmla="*/ 1034 w 1237"/>
              <a:gd name="T1" fmla="*/ 617 h 1236"/>
              <a:gd name="T2" fmla="*/ 1019 w 1237"/>
              <a:gd name="T3" fmla="*/ 581 h 1236"/>
              <a:gd name="T4" fmla="*/ 728 w 1237"/>
              <a:gd name="T5" fmla="*/ 290 h 1236"/>
              <a:gd name="T6" fmla="*/ 655 w 1237"/>
              <a:gd name="T7" fmla="*/ 216 h 1236"/>
              <a:gd name="T8" fmla="*/ 618 w 1237"/>
              <a:gd name="T9" fmla="*/ 202 h 1236"/>
              <a:gd name="T10" fmla="*/ 582 w 1237"/>
              <a:gd name="T11" fmla="*/ 216 h 1236"/>
              <a:gd name="T12" fmla="*/ 509 w 1237"/>
              <a:gd name="T13" fmla="*/ 290 h 1236"/>
              <a:gd name="T14" fmla="*/ 217 w 1237"/>
              <a:gd name="T15" fmla="*/ 581 h 1236"/>
              <a:gd name="T16" fmla="*/ 203 w 1237"/>
              <a:gd name="T17" fmla="*/ 617 h 1236"/>
              <a:gd name="T18" fmla="*/ 217 w 1237"/>
              <a:gd name="T19" fmla="*/ 653 h 1236"/>
              <a:gd name="T20" fmla="*/ 291 w 1237"/>
              <a:gd name="T21" fmla="*/ 727 h 1236"/>
              <a:gd name="T22" fmla="*/ 327 w 1237"/>
              <a:gd name="T23" fmla="*/ 741 h 1236"/>
              <a:gd name="T24" fmla="*/ 363 w 1237"/>
              <a:gd name="T25" fmla="*/ 727 h 1236"/>
              <a:gd name="T26" fmla="*/ 515 w 1237"/>
              <a:gd name="T27" fmla="*/ 575 h 1236"/>
              <a:gd name="T28" fmla="*/ 515 w 1237"/>
              <a:gd name="T29" fmla="*/ 979 h 1236"/>
              <a:gd name="T30" fmla="*/ 531 w 1237"/>
              <a:gd name="T31" fmla="*/ 1015 h 1236"/>
              <a:gd name="T32" fmla="*/ 567 w 1237"/>
              <a:gd name="T33" fmla="*/ 1030 h 1236"/>
              <a:gd name="T34" fmla="*/ 670 w 1237"/>
              <a:gd name="T35" fmla="*/ 1030 h 1236"/>
              <a:gd name="T36" fmla="*/ 706 w 1237"/>
              <a:gd name="T37" fmla="*/ 1015 h 1236"/>
              <a:gd name="T38" fmla="*/ 721 w 1237"/>
              <a:gd name="T39" fmla="*/ 979 h 1236"/>
              <a:gd name="T40" fmla="*/ 721 w 1237"/>
              <a:gd name="T41" fmla="*/ 575 h 1236"/>
              <a:gd name="T42" fmla="*/ 874 w 1237"/>
              <a:gd name="T43" fmla="*/ 727 h 1236"/>
              <a:gd name="T44" fmla="*/ 910 w 1237"/>
              <a:gd name="T45" fmla="*/ 742 h 1236"/>
              <a:gd name="T46" fmla="*/ 946 w 1237"/>
              <a:gd name="T47" fmla="*/ 727 h 1236"/>
              <a:gd name="T48" fmla="*/ 1019 w 1237"/>
              <a:gd name="T49" fmla="*/ 653 h 1236"/>
              <a:gd name="T50" fmla="*/ 1034 w 1237"/>
              <a:gd name="T51" fmla="*/ 617 h 1236"/>
              <a:gd name="T52" fmla="*/ 1237 w 1237"/>
              <a:gd name="T53" fmla="*/ 618 h 1236"/>
              <a:gd name="T54" fmla="*/ 1154 w 1237"/>
              <a:gd name="T55" fmla="*/ 928 h 1236"/>
              <a:gd name="T56" fmla="*/ 929 w 1237"/>
              <a:gd name="T57" fmla="*/ 1153 h 1236"/>
              <a:gd name="T58" fmla="*/ 618 w 1237"/>
              <a:gd name="T59" fmla="*/ 1236 h 1236"/>
              <a:gd name="T60" fmla="*/ 308 w 1237"/>
              <a:gd name="T61" fmla="*/ 1153 h 1236"/>
              <a:gd name="T62" fmla="*/ 83 w 1237"/>
              <a:gd name="T63" fmla="*/ 928 h 1236"/>
              <a:gd name="T64" fmla="*/ 0 w 1237"/>
              <a:gd name="T65" fmla="*/ 618 h 1236"/>
              <a:gd name="T66" fmla="*/ 83 w 1237"/>
              <a:gd name="T67" fmla="*/ 308 h 1236"/>
              <a:gd name="T68" fmla="*/ 308 w 1237"/>
              <a:gd name="T69" fmla="*/ 83 h 1236"/>
              <a:gd name="T70" fmla="*/ 618 w 1237"/>
              <a:gd name="T71" fmla="*/ 0 h 1236"/>
              <a:gd name="T72" fmla="*/ 929 w 1237"/>
              <a:gd name="T73" fmla="*/ 83 h 1236"/>
              <a:gd name="T74" fmla="*/ 1154 w 1237"/>
              <a:gd name="T75" fmla="*/ 308 h 1236"/>
              <a:gd name="T76" fmla="*/ 1237 w 1237"/>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236">
                <a:moveTo>
                  <a:pt x="1034" y="617"/>
                </a:moveTo>
                <a:cubicBezTo>
                  <a:pt x="1034" y="603"/>
                  <a:pt x="1029" y="591"/>
                  <a:pt x="1019" y="581"/>
                </a:cubicBezTo>
                <a:lnTo>
                  <a:pt x="728" y="290"/>
                </a:lnTo>
                <a:lnTo>
                  <a:pt x="655" y="216"/>
                </a:lnTo>
                <a:cubicBezTo>
                  <a:pt x="645" y="207"/>
                  <a:pt x="633" y="202"/>
                  <a:pt x="618" y="202"/>
                </a:cubicBezTo>
                <a:cubicBezTo>
                  <a:pt x="604" y="202"/>
                  <a:pt x="592" y="207"/>
                  <a:pt x="582" y="216"/>
                </a:cubicBezTo>
                <a:lnTo>
                  <a:pt x="509" y="290"/>
                </a:lnTo>
                <a:lnTo>
                  <a:pt x="217" y="581"/>
                </a:lnTo>
                <a:cubicBezTo>
                  <a:pt x="208" y="591"/>
                  <a:pt x="203" y="603"/>
                  <a:pt x="203" y="617"/>
                </a:cubicBezTo>
                <a:cubicBezTo>
                  <a:pt x="203" y="632"/>
                  <a:pt x="208" y="644"/>
                  <a:pt x="217" y="653"/>
                </a:cubicBezTo>
                <a:lnTo>
                  <a:pt x="291" y="727"/>
                </a:lnTo>
                <a:cubicBezTo>
                  <a:pt x="300" y="736"/>
                  <a:pt x="313" y="741"/>
                  <a:pt x="327" y="741"/>
                </a:cubicBezTo>
                <a:cubicBezTo>
                  <a:pt x="341" y="741"/>
                  <a:pt x="354" y="736"/>
                  <a:pt x="363" y="727"/>
                </a:cubicBezTo>
                <a:lnTo>
                  <a:pt x="515" y="575"/>
                </a:lnTo>
                <a:lnTo>
                  <a:pt x="515" y="979"/>
                </a:lnTo>
                <a:cubicBezTo>
                  <a:pt x="515" y="993"/>
                  <a:pt x="520" y="1005"/>
                  <a:pt x="531" y="1015"/>
                </a:cubicBezTo>
                <a:cubicBezTo>
                  <a:pt x="541" y="1025"/>
                  <a:pt x="553" y="1030"/>
                  <a:pt x="567" y="1030"/>
                </a:cubicBezTo>
                <a:lnTo>
                  <a:pt x="670" y="1030"/>
                </a:lnTo>
                <a:cubicBezTo>
                  <a:pt x="684" y="1030"/>
                  <a:pt x="696" y="1025"/>
                  <a:pt x="706" y="1015"/>
                </a:cubicBezTo>
                <a:cubicBezTo>
                  <a:pt x="716" y="1005"/>
                  <a:pt x="721" y="993"/>
                  <a:pt x="721" y="979"/>
                </a:cubicBezTo>
                <a:lnTo>
                  <a:pt x="721" y="575"/>
                </a:lnTo>
                <a:lnTo>
                  <a:pt x="874" y="727"/>
                </a:lnTo>
                <a:cubicBezTo>
                  <a:pt x="884" y="737"/>
                  <a:pt x="896" y="742"/>
                  <a:pt x="910" y="742"/>
                </a:cubicBezTo>
                <a:cubicBezTo>
                  <a:pt x="924" y="742"/>
                  <a:pt x="936" y="737"/>
                  <a:pt x="946" y="727"/>
                </a:cubicBezTo>
                <a:lnTo>
                  <a:pt x="1019" y="653"/>
                </a:lnTo>
                <a:cubicBezTo>
                  <a:pt x="1029" y="644"/>
                  <a:pt x="1034" y="632"/>
                  <a:pt x="1034" y="617"/>
                </a:cubicBezTo>
                <a:close/>
                <a:moveTo>
                  <a:pt x="1237" y="618"/>
                </a:moveTo>
                <a:cubicBezTo>
                  <a:pt x="1237" y="730"/>
                  <a:pt x="1209" y="834"/>
                  <a:pt x="1154" y="928"/>
                </a:cubicBezTo>
                <a:cubicBezTo>
                  <a:pt x="1099" y="1023"/>
                  <a:pt x="1024" y="1098"/>
                  <a:pt x="929" y="1153"/>
                </a:cubicBezTo>
                <a:cubicBezTo>
                  <a:pt x="834" y="1209"/>
                  <a:pt x="731" y="1236"/>
                  <a:pt x="618" y="1236"/>
                </a:cubicBezTo>
                <a:cubicBezTo>
                  <a:pt x="506" y="1236"/>
                  <a:pt x="403" y="1209"/>
                  <a:pt x="308" y="1153"/>
                </a:cubicBezTo>
                <a:cubicBezTo>
                  <a:pt x="213" y="1098"/>
                  <a:pt x="138" y="1023"/>
                  <a:pt x="83" y="928"/>
                </a:cubicBezTo>
                <a:cubicBezTo>
                  <a:pt x="28" y="834"/>
                  <a:pt x="0" y="730"/>
                  <a:pt x="0" y="618"/>
                </a:cubicBezTo>
                <a:cubicBezTo>
                  <a:pt x="0" y="506"/>
                  <a:pt x="28" y="402"/>
                  <a:pt x="83" y="308"/>
                </a:cubicBezTo>
                <a:cubicBezTo>
                  <a:pt x="138" y="213"/>
                  <a:pt x="213" y="138"/>
                  <a:pt x="308" y="83"/>
                </a:cubicBezTo>
                <a:cubicBezTo>
                  <a:pt x="403" y="27"/>
                  <a:pt x="506" y="0"/>
                  <a:pt x="618" y="0"/>
                </a:cubicBezTo>
                <a:cubicBezTo>
                  <a:pt x="731" y="0"/>
                  <a:pt x="834" y="27"/>
                  <a:pt x="929" y="83"/>
                </a:cubicBezTo>
                <a:cubicBezTo>
                  <a:pt x="1024" y="138"/>
                  <a:pt x="1099" y="213"/>
                  <a:pt x="1154" y="308"/>
                </a:cubicBezTo>
                <a:cubicBezTo>
                  <a:pt x="1209" y="402"/>
                  <a:pt x="1237" y="506"/>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4" name="Circle Arrow Down Icon"/>
          <p:cNvSpPr>
            <a:spLocks noChangeAspect="1" noEditPoints="1"/>
          </p:cNvSpPr>
          <p:nvPr/>
        </p:nvSpPr>
        <p:spPr bwMode="auto">
          <a:xfrm>
            <a:off x="5446000" y="4201443"/>
            <a:ext cx="266700" cy="266700"/>
          </a:xfrm>
          <a:custGeom>
            <a:avLst/>
            <a:gdLst>
              <a:gd name="T0" fmla="*/ 1034 w 1236"/>
              <a:gd name="T1" fmla="*/ 619 h 1236"/>
              <a:gd name="T2" fmla="*/ 1019 w 1236"/>
              <a:gd name="T3" fmla="*/ 583 h 1236"/>
              <a:gd name="T4" fmla="*/ 946 w 1236"/>
              <a:gd name="T5" fmla="*/ 509 h 1236"/>
              <a:gd name="T6" fmla="*/ 910 w 1236"/>
              <a:gd name="T7" fmla="*/ 495 h 1236"/>
              <a:gd name="T8" fmla="*/ 873 w 1236"/>
              <a:gd name="T9" fmla="*/ 509 h 1236"/>
              <a:gd name="T10" fmla="*/ 721 w 1236"/>
              <a:gd name="T11" fmla="*/ 662 h 1236"/>
              <a:gd name="T12" fmla="*/ 721 w 1236"/>
              <a:gd name="T13" fmla="*/ 257 h 1236"/>
              <a:gd name="T14" fmla="*/ 706 w 1236"/>
              <a:gd name="T15" fmla="*/ 221 h 1236"/>
              <a:gd name="T16" fmla="*/ 670 w 1236"/>
              <a:gd name="T17" fmla="*/ 206 h 1236"/>
              <a:gd name="T18" fmla="*/ 567 w 1236"/>
              <a:gd name="T19" fmla="*/ 206 h 1236"/>
              <a:gd name="T20" fmla="*/ 530 w 1236"/>
              <a:gd name="T21" fmla="*/ 221 h 1236"/>
              <a:gd name="T22" fmla="*/ 515 w 1236"/>
              <a:gd name="T23" fmla="*/ 257 h 1236"/>
              <a:gd name="T24" fmla="*/ 515 w 1236"/>
              <a:gd name="T25" fmla="*/ 662 h 1236"/>
              <a:gd name="T26" fmla="*/ 363 w 1236"/>
              <a:gd name="T27" fmla="*/ 509 h 1236"/>
              <a:gd name="T28" fmla="*/ 327 w 1236"/>
              <a:gd name="T29" fmla="*/ 494 h 1236"/>
              <a:gd name="T30" fmla="*/ 291 w 1236"/>
              <a:gd name="T31" fmla="*/ 509 h 1236"/>
              <a:gd name="T32" fmla="*/ 217 w 1236"/>
              <a:gd name="T33" fmla="*/ 583 h 1236"/>
              <a:gd name="T34" fmla="*/ 203 w 1236"/>
              <a:gd name="T35" fmla="*/ 619 h 1236"/>
              <a:gd name="T36" fmla="*/ 217 w 1236"/>
              <a:gd name="T37" fmla="*/ 655 h 1236"/>
              <a:gd name="T38" fmla="*/ 509 w 1236"/>
              <a:gd name="T39" fmla="*/ 947 h 1236"/>
              <a:gd name="T40" fmla="*/ 582 w 1236"/>
              <a:gd name="T41" fmla="*/ 1020 h 1236"/>
              <a:gd name="T42" fmla="*/ 618 w 1236"/>
              <a:gd name="T43" fmla="*/ 1034 h 1236"/>
              <a:gd name="T44" fmla="*/ 654 w 1236"/>
              <a:gd name="T45" fmla="*/ 1020 h 1236"/>
              <a:gd name="T46" fmla="*/ 728 w 1236"/>
              <a:gd name="T47" fmla="*/ 947 h 1236"/>
              <a:gd name="T48" fmla="*/ 1019 w 1236"/>
              <a:gd name="T49" fmla="*/ 655 h 1236"/>
              <a:gd name="T50" fmla="*/ 1034 w 1236"/>
              <a:gd name="T51" fmla="*/ 619 h 1236"/>
              <a:gd name="T52" fmla="*/ 1236 w 1236"/>
              <a:gd name="T53" fmla="*/ 618 h 1236"/>
              <a:gd name="T54" fmla="*/ 1154 w 1236"/>
              <a:gd name="T55" fmla="*/ 928 h 1236"/>
              <a:gd name="T56" fmla="*/ 929 w 1236"/>
              <a:gd name="T57" fmla="*/ 1153 h 1236"/>
              <a:gd name="T58" fmla="*/ 618 w 1236"/>
              <a:gd name="T59" fmla="*/ 1236 h 1236"/>
              <a:gd name="T60" fmla="*/ 308 w 1236"/>
              <a:gd name="T61" fmla="*/ 1153 h 1236"/>
              <a:gd name="T62" fmla="*/ 83 w 1236"/>
              <a:gd name="T63" fmla="*/ 928 h 1236"/>
              <a:gd name="T64" fmla="*/ 0 w 1236"/>
              <a:gd name="T65" fmla="*/ 618 h 1236"/>
              <a:gd name="T66" fmla="*/ 83 w 1236"/>
              <a:gd name="T67" fmla="*/ 308 h 1236"/>
              <a:gd name="T68" fmla="*/ 308 w 1236"/>
              <a:gd name="T69" fmla="*/ 83 h 1236"/>
              <a:gd name="T70" fmla="*/ 618 w 1236"/>
              <a:gd name="T71" fmla="*/ 0 h 1236"/>
              <a:gd name="T72" fmla="*/ 929 w 1236"/>
              <a:gd name="T73" fmla="*/ 83 h 1236"/>
              <a:gd name="T74" fmla="*/ 1154 w 1236"/>
              <a:gd name="T75" fmla="*/ 308 h 1236"/>
              <a:gd name="T76" fmla="*/ 1236 w 1236"/>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6" h="1236">
                <a:moveTo>
                  <a:pt x="1034" y="619"/>
                </a:moveTo>
                <a:cubicBezTo>
                  <a:pt x="1034" y="604"/>
                  <a:pt x="1029" y="592"/>
                  <a:pt x="1019" y="583"/>
                </a:cubicBezTo>
                <a:lnTo>
                  <a:pt x="946" y="509"/>
                </a:lnTo>
                <a:cubicBezTo>
                  <a:pt x="936" y="500"/>
                  <a:pt x="924" y="495"/>
                  <a:pt x="910" y="495"/>
                </a:cubicBezTo>
                <a:cubicBezTo>
                  <a:pt x="895" y="495"/>
                  <a:pt x="883" y="500"/>
                  <a:pt x="873" y="509"/>
                </a:cubicBezTo>
                <a:lnTo>
                  <a:pt x="721" y="662"/>
                </a:lnTo>
                <a:lnTo>
                  <a:pt x="721" y="257"/>
                </a:lnTo>
                <a:cubicBezTo>
                  <a:pt x="721" y="243"/>
                  <a:pt x="716" y="231"/>
                  <a:pt x="706" y="221"/>
                </a:cubicBezTo>
                <a:cubicBezTo>
                  <a:pt x="696" y="211"/>
                  <a:pt x="684" y="206"/>
                  <a:pt x="670" y="206"/>
                </a:cubicBezTo>
                <a:lnTo>
                  <a:pt x="567" y="206"/>
                </a:lnTo>
                <a:cubicBezTo>
                  <a:pt x="553" y="206"/>
                  <a:pt x="541" y="211"/>
                  <a:pt x="530" y="221"/>
                </a:cubicBezTo>
                <a:cubicBezTo>
                  <a:pt x="520" y="231"/>
                  <a:pt x="515" y="243"/>
                  <a:pt x="515" y="257"/>
                </a:cubicBezTo>
                <a:lnTo>
                  <a:pt x="515" y="662"/>
                </a:lnTo>
                <a:lnTo>
                  <a:pt x="363" y="509"/>
                </a:lnTo>
                <a:cubicBezTo>
                  <a:pt x="353" y="499"/>
                  <a:pt x="341" y="494"/>
                  <a:pt x="327" y="494"/>
                </a:cubicBezTo>
                <a:cubicBezTo>
                  <a:pt x="313" y="494"/>
                  <a:pt x="301" y="499"/>
                  <a:pt x="291" y="509"/>
                </a:cubicBezTo>
                <a:lnTo>
                  <a:pt x="217" y="583"/>
                </a:lnTo>
                <a:cubicBezTo>
                  <a:pt x="208" y="592"/>
                  <a:pt x="203" y="604"/>
                  <a:pt x="203" y="619"/>
                </a:cubicBezTo>
                <a:cubicBezTo>
                  <a:pt x="203" y="633"/>
                  <a:pt x="208" y="645"/>
                  <a:pt x="217" y="655"/>
                </a:cubicBezTo>
                <a:lnTo>
                  <a:pt x="509" y="947"/>
                </a:lnTo>
                <a:lnTo>
                  <a:pt x="582" y="1020"/>
                </a:lnTo>
                <a:cubicBezTo>
                  <a:pt x="592" y="1029"/>
                  <a:pt x="604" y="1034"/>
                  <a:pt x="618" y="1034"/>
                </a:cubicBezTo>
                <a:cubicBezTo>
                  <a:pt x="633" y="1034"/>
                  <a:pt x="645" y="1029"/>
                  <a:pt x="654" y="1020"/>
                </a:cubicBezTo>
                <a:lnTo>
                  <a:pt x="728" y="947"/>
                </a:lnTo>
                <a:lnTo>
                  <a:pt x="1019" y="655"/>
                </a:lnTo>
                <a:cubicBezTo>
                  <a:pt x="1029" y="645"/>
                  <a:pt x="1034" y="633"/>
                  <a:pt x="1034" y="619"/>
                </a:cubicBezTo>
                <a:close/>
                <a:moveTo>
                  <a:pt x="1236" y="618"/>
                </a:moveTo>
                <a:cubicBezTo>
                  <a:pt x="1236" y="730"/>
                  <a:pt x="1209" y="834"/>
                  <a:pt x="1154" y="928"/>
                </a:cubicBezTo>
                <a:cubicBezTo>
                  <a:pt x="1098" y="1023"/>
                  <a:pt x="1023" y="1098"/>
                  <a:pt x="929" y="1153"/>
                </a:cubicBezTo>
                <a:cubicBezTo>
                  <a:pt x="834" y="1209"/>
                  <a:pt x="730" y="1236"/>
                  <a:pt x="618" y="1236"/>
                </a:cubicBezTo>
                <a:cubicBezTo>
                  <a:pt x="506" y="1236"/>
                  <a:pt x="403" y="1209"/>
                  <a:pt x="308" y="1153"/>
                </a:cubicBezTo>
                <a:cubicBezTo>
                  <a:pt x="213" y="1098"/>
                  <a:pt x="138" y="1023"/>
                  <a:pt x="83" y="928"/>
                </a:cubicBezTo>
                <a:cubicBezTo>
                  <a:pt x="28" y="834"/>
                  <a:pt x="0" y="730"/>
                  <a:pt x="0" y="618"/>
                </a:cubicBezTo>
                <a:cubicBezTo>
                  <a:pt x="0" y="506"/>
                  <a:pt x="28" y="402"/>
                  <a:pt x="83" y="308"/>
                </a:cubicBezTo>
                <a:cubicBezTo>
                  <a:pt x="138" y="213"/>
                  <a:pt x="213" y="138"/>
                  <a:pt x="308" y="83"/>
                </a:cubicBezTo>
                <a:cubicBezTo>
                  <a:pt x="403" y="27"/>
                  <a:pt x="506" y="0"/>
                  <a:pt x="618" y="0"/>
                </a:cubicBezTo>
                <a:cubicBezTo>
                  <a:pt x="730" y="0"/>
                  <a:pt x="834" y="27"/>
                  <a:pt x="929" y="83"/>
                </a:cubicBezTo>
                <a:cubicBezTo>
                  <a:pt x="1023" y="138"/>
                  <a:pt x="1098" y="213"/>
                  <a:pt x="1154" y="308"/>
                </a:cubicBezTo>
                <a:cubicBezTo>
                  <a:pt x="1209"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5" name="Globe Icon"/>
          <p:cNvSpPr>
            <a:spLocks noChangeAspect="1" noEditPoints="1"/>
          </p:cNvSpPr>
          <p:nvPr/>
        </p:nvSpPr>
        <p:spPr bwMode="auto">
          <a:xfrm>
            <a:off x="5902033" y="4201443"/>
            <a:ext cx="268288" cy="266700"/>
          </a:xfrm>
          <a:custGeom>
            <a:avLst/>
            <a:gdLst>
              <a:gd name="T0" fmla="*/ 953 w 1236"/>
              <a:gd name="T1" fmla="*/ 332 h 1236"/>
              <a:gd name="T2" fmla="*/ 586 w 1236"/>
              <a:gd name="T3" fmla="*/ 188 h 1236"/>
              <a:gd name="T4" fmla="*/ 609 w 1236"/>
              <a:gd name="T5" fmla="*/ 157 h 1236"/>
              <a:gd name="T6" fmla="*/ 539 w 1236"/>
              <a:gd name="T7" fmla="*/ 102 h 1236"/>
              <a:gd name="T8" fmla="*/ 751 w 1236"/>
              <a:gd name="T9" fmla="*/ 967 h 1236"/>
              <a:gd name="T10" fmla="*/ 308 w 1236"/>
              <a:gd name="T11" fmla="*/ 1153 h 1236"/>
              <a:gd name="T12" fmla="*/ 979 w 1236"/>
              <a:gd name="T13" fmla="*/ 989 h 1236"/>
              <a:gd name="T14" fmla="*/ 876 w 1236"/>
              <a:gd name="T15" fmla="*/ 934 h 1236"/>
              <a:gd name="T16" fmla="*/ 828 w 1236"/>
              <a:gd name="T17" fmla="*/ 927 h 1236"/>
              <a:gd name="T18" fmla="*/ 773 w 1236"/>
              <a:gd name="T19" fmla="*/ 942 h 1236"/>
              <a:gd name="T20" fmla="*/ 749 w 1236"/>
              <a:gd name="T21" fmla="*/ 978 h 1236"/>
              <a:gd name="T22" fmla="*/ 742 w 1236"/>
              <a:gd name="T23" fmla="*/ 1059 h 1236"/>
              <a:gd name="T24" fmla="*/ 718 w 1236"/>
              <a:gd name="T25" fmla="*/ 1136 h 1236"/>
              <a:gd name="T26" fmla="*/ 590 w 1236"/>
              <a:gd name="T27" fmla="*/ 885 h 1236"/>
              <a:gd name="T28" fmla="*/ 715 w 1236"/>
              <a:gd name="T29" fmla="*/ 980 h 1236"/>
              <a:gd name="T30" fmla="*/ 687 w 1236"/>
              <a:gd name="T31" fmla="*/ 935 h 1236"/>
              <a:gd name="T32" fmla="*/ 687 w 1236"/>
              <a:gd name="T33" fmla="*/ 884 h 1236"/>
              <a:gd name="T34" fmla="*/ 637 w 1236"/>
              <a:gd name="T35" fmla="*/ 861 h 1236"/>
              <a:gd name="T36" fmla="*/ 625 w 1236"/>
              <a:gd name="T37" fmla="*/ 780 h 1236"/>
              <a:gd name="T38" fmla="*/ 517 w 1236"/>
              <a:gd name="T39" fmla="*/ 762 h 1236"/>
              <a:gd name="T40" fmla="*/ 545 w 1236"/>
              <a:gd name="T41" fmla="*/ 676 h 1236"/>
              <a:gd name="T42" fmla="*/ 607 w 1236"/>
              <a:gd name="T43" fmla="*/ 656 h 1236"/>
              <a:gd name="T44" fmla="*/ 683 w 1236"/>
              <a:gd name="T45" fmla="*/ 664 h 1236"/>
              <a:gd name="T46" fmla="*/ 705 w 1236"/>
              <a:gd name="T47" fmla="*/ 653 h 1236"/>
              <a:gd name="T48" fmla="*/ 762 w 1236"/>
              <a:gd name="T49" fmla="*/ 560 h 1236"/>
              <a:gd name="T50" fmla="*/ 826 w 1236"/>
              <a:gd name="T51" fmla="*/ 496 h 1236"/>
              <a:gd name="T52" fmla="*/ 876 w 1236"/>
              <a:gd name="T53" fmla="*/ 451 h 1236"/>
              <a:gd name="T54" fmla="*/ 895 w 1236"/>
              <a:gd name="T55" fmla="*/ 393 h 1236"/>
              <a:gd name="T56" fmla="*/ 883 w 1236"/>
              <a:gd name="T57" fmla="*/ 385 h 1236"/>
              <a:gd name="T58" fmla="*/ 986 w 1236"/>
              <a:gd name="T59" fmla="*/ 310 h 1236"/>
              <a:gd name="T60" fmla="*/ 938 w 1236"/>
              <a:gd name="T61" fmla="*/ 282 h 1236"/>
              <a:gd name="T62" fmla="*/ 897 w 1236"/>
              <a:gd name="T63" fmla="*/ 248 h 1236"/>
              <a:gd name="T64" fmla="*/ 849 w 1236"/>
              <a:gd name="T65" fmla="*/ 246 h 1236"/>
              <a:gd name="T66" fmla="*/ 753 w 1236"/>
              <a:gd name="T67" fmla="*/ 205 h 1236"/>
              <a:gd name="T68" fmla="*/ 764 w 1236"/>
              <a:gd name="T69" fmla="*/ 279 h 1236"/>
              <a:gd name="T70" fmla="*/ 745 w 1236"/>
              <a:gd name="T71" fmla="*/ 347 h 1236"/>
              <a:gd name="T72" fmla="*/ 662 w 1236"/>
              <a:gd name="T73" fmla="*/ 311 h 1236"/>
              <a:gd name="T74" fmla="*/ 582 w 1236"/>
              <a:gd name="T75" fmla="*/ 203 h 1236"/>
              <a:gd name="T76" fmla="*/ 648 w 1236"/>
              <a:gd name="T77" fmla="*/ 150 h 1236"/>
              <a:gd name="T78" fmla="*/ 690 w 1236"/>
              <a:gd name="T79" fmla="*/ 104 h 1236"/>
              <a:gd name="T80" fmla="*/ 665 w 1236"/>
              <a:gd name="T81" fmla="*/ 113 h 1236"/>
              <a:gd name="T82" fmla="*/ 641 w 1236"/>
              <a:gd name="T83" fmla="*/ 140 h 1236"/>
              <a:gd name="T84" fmla="*/ 595 w 1236"/>
              <a:gd name="T85" fmla="*/ 111 h 1236"/>
              <a:gd name="T86" fmla="*/ 539 w 1236"/>
              <a:gd name="T87" fmla="*/ 105 h 1236"/>
              <a:gd name="T88" fmla="*/ 566 w 1236"/>
              <a:gd name="T89" fmla="*/ 120 h 1236"/>
              <a:gd name="T90" fmla="*/ 503 w 1236"/>
              <a:gd name="T91" fmla="*/ 131 h 1236"/>
              <a:gd name="T92" fmla="*/ 433 w 1236"/>
              <a:gd name="T93" fmla="*/ 111 h 1236"/>
              <a:gd name="T94" fmla="*/ 381 w 1236"/>
              <a:gd name="T95" fmla="*/ 134 h 1236"/>
              <a:gd name="T96" fmla="*/ 221 w 1236"/>
              <a:gd name="T97" fmla="*/ 417 h 1236"/>
              <a:gd name="T98" fmla="*/ 207 w 1236"/>
              <a:gd name="T99" fmla="*/ 502 h 1236"/>
              <a:gd name="T100" fmla="*/ 254 w 1236"/>
              <a:gd name="T101" fmla="*/ 595 h 1236"/>
              <a:gd name="T102" fmla="*/ 335 w 1236"/>
              <a:gd name="T103" fmla="*/ 710 h 1236"/>
              <a:gd name="T104" fmla="*/ 315 w 1236"/>
              <a:gd name="T105" fmla="*/ 636 h 1236"/>
              <a:gd name="T106" fmla="*/ 386 w 1236"/>
              <a:gd name="T107" fmla="*/ 734 h 1236"/>
              <a:gd name="T108" fmla="*/ 434 w 1236"/>
              <a:gd name="T109" fmla="*/ 813 h 1236"/>
              <a:gd name="T110" fmla="*/ 534 w 1236"/>
              <a:gd name="T111" fmla="*/ 85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36" h="1236">
                <a:moveTo>
                  <a:pt x="960" y="334"/>
                </a:moveTo>
                <a:cubicBezTo>
                  <a:pt x="966" y="330"/>
                  <a:pt x="973" y="324"/>
                  <a:pt x="980" y="316"/>
                </a:cubicBezTo>
                <a:lnTo>
                  <a:pt x="980" y="317"/>
                </a:lnTo>
                <a:cubicBezTo>
                  <a:pt x="980" y="318"/>
                  <a:pt x="978" y="321"/>
                  <a:pt x="973" y="325"/>
                </a:cubicBezTo>
                <a:cubicBezTo>
                  <a:pt x="967" y="329"/>
                  <a:pt x="964" y="333"/>
                  <a:pt x="963" y="335"/>
                </a:cubicBezTo>
                <a:cubicBezTo>
                  <a:pt x="963" y="334"/>
                  <a:pt x="962" y="334"/>
                  <a:pt x="960" y="334"/>
                </a:cubicBezTo>
                <a:close/>
                <a:moveTo>
                  <a:pt x="955" y="335"/>
                </a:moveTo>
                <a:cubicBezTo>
                  <a:pt x="955" y="334"/>
                  <a:pt x="954" y="333"/>
                  <a:pt x="953" y="332"/>
                </a:cubicBezTo>
                <a:cubicBezTo>
                  <a:pt x="953" y="331"/>
                  <a:pt x="952" y="330"/>
                  <a:pt x="952" y="330"/>
                </a:cubicBezTo>
                <a:cubicBezTo>
                  <a:pt x="954" y="331"/>
                  <a:pt x="957" y="332"/>
                  <a:pt x="960" y="334"/>
                </a:cubicBezTo>
                <a:cubicBezTo>
                  <a:pt x="957" y="336"/>
                  <a:pt x="955" y="336"/>
                  <a:pt x="955" y="335"/>
                </a:cubicBezTo>
                <a:close/>
                <a:moveTo>
                  <a:pt x="586" y="187"/>
                </a:moveTo>
                <a:cubicBezTo>
                  <a:pt x="577" y="186"/>
                  <a:pt x="570" y="185"/>
                  <a:pt x="565" y="183"/>
                </a:cubicBezTo>
                <a:cubicBezTo>
                  <a:pt x="565" y="183"/>
                  <a:pt x="567" y="184"/>
                  <a:pt x="570" y="184"/>
                </a:cubicBezTo>
                <a:cubicBezTo>
                  <a:pt x="573" y="185"/>
                  <a:pt x="576" y="185"/>
                  <a:pt x="579" y="186"/>
                </a:cubicBezTo>
                <a:cubicBezTo>
                  <a:pt x="581" y="186"/>
                  <a:pt x="584" y="187"/>
                  <a:pt x="586" y="188"/>
                </a:cubicBezTo>
                <a:lnTo>
                  <a:pt x="586" y="187"/>
                </a:lnTo>
                <a:close/>
                <a:moveTo>
                  <a:pt x="622" y="158"/>
                </a:moveTo>
                <a:cubicBezTo>
                  <a:pt x="626" y="155"/>
                  <a:pt x="629" y="155"/>
                  <a:pt x="633" y="156"/>
                </a:cubicBezTo>
                <a:cubicBezTo>
                  <a:pt x="636" y="156"/>
                  <a:pt x="638" y="158"/>
                  <a:pt x="639" y="162"/>
                </a:cubicBezTo>
                <a:cubicBezTo>
                  <a:pt x="636" y="160"/>
                  <a:pt x="631" y="159"/>
                  <a:pt x="622" y="158"/>
                </a:cubicBezTo>
                <a:close/>
                <a:moveTo>
                  <a:pt x="616" y="162"/>
                </a:moveTo>
                <a:lnTo>
                  <a:pt x="613" y="161"/>
                </a:lnTo>
                <a:cubicBezTo>
                  <a:pt x="612" y="159"/>
                  <a:pt x="610" y="158"/>
                  <a:pt x="609" y="157"/>
                </a:cubicBezTo>
                <a:cubicBezTo>
                  <a:pt x="607" y="156"/>
                  <a:pt x="606" y="155"/>
                  <a:pt x="605" y="155"/>
                </a:cubicBezTo>
                <a:cubicBezTo>
                  <a:pt x="606" y="156"/>
                  <a:pt x="612" y="156"/>
                  <a:pt x="622" y="157"/>
                </a:cubicBezTo>
                <a:cubicBezTo>
                  <a:pt x="619" y="159"/>
                  <a:pt x="617" y="161"/>
                  <a:pt x="615" y="162"/>
                </a:cubicBezTo>
                <a:lnTo>
                  <a:pt x="616" y="162"/>
                </a:lnTo>
                <a:close/>
                <a:moveTo>
                  <a:pt x="533" y="95"/>
                </a:moveTo>
                <a:lnTo>
                  <a:pt x="533" y="93"/>
                </a:lnTo>
                <a:cubicBezTo>
                  <a:pt x="534" y="94"/>
                  <a:pt x="535" y="96"/>
                  <a:pt x="536" y="98"/>
                </a:cubicBezTo>
                <a:cubicBezTo>
                  <a:pt x="537" y="99"/>
                  <a:pt x="538" y="101"/>
                  <a:pt x="539" y="102"/>
                </a:cubicBezTo>
                <a:lnTo>
                  <a:pt x="533" y="95"/>
                </a:lnTo>
                <a:close/>
                <a:moveTo>
                  <a:pt x="449" y="127"/>
                </a:moveTo>
                <a:cubicBezTo>
                  <a:pt x="449" y="128"/>
                  <a:pt x="449" y="129"/>
                  <a:pt x="448" y="129"/>
                </a:cubicBezTo>
                <a:lnTo>
                  <a:pt x="447" y="127"/>
                </a:lnTo>
                <a:lnTo>
                  <a:pt x="449" y="127"/>
                </a:lnTo>
                <a:close/>
                <a:moveTo>
                  <a:pt x="751" y="967"/>
                </a:moveTo>
                <a:lnTo>
                  <a:pt x="751" y="968"/>
                </a:lnTo>
                <a:lnTo>
                  <a:pt x="751" y="967"/>
                </a:lnTo>
                <a:close/>
                <a:moveTo>
                  <a:pt x="618" y="0"/>
                </a:moveTo>
                <a:cubicBezTo>
                  <a:pt x="730" y="0"/>
                  <a:pt x="834" y="27"/>
                  <a:pt x="928" y="83"/>
                </a:cubicBezTo>
                <a:cubicBezTo>
                  <a:pt x="1023" y="138"/>
                  <a:pt x="1098" y="213"/>
                  <a:pt x="1153" y="308"/>
                </a:cubicBezTo>
                <a:cubicBezTo>
                  <a:pt x="1209" y="402"/>
                  <a:pt x="1236" y="506"/>
                  <a:pt x="1236" y="618"/>
                </a:cubicBezTo>
                <a:cubicBezTo>
                  <a:pt x="1236" y="730"/>
                  <a:pt x="1209" y="834"/>
                  <a:pt x="1153" y="928"/>
                </a:cubicBezTo>
                <a:cubicBezTo>
                  <a:pt x="1098" y="1023"/>
                  <a:pt x="1023" y="1098"/>
                  <a:pt x="928" y="1153"/>
                </a:cubicBezTo>
                <a:cubicBezTo>
                  <a:pt x="834" y="1209"/>
                  <a:pt x="730" y="1236"/>
                  <a:pt x="618" y="1236"/>
                </a:cubicBezTo>
                <a:cubicBezTo>
                  <a:pt x="506" y="1236"/>
                  <a:pt x="402" y="1209"/>
                  <a:pt x="308" y="1153"/>
                </a:cubicBezTo>
                <a:cubicBezTo>
                  <a:pt x="213" y="1098"/>
                  <a:pt x="138" y="1023"/>
                  <a:pt x="83" y="928"/>
                </a:cubicBezTo>
                <a:cubicBezTo>
                  <a:pt x="27" y="834"/>
                  <a:pt x="0" y="730"/>
                  <a:pt x="0" y="618"/>
                </a:cubicBezTo>
                <a:cubicBezTo>
                  <a:pt x="0" y="506"/>
                  <a:pt x="27" y="402"/>
                  <a:pt x="83" y="308"/>
                </a:cubicBezTo>
                <a:cubicBezTo>
                  <a:pt x="138" y="213"/>
                  <a:pt x="213" y="138"/>
                  <a:pt x="308" y="83"/>
                </a:cubicBezTo>
                <a:cubicBezTo>
                  <a:pt x="402" y="27"/>
                  <a:pt x="506" y="0"/>
                  <a:pt x="618" y="0"/>
                </a:cubicBezTo>
                <a:close/>
                <a:moveTo>
                  <a:pt x="998" y="1003"/>
                </a:moveTo>
                <a:lnTo>
                  <a:pt x="1002" y="999"/>
                </a:lnTo>
                <a:cubicBezTo>
                  <a:pt x="998" y="994"/>
                  <a:pt x="990" y="990"/>
                  <a:pt x="979" y="989"/>
                </a:cubicBezTo>
                <a:cubicBezTo>
                  <a:pt x="979" y="983"/>
                  <a:pt x="975" y="976"/>
                  <a:pt x="967" y="968"/>
                </a:cubicBezTo>
                <a:cubicBezTo>
                  <a:pt x="959" y="960"/>
                  <a:pt x="952" y="956"/>
                  <a:pt x="946" y="955"/>
                </a:cubicBezTo>
                <a:cubicBezTo>
                  <a:pt x="946" y="953"/>
                  <a:pt x="943" y="950"/>
                  <a:pt x="937" y="947"/>
                </a:cubicBezTo>
                <a:cubicBezTo>
                  <a:pt x="932" y="943"/>
                  <a:pt x="927" y="941"/>
                  <a:pt x="923" y="940"/>
                </a:cubicBezTo>
                <a:cubicBezTo>
                  <a:pt x="918" y="939"/>
                  <a:pt x="911" y="941"/>
                  <a:pt x="901" y="947"/>
                </a:cubicBezTo>
                <a:cubicBezTo>
                  <a:pt x="898" y="949"/>
                  <a:pt x="897" y="950"/>
                  <a:pt x="898" y="951"/>
                </a:cubicBezTo>
                <a:cubicBezTo>
                  <a:pt x="896" y="950"/>
                  <a:pt x="893" y="947"/>
                  <a:pt x="888" y="943"/>
                </a:cubicBezTo>
                <a:cubicBezTo>
                  <a:pt x="884" y="938"/>
                  <a:pt x="879" y="935"/>
                  <a:pt x="876" y="934"/>
                </a:cubicBezTo>
                <a:cubicBezTo>
                  <a:pt x="874" y="933"/>
                  <a:pt x="872" y="933"/>
                  <a:pt x="870" y="933"/>
                </a:cubicBezTo>
                <a:cubicBezTo>
                  <a:pt x="867" y="933"/>
                  <a:pt x="864" y="932"/>
                  <a:pt x="863" y="931"/>
                </a:cubicBezTo>
                <a:cubicBezTo>
                  <a:pt x="862" y="931"/>
                  <a:pt x="861" y="929"/>
                  <a:pt x="858" y="928"/>
                </a:cubicBezTo>
                <a:cubicBezTo>
                  <a:pt x="855" y="926"/>
                  <a:pt x="853" y="924"/>
                  <a:pt x="852" y="924"/>
                </a:cubicBezTo>
                <a:cubicBezTo>
                  <a:pt x="851" y="923"/>
                  <a:pt x="849" y="922"/>
                  <a:pt x="847" y="921"/>
                </a:cubicBezTo>
                <a:cubicBezTo>
                  <a:pt x="845" y="920"/>
                  <a:pt x="843" y="920"/>
                  <a:pt x="841" y="920"/>
                </a:cubicBezTo>
                <a:cubicBezTo>
                  <a:pt x="839" y="920"/>
                  <a:pt x="837" y="921"/>
                  <a:pt x="835" y="922"/>
                </a:cubicBezTo>
                <a:cubicBezTo>
                  <a:pt x="833" y="923"/>
                  <a:pt x="830" y="925"/>
                  <a:pt x="828" y="927"/>
                </a:cubicBezTo>
                <a:cubicBezTo>
                  <a:pt x="826" y="929"/>
                  <a:pt x="825" y="933"/>
                  <a:pt x="824" y="940"/>
                </a:cubicBezTo>
                <a:cubicBezTo>
                  <a:pt x="824" y="946"/>
                  <a:pt x="823" y="950"/>
                  <a:pt x="823" y="951"/>
                </a:cubicBezTo>
                <a:cubicBezTo>
                  <a:pt x="818" y="948"/>
                  <a:pt x="818" y="943"/>
                  <a:pt x="822" y="935"/>
                </a:cubicBezTo>
                <a:cubicBezTo>
                  <a:pt x="826" y="928"/>
                  <a:pt x="827" y="922"/>
                  <a:pt x="823" y="919"/>
                </a:cubicBezTo>
                <a:cubicBezTo>
                  <a:pt x="820" y="915"/>
                  <a:pt x="814" y="915"/>
                  <a:pt x="806" y="919"/>
                </a:cubicBezTo>
                <a:cubicBezTo>
                  <a:pt x="799" y="922"/>
                  <a:pt x="793" y="926"/>
                  <a:pt x="790" y="931"/>
                </a:cubicBezTo>
                <a:cubicBezTo>
                  <a:pt x="789" y="932"/>
                  <a:pt x="786" y="933"/>
                  <a:pt x="782" y="936"/>
                </a:cubicBezTo>
                <a:cubicBezTo>
                  <a:pt x="777" y="938"/>
                  <a:pt x="774" y="940"/>
                  <a:pt x="773" y="942"/>
                </a:cubicBezTo>
                <a:cubicBezTo>
                  <a:pt x="770" y="945"/>
                  <a:pt x="768" y="950"/>
                  <a:pt x="765" y="956"/>
                </a:cubicBezTo>
                <a:cubicBezTo>
                  <a:pt x="763" y="962"/>
                  <a:pt x="761" y="966"/>
                  <a:pt x="761" y="967"/>
                </a:cubicBezTo>
                <a:cubicBezTo>
                  <a:pt x="761" y="965"/>
                  <a:pt x="760" y="964"/>
                  <a:pt x="759" y="961"/>
                </a:cubicBezTo>
                <a:cubicBezTo>
                  <a:pt x="757" y="959"/>
                  <a:pt x="757" y="957"/>
                  <a:pt x="757" y="956"/>
                </a:cubicBezTo>
                <a:cubicBezTo>
                  <a:pt x="750" y="957"/>
                  <a:pt x="746" y="957"/>
                  <a:pt x="744" y="954"/>
                </a:cubicBezTo>
                <a:cubicBezTo>
                  <a:pt x="746" y="962"/>
                  <a:pt x="749" y="967"/>
                  <a:pt x="750" y="968"/>
                </a:cubicBezTo>
                <a:lnTo>
                  <a:pt x="747" y="966"/>
                </a:lnTo>
                <a:cubicBezTo>
                  <a:pt x="746" y="969"/>
                  <a:pt x="747" y="973"/>
                  <a:pt x="749" y="978"/>
                </a:cubicBezTo>
                <a:cubicBezTo>
                  <a:pt x="751" y="983"/>
                  <a:pt x="752" y="986"/>
                  <a:pt x="752" y="987"/>
                </a:cubicBezTo>
                <a:cubicBezTo>
                  <a:pt x="753" y="989"/>
                  <a:pt x="753" y="993"/>
                  <a:pt x="751" y="997"/>
                </a:cubicBezTo>
                <a:cubicBezTo>
                  <a:pt x="750" y="1002"/>
                  <a:pt x="749" y="1004"/>
                  <a:pt x="749" y="1006"/>
                </a:cubicBezTo>
                <a:cubicBezTo>
                  <a:pt x="749" y="1007"/>
                  <a:pt x="751" y="1010"/>
                  <a:pt x="753" y="1015"/>
                </a:cubicBezTo>
                <a:cubicBezTo>
                  <a:pt x="756" y="1025"/>
                  <a:pt x="755" y="1034"/>
                  <a:pt x="752" y="1041"/>
                </a:cubicBezTo>
                <a:cubicBezTo>
                  <a:pt x="752" y="1041"/>
                  <a:pt x="751" y="1043"/>
                  <a:pt x="749" y="1046"/>
                </a:cubicBezTo>
                <a:cubicBezTo>
                  <a:pt x="747" y="1050"/>
                  <a:pt x="745" y="1053"/>
                  <a:pt x="744" y="1055"/>
                </a:cubicBezTo>
                <a:lnTo>
                  <a:pt x="742" y="1059"/>
                </a:lnTo>
                <a:lnTo>
                  <a:pt x="740" y="1058"/>
                </a:lnTo>
                <a:cubicBezTo>
                  <a:pt x="740" y="1058"/>
                  <a:pt x="739" y="1058"/>
                  <a:pt x="739" y="1058"/>
                </a:cubicBezTo>
                <a:cubicBezTo>
                  <a:pt x="738" y="1062"/>
                  <a:pt x="736" y="1065"/>
                  <a:pt x="731" y="1069"/>
                </a:cubicBezTo>
                <a:cubicBezTo>
                  <a:pt x="727" y="1073"/>
                  <a:pt x="724" y="1076"/>
                  <a:pt x="723" y="1078"/>
                </a:cubicBezTo>
                <a:cubicBezTo>
                  <a:pt x="715" y="1090"/>
                  <a:pt x="713" y="1100"/>
                  <a:pt x="716" y="1108"/>
                </a:cubicBezTo>
                <a:cubicBezTo>
                  <a:pt x="718" y="1113"/>
                  <a:pt x="720" y="1115"/>
                  <a:pt x="724" y="1116"/>
                </a:cubicBezTo>
                <a:cubicBezTo>
                  <a:pt x="726" y="1117"/>
                  <a:pt x="727" y="1116"/>
                  <a:pt x="727" y="1115"/>
                </a:cubicBezTo>
                <a:cubicBezTo>
                  <a:pt x="727" y="1119"/>
                  <a:pt x="724" y="1127"/>
                  <a:pt x="718" y="1136"/>
                </a:cubicBezTo>
                <a:cubicBezTo>
                  <a:pt x="718" y="1137"/>
                  <a:pt x="719" y="1138"/>
                  <a:pt x="721" y="1139"/>
                </a:cubicBezTo>
                <a:cubicBezTo>
                  <a:pt x="712" y="1139"/>
                  <a:pt x="709" y="1143"/>
                  <a:pt x="713" y="1150"/>
                </a:cubicBezTo>
                <a:cubicBezTo>
                  <a:pt x="821" y="1131"/>
                  <a:pt x="916" y="1082"/>
                  <a:pt x="996" y="1004"/>
                </a:cubicBezTo>
                <a:lnTo>
                  <a:pt x="994" y="1004"/>
                </a:lnTo>
                <a:lnTo>
                  <a:pt x="998" y="1003"/>
                </a:lnTo>
                <a:close/>
                <a:moveTo>
                  <a:pt x="547" y="854"/>
                </a:moveTo>
                <a:cubicBezTo>
                  <a:pt x="556" y="852"/>
                  <a:pt x="564" y="857"/>
                  <a:pt x="572" y="867"/>
                </a:cubicBezTo>
                <a:cubicBezTo>
                  <a:pt x="579" y="877"/>
                  <a:pt x="586" y="883"/>
                  <a:pt x="590" y="885"/>
                </a:cubicBezTo>
                <a:cubicBezTo>
                  <a:pt x="612" y="896"/>
                  <a:pt x="628" y="899"/>
                  <a:pt x="637" y="894"/>
                </a:cubicBezTo>
                <a:cubicBezTo>
                  <a:pt x="637" y="899"/>
                  <a:pt x="641" y="907"/>
                  <a:pt x="649" y="917"/>
                </a:cubicBezTo>
                <a:cubicBezTo>
                  <a:pt x="650" y="919"/>
                  <a:pt x="652" y="922"/>
                  <a:pt x="654" y="926"/>
                </a:cubicBezTo>
                <a:cubicBezTo>
                  <a:pt x="656" y="930"/>
                  <a:pt x="657" y="933"/>
                  <a:pt x="658" y="935"/>
                </a:cubicBezTo>
                <a:cubicBezTo>
                  <a:pt x="661" y="938"/>
                  <a:pt x="666" y="943"/>
                  <a:pt x="674" y="947"/>
                </a:cubicBezTo>
                <a:cubicBezTo>
                  <a:pt x="681" y="952"/>
                  <a:pt x="686" y="957"/>
                  <a:pt x="689" y="960"/>
                </a:cubicBezTo>
                <a:cubicBezTo>
                  <a:pt x="692" y="959"/>
                  <a:pt x="694" y="956"/>
                  <a:pt x="696" y="953"/>
                </a:cubicBezTo>
                <a:cubicBezTo>
                  <a:pt x="703" y="972"/>
                  <a:pt x="709" y="981"/>
                  <a:pt x="715" y="980"/>
                </a:cubicBezTo>
                <a:cubicBezTo>
                  <a:pt x="718" y="980"/>
                  <a:pt x="720" y="978"/>
                  <a:pt x="722" y="974"/>
                </a:cubicBezTo>
                <a:cubicBezTo>
                  <a:pt x="722" y="975"/>
                  <a:pt x="722" y="975"/>
                  <a:pt x="722" y="976"/>
                </a:cubicBezTo>
                <a:cubicBezTo>
                  <a:pt x="721" y="977"/>
                  <a:pt x="721" y="978"/>
                  <a:pt x="720" y="979"/>
                </a:cubicBezTo>
                <a:cubicBezTo>
                  <a:pt x="724" y="971"/>
                  <a:pt x="726" y="964"/>
                  <a:pt x="724" y="958"/>
                </a:cubicBezTo>
                <a:lnTo>
                  <a:pt x="729" y="955"/>
                </a:lnTo>
                <a:cubicBezTo>
                  <a:pt x="732" y="952"/>
                  <a:pt x="733" y="951"/>
                  <a:pt x="733" y="951"/>
                </a:cubicBezTo>
                <a:cubicBezTo>
                  <a:pt x="730" y="947"/>
                  <a:pt x="728" y="948"/>
                  <a:pt x="726" y="953"/>
                </a:cubicBezTo>
                <a:cubicBezTo>
                  <a:pt x="710" y="961"/>
                  <a:pt x="697" y="955"/>
                  <a:pt x="687" y="935"/>
                </a:cubicBezTo>
                <a:cubicBezTo>
                  <a:pt x="686" y="934"/>
                  <a:pt x="685" y="932"/>
                  <a:pt x="684" y="929"/>
                </a:cubicBezTo>
                <a:cubicBezTo>
                  <a:pt x="682" y="926"/>
                  <a:pt x="681" y="923"/>
                  <a:pt x="680" y="919"/>
                </a:cubicBezTo>
                <a:cubicBezTo>
                  <a:pt x="678" y="916"/>
                  <a:pt x="678" y="912"/>
                  <a:pt x="679" y="910"/>
                </a:cubicBezTo>
                <a:cubicBezTo>
                  <a:pt x="679" y="908"/>
                  <a:pt x="681" y="906"/>
                  <a:pt x="683" y="906"/>
                </a:cubicBezTo>
                <a:cubicBezTo>
                  <a:pt x="689" y="906"/>
                  <a:pt x="693" y="906"/>
                  <a:pt x="694" y="905"/>
                </a:cubicBezTo>
                <a:cubicBezTo>
                  <a:pt x="694" y="905"/>
                  <a:pt x="694" y="903"/>
                  <a:pt x="692" y="900"/>
                </a:cubicBezTo>
                <a:cubicBezTo>
                  <a:pt x="689" y="898"/>
                  <a:pt x="688" y="896"/>
                  <a:pt x="688" y="894"/>
                </a:cubicBezTo>
                <a:cubicBezTo>
                  <a:pt x="688" y="892"/>
                  <a:pt x="687" y="889"/>
                  <a:pt x="687" y="884"/>
                </a:cubicBezTo>
                <a:cubicBezTo>
                  <a:pt x="687" y="880"/>
                  <a:pt x="687" y="876"/>
                  <a:pt x="686" y="874"/>
                </a:cubicBezTo>
                <a:lnTo>
                  <a:pt x="682" y="869"/>
                </a:lnTo>
                <a:cubicBezTo>
                  <a:pt x="679" y="866"/>
                  <a:pt x="676" y="863"/>
                  <a:pt x="673" y="859"/>
                </a:cubicBezTo>
                <a:cubicBezTo>
                  <a:pt x="669" y="855"/>
                  <a:pt x="667" y="852"/>
                  <a:pt x="667" y="851"/>
                </a:cubicBezTo>
                <a:cubicBezTo>
                  <a:pt x="665" y="856"/>
                  <a:pt x="660" y="859"/>
                  <a:pt x="653" y="858"/>
                </a:cubicBezTo>
                <a:cubicBezTo>
                  <a:pt x="647" y="857"/>
                  <a:pt x="642" y="854"/>
                  <a:pt x="639" y="850"/>
                </a:cubicBezTo>
                <a:cubicBezTo>
                  <a:pt x="639" y="851"/>
                  <a:pt x="639" y="853"/>
                  <a:pt x="638" y="855"/>
                </a:cubicBezTo>
                <a:cubicBezTo>
                  <a:pt x="638" y="858"/>
                  <a:pt x="637" y="860"/>
                  <a:pt x="637" y="861"/>
                </a:cubicBezTo>
                <a:cubicBezTo>
                  <a:pt x="630" y="861"/>
                  <a:pt x="625" y="860"/>
                  <a:pt x="623" y="860"/>
                </a:cubicBezTo>
                <a:cubicBezTo>
                  <a:pt x="624" y="857"/>
                  <a:pt x="625" y="851"/>
                  <a:pt x="626" y="843"/>
                </a:cubicBezTo>
                <a:cubicBezTo>
                  <a:pt x="627" y="835"/>
                  <a:pt x="628" y="829"/>
                  <a:pt x="629" y="825"/>
                </a:cubicBezTo>
                <a:cubicBezTo>
                  <a:pt x="630" y="822"/>
                  <a:pt x="631" y="819"/>
                  <a:pt x="633" y="814"/>
                </a:cubicBezTo>
                <a:cubicBezTo>
                  <a:pt x="636" y="810"/>
                  <a:pt x="638" y="806"/>
                  <a:pt x="640" y="802"/>
                </a:cubicBezTo>
                <a:cubicBezTo>
                  <a:pt x="642" y="798"/>
                  <a:pt x="643" y="794"/>
                  <a:pt x="643" y="791"/>
                </a:cubicBezTo>
                <a:cubicBezTo>
                  <a:pt x="644" y="787"/>
                  <a:pt x="643" y="784"/>
                  <a:pt x="640" y="782"/>
                </a:cubicBezTo>
                <a:cubicBezTo>
                  <a:pt x="637" y="780"/>
                  <a:pt x="632" y="780"/>
                  <a:pt x="625" y="780"/>
                </a:cubicBezTo>
                <a:cubicBezTo>
                  <a:pt x="614" y="781"/>
                  <a:pt x="606" y="787"/>
                  <a:pt x="602" y="798"/>
                </a:cubicBezTo>
                <a:cubicBezTo>
                  <a:pt x="601" y="799"/>
                  <a:pt x="600" y="803"/>
                  <a:pt x="599" y="807"/>
                </a:cubicBezTo>
                <a:cubicBezTo>
                  <a:pt x="598" y="812"/>
                  <a:pt x="597" y="815"/>
                  <a:pt x="595" y="817"/>
                </a:cubicBezTo>
                <a:cubicBezTo>
                  <a:pt x="594" y="819"/>
                  <a:pt x="591" y="821"/>
                  <a:pt x="588" y="823"/>
                </a:cubicBezTo>
                <a:cubicBezTo>
                  <a:pt x="584" y="824"/>
                  <a:pt x="576" y="825"/>
                  <a:pt x="566" y="824"/>
                </a:cubicBezTo>
                <a:cubicBezTo>
                  <a:pt x="556" y="824"/>
                  <a:pt x="549" y="823"/>
                  <a:pt x="545" y="820"/>
                </a:cubicBezTo>
                <a:cubicBezTo>
                  <a:pt x="538" y="816"/>
                  <a:pt x="531" y="808"/>
                  <a:pt x="526" y="796"/>
                </a:cubicBezTo>
                <a:cubicBezTo>
                  <a:pt x="520" y="784"/>
                  <a:pt x="517" y="773"/>
                  <a:pt x="517" y="762"/>
                </a:cubicBezTo>
                <a:cubicBezTo>
                  <a:pt x="517" y="757"/>
                  <a:pt x="518" y="750"/>
                  <a:pt x="519" y="740"/>
                </a:cubicBezTo>
                <a:cubicBezTo>
                  <a:pt x="521" y="731"/>
                  <a:pt x="522" y="724"/>
                  <a:pt x="522" y="719"/>
                </a:cubicBezTo>
                <a:cubicBezTo>
                  <a:pt x="522" y="713"/>
                  <a:pt x="520" y="706"/>
                  <a:pt x="517" y="697"/>
                </a:cubicBezTo>
                <a:cubicBezTo>
                  <a:pt x="519" y="696"/>
                  <a:pt x="521" y="693"/>
                  <a:pt x="525" y="689"/>
                </a:cubicBezTo>
                <a:cubicBezTo>
                  <a:pt x="529" y="684"/>
                  <a:pt x="532" y="681"/>
                  <a:pt x="534" y="680"/>
                </a:cubicBezTo>
                <a:cubicBezTo>
                  <a:pt x="535" y="678"/>
                  <a:pt x="536" y="678"/>
                  <a:pt x="538" y="678"/>
                </a:cubicBezTo>
                <a:lnTo>
                  <a:pt x="542" y="678"/>
                </a:lnTo>
                <a:lnTo>
                  <a:pt x="545" y="676"/>
                </a:lnTo>
                <a:cubicBezTo>
                  <a:pt x="547" y="675"/>
                  <a:pt x="548" y="673"/>
                  <a:pt x="547" y="671"/>
                </a:cubicBezTo>
                <a:cubicBezTo>
                  <a:pt x="547" y="671"/>
                  <a:pt x="546" y="670"/>
                  <a:pt x="544" y="669"/>
                </a:cubicBezTo>
                <a:cubicBezTo>
                  <a:pt x="543" y="667"/>
                  <a:pt x="542" y="667"/>
                  <a:pt x="541" y="667"/>
                </a:cubicBezTo>
                <a:cubicBezTo>
                  <a:pt x="543" y="668"/>
                  <a:pt x="548" y="668"/>
                  <a:pt x="556" y="667"/>
                </a:cubicBezTo>
                <a:cubicBezTo>
                  <a:pt x="564" y="666"/>
                  <a:pt x="569" y="666"/>
                  <a:pt x="572" y="666"/>
                </a:cubicBezTo>
                <a:cubicBezTo>
                  <a:pt x="572" y="665"/>
                  <a:pt x="577" y="665"/>
                  <a:pt x="589" y="666"/>
                </a:cubicBezTo>
                <a:cubicBezTo>
                  <a:pt x="598" y="673"/>
                  <a:pt x="605" y="672"/>
                  <a:pt x="609" y="664"/>
                </a:cubicBezTo>
                <a:cubicBezTo>
                  <a:pt x="609" y="663"/>
                  <a:pt x="608" y="661"/>
                  <a:pt x="607" y="656"/>
                </a:cubicBezTo>
                <a:cubicBezTo>
                  <a:pt x="605" y="650"/>
                  <a:pt x="605" y="647"/>
                  <a:pt x="606" y="644"/>
                </a:cubicBezTo>
                <a:cubicBezTo>
                  <a:pt x="609" y="659"/>
                  <a:pt x="618" y="662"/>
                  <a:pt x="632" y="652"/>
                </a:cubicBezTo>
                <a:cubicBezTo>
                  <a:pt x="634" y="654"/>
                  <a:pt x="638" y="656"/>
                  <a:pt x="645" y="657"/>
                </a:cubicBezTo>
                <a:cubicBezTo>
                  <a:pt x="653" y="658"/>
                  <a:pt x="658" y="659"/>
                  <a:pt x="660" y="661"/>
                </a:cubicBezTo>
                <a:cubicBezTo>
                  <a:pt x="662" y="662"/>
                  <a:pt x="664" y="663"/>
                  <a:pt x="666" y="665"/>
                </a:cubicBezTo>
                <a:cubicBezTo>
                  <a:pt x="668" y="667"/>
                  <a:pt x="670" y="668"/>
                  <a:pt x="671" y="669"/>
                </a:cubicBezTo>
                <a:cubicBezTo>
                  <a:pt x="672" y="670"/>
                  <a:pt x="673" y="670"/>
                  <a:pt x="676" y="670"/>
                </a:cubicBezTo>
                <a:cubicBezTo>
                  <a:pt x="678" y="669"/>
                  <a:pt x="680" y="667"/>
                  <a:pt x="683" y="664"/>
                </a:cubicBezTo>
                <a:cubicBezTo>
                  <a:pt x="689" y="673"/>
                  <a:pt x="692" y="680"/>
                  <a:pt x="693" y="684"/>
                </a:cubicBezTo>
                <a:cubicBezTo>
                  <a:pt x="699" y="707"/>
                  <a:pt x="705" y="720"/>
                  <a:pt x="709" y="723"/>
                </a:cubicBezTo>
                <a:cubicBezTo>
                  <a:pt x="714" y="724"/>
                  <a:pt x="717" y="724"/>
                  <a:pt x="719" y="724"/>
                </a:cubicBezTo>
                <a:cubicBezTo>
                  <a:pt x="722" y="724"/>
                  <a:pt x="723" y="722"/>
                  <a:pt x="723" y="716"/>
                </a:cubicBezTo>
                <a:cubicBezTo>
                  <a:pt x="724" y="710"/>
                  <a:pt x="724" y="706"/>
                  <a:pt x="723" y="703"/>
                </a:cubicBezTo>
                <a:cubicBezTo>
                  <a:pt x="723" y="701"/>
                  <a:pt x="723" y="697"/>
                  <a:pt x="722" y="693"/>
                </a:cubicBezTo>
                <a:lnTo>
                  <a:pt x="721" y="663"/>
                </a:lnTo>
                <a:cubicBezTo>
                  <a:pt x="712" y="661"/>
                  <a:pt x="707" y="658"/>
                  <a:pt x="705" y="653"/>
                </a:cubicBezTo>
                <a:cubicBezTo>
                  <a:pt x="702" y="648"/>
                  <a:pt x="703" y="643"/>
                  <a:pt x="706" y="637"/>
                </a:cubicBezTo>
                <a:cubicBezTo>
                  <a:pt x="709" y="631"/>
                  <a:pt x="713" y="626"/>
                  <a:pt x="719" y="621"/>
                </a:cubicBezTo>
                <a:cubicBezTo>
                  <a:pt x="719" y="621"/>
                  <a:pt x="724" y="619"/>
                  <a:pt x="732" y="615"/>
                </a:cubicBezTo>
                <a:cubicBezTo>
                  <a:pt x="741" y="611"/>
                  <a:pt x="746" y="608"/>
                  <a:pt x="749" y="605"/>
                </a:cubicBezTo>
                <a:cubicBezTo>
                  <a:pt x="762" y="595"/>
                  <a:pt x="767" y="585"/>
                  <a:pt x="763" y="574"/>
                </a:cubicBezTo>
                <a:cubicBezTo>
                  <a:pt x="768" y="575"/>
                  <a:pt x="771" y="572"/>
                  <a:pt x="772" y="567"/>
                </a:cubicBezTo>
                <a:lnTo>
                  <a:pt x="768" y="564"/>
                </a:lnTo>
                <a:cubicBezTo>
                  <a:pt x="766" y="562"/>
                  <a:pt x="764" y="561"/>
                  <a:pt x="762" y="560"/>
                </a:cubicBezTo>
                <a:cubicBezTo>
                  <a:pt x="759" y="558"/>
                  <a:pt x="758" y="558"/>
                  <a:pt x="758" y="558"/>
                </a:cubicBezTo>
                <a:cubicBezTo>
                  <a:pt x="763" y="555"/>
                  <a:pt x="764" y="550"/>
                  <a:pt x="759" y="544"/>
                </a:cubicBezTo>
                <a:cubicBezTo>
                  <a:pt x="762" y="542"/>
                  <a:pt x="764" y="539"/>
                  <a:pt x="766" y="535"/>
                </a:cubicBezTo>
                <a:cubicBezTo>
                  <a:pt x="767" y="530"/>
                  <a:pt x="770" y="527"/>
                  <a:pt x="773" y="525"/>
                </a:cubicBezTo>
                <a:cubicBezTo>
                  <a:pt x="778" y="533"/>
                  <a:pt x="784" y="534"/>
                  <a:pt x="791" y="528"/>
                </a:cubicBezTo>
                <a:cubicBezTo>
                  <a:pt x="795" y="523"/>
                  <a:pt x="796" y="518"/>
                  <a:pt x="792" y="513"/>
                </a:cubicBezTo>
                <a:cubicBezTo>
                  <a:pt x="795" y="509"/>
                  <a:pt x="801" y="506"/>
                  <a:pt x="810" y="504"/>
                </a:cubicBezTo>
                <a:cubicBezTo>
                  <a:pt x="819" y="502"/>
                  <a:pt x="825" y="500"/>
                  <a:pt x="826" y="496"/>
                </a:cubicBezTo>
                <a:cubicBezTo>
                  <a:pt x="829" y="497"/>
                  <a:pt x="831" y="497"/>
                  <a:pt x="832" y="496"/>
                </a:cubicBezTo>
                <a:cubicBezTo>
                  <a:pt x="833" y="496"/>
                  <a:pt x="833" y="495"/>
                  <a:pt x="833" y="493"/>
                </a:cubicBezTo>
                <a:lnTo>
                  <a:pt x="833" y="487"/>
                </a:lnTo>
                <a:lnTo>
                  <a:pt x="834" y="480"/>
                </a:lnTo>
                <a:cubicBezTo>
                  <a:pt x="835" y="475"/>
                  <a:pt x="836" y="473"/>
                  <a:pt x="837" y="474"/>
                </a:cubicBezTo>
                <a:cubicBezTo>
                  <a:pt x="839" y="471"/>
                  <a:pt x="843" y="468"/>
                  <a:pt x="849" y="465"/>
                </a:cubicBezTo>
                <a:cubicBezTo>
                  <a:pt x="856" y="463"/>
                  <a:pt x="860" y="461"/>
                  <a:pt x="861" y="461"/>
                </a:cubicBezTo>
                <a:lnTo>
                  <a:pt x="876" y="451"/>
                </a:lnTo>
                <a:cubicBezTo>
                  <a:pt x="878" y="449"/>
                  <a:pt x="878" y="448"/>
                  <a:pt x="876" y="448"/>
                </a:cubicBezTo>
                <a:cubicBezTo>
                  <a:pt x="886" y="449"/>
                  <a:pt x="894" y="446"/>
                  <a:pt x="902" y="439"/>
                </a:cubicBezTo>
                <a:cubicBezTo>
                  <a:pt x="909" y="433"/>
                  <a:pt x="907" y="427"/>
                  <a:pt x="898" y="421"/>
                </a:cubicBezTo>
                <a:cubicBezTo>
                  <a:pt x="899" y="417"/>
                  <a:pt x="898" y="414"/>
                  <a:pt x="895" y="412"/>
                </a:cubicBezTo>
                <a:cubicBezTo>
                  <a:pt x="891" y="410"/>
                  <a:pt x="887" y="409"/>
                  <a:pt x="882" y="408"/>
                </a:cubicBezTo>
                <a:cubicBezTo>
                  <a:pt x="883" y="407"/>
                  <a:pt x="886" y="407"/>
                  <a:pt x="891" y="407"/>
                </a:cubicBezTo>
                <a:cubicBezTo>
                  <a:pt x="896" y="408"/>
                  <a:pt x="899" y="407"/>
                  <a:pt x="901" y="406"/>
                </a:cubicBezTo>
                <a:cubicBezTo>
                  <a:pt x="909" y="400"/>
                  <a:pt x="907" y="396"/>
                  <a:pt x="895" y="393"/>
                </a:cubicBezTo>
                <a:cubicBezTo>
                  <a:pt x="885" y="390"/>
                  <a:pt x="872" y="393"/>
                  <a:pt x="858" y="403"/>
                </a:cubicBezTo>
                <a:cubicBezTo>
                  <a:pt x="856" y="404"/>
                  <a:pt x="852" y="407"/>
                  <a:pt x="847" y="413"/>
                </a:cubicBezTo>
                <a:cubicBezTo>
                  <a:pt x="842" y="418"/>
                  <a:pt x="837" y="421"/>
                  <a:pt x="833" y="422"/>
                </a:cubicBezTo>
                <a:cubicBezTo>
                  <a:pt x="841" y="412"/>
                  <a:pt x="843" y="406"/>
                  <a:pt x="837" y="404"/>
                </a:cubicBezTo>
                <a:cubicBezTo>
                  <a:pt x="842" y="404"/>
                  <a:pt x="848" y="402"/>
                  <a:pt x="856" y="397"/>
                </a:cubicBezTo>
                <a:cubicBezTo>
                  <a:pt x="863" y="391"/>
                  <a:pt x="867" y="388"/>
                  <a:pt x="868" y="388"/>
                </a:cubicBezTo>
                <a:cubicBezTo>
                  <a:pt x="870" y="387"/>
                  <a:pt x="873" y="386"/>
                  <a:pt x="876" y="386"/>
                </a:cubicBezTo>
                <a:cubicBezTo>
                  <a:pt x="880" y="386"/>
                  <a:pt x="882" y="385"/>
                  <a:pt x="883" y="385"/>
                </a:cubicBezTo>
                <a:cubicBezTo>
                  <a:pt x="921" y="371"/>
                  <a:pt x="946" y="372"/>
                  <a:pt x="957" y="386"/>
                </a:cubicBezTo>
                <a:cubicBezTo>
                  <a:pt x="962" y="380"/>
                  <a:pt x="965" y="376"/>
                  <a:pt x="966" y="374"/>
                </a:cubicBezTo>
                <a:cubicBezTo>
                  <a:pt x="968" y="371"/>
                  <a:pt x="970" y="369"/>
                  <a:pt x="974" y="366"/>
                </a:cubicBezTo>
                <a:cubicBezTo>
                  <a:pt x="977" y="364"/>
                  <a:pt x="982" y="361"/>
                  <a:pt x="986" y="360"/>
                </a:cubicBezTo>
                <a:cubicBezTo>
                  <a:pt x="998" y="356"/>
                  <a:pt x="1004" y="354"/>
                  <a:pt x="1005" y="353"/>
                </a:cubicBezTo>
                <a:lnTo>
                  <a:pt x="1006" y="334"/>
                </a:lnTo>
                <a:cubicBezTo>
                  <a:pt x="999" y="335"/>
                  <a:pt x="994" y="332"/>
                  <a:pt x="991" y="328"/>
                </a:cubicBezTo>
                <a:cubicBezTo>
                  <a:pt x="988" y="323"/>
                  <a:pt x="986" y="317"/>
                  <a:pt x="986" y="310"/>
                </a:cubicBezTo>
                <a:lnTo>
                  <a:pt x="981" y="316"/>
                </a:lnTo>
                <a:cubicBezTo>
                  <a:pt x="981" y="313"/>
                  <a:pt x="980" y="311"/>
                  <a:pt x="978" y="310"/>
                </a:cubicBezTo>
                <a:cubicBezTo>
                  <a:pt x="976" y="310"/>
                  <a:pt x="974" y="309"/>
                  <a:pt x="972" y="310"/>
                </a:cubicBezTo>
                <a:cubicBezTo>
                  <a:pt x="970" y="311"/>
                  <a:pt x="967" y="311"/>
                  <a:pt x="964" y="312"/>
                </a:cubicBezTo>
                <a:cubicBezTo>
                  <a:pt x="961" y="312"/>
                  <a:pt x="959" y="312"/>
                  <a:pt x="958" y="312"/>
                </a:cubicBezTo>
                <a:cubicBezTo>
                  <a:pt x="953" y="311"/>
                  <a:pt x="948" y="306"/>
                  <a:pt x="942" y="299"/>
                </a:cubicBezTo>
                <a:cubicBezTo>
                  <a:pt x="937" y="292"/>
                  <a:pt x="933" y="288"/>
                  <a:pt x="931" y="286"/>
                </a:cubicBezTo>
                <a:cubicBezTo>
                  <a:pt x="936" y="286"/>
                  <a:pt x="938" y="285"/>
                  <a:pt x="938" y="282"/>
                </a:cubicBezTo>
                <a:cubicBezTo>
                  <a:pt x="937" y="279"/>
                  <a:pt x="934" y="277"/>
                  <a:pt x="930" y="275"/>
                </a:cubicBezTo>
                <a:cubicBezTo>
                  <a:pt x="931" y="272"/>
                  <a:pt x="930" y="270"/>
                  <a:pt x="928" y="269"/>
                </a:cubicBezTo>
                <a:cubicBezTo>
                  <a:pt x="927" y="268"/>
                  <a:pt x="924" y="268"/>
                  <a:pt x="921" y="269"/>
                </a:cubicBezTo>
                <a:cubicBezTo>
                  <a:pt x="920" y="263"/>
                  <a:pt x="920" y="259"/>
                  <a:pt x="920" y="259"/>
                </a:cubicBezTo>
                <a:cubicBezTo>
                  <a:pt x="917" y="258"/>
                  <a:pt x="914" y="255"/>
                  <a:pt x="911" y="250"/>
                </a:cubicBezTo>
                <a:cubicBezTo>
                  <a:pt x="909" y="244"/>
                  <a:pt x="907" y="242"/>
                  <a:pt x="905" y="242"/>
                </a:cubicBezTo>
                <a:cubicBezTo>
                  <a:pt x="904" y="242"/>
                  <a:pt x="903" y="242"/>
                  <a:pt x="901" y="243"/>
                </a:cubicBezTo>
                <a:cubicBezTo>
                  <a:pt x="900" y="245"/>
                  <a:pt x="899" y="246"/>
                  <a:pt x="897" y="248"/>
                </a:cubicBezTo>
                <a:lnTo>
                  <a:pt x="893" y="253"/>
                </a:lnTo>
                <a:lnTo>
                  <a:pt x="890" y="258"/>
                </a:lnTo>
                <a:lnTo>
                  <a:pt x="889" y="260"/>
                </a:lnTo>
                <a:cubicBezTo>
                  <a:pt x="882" y="256"/>
                  <a:pt x="876" y="259"/>
                  <a:pt x="869" y="268"/>
                </a:cubicBezTo>
                <a:cubicBezTo>
                  <a:pt x="865" y="267"/>
                  <a:pt x="860" y="268"/>
                  <a:pt x="856" y="269"/>
                </a:cubicBezTo>
                <a:cubicBezTo>
                  <a:pt x="864" y="266"/>
                  <a:pt x="864" y="263"/>
                  <a:pt x="857" y="259"/>
                </a:cubicBezTo>
                <a:cubicBezTo>
                  <a:pt x="852" y="256"/>
                  <a:pt x="846" y="256"/>
                  <a:pt x="841" y="257"/>
                </a:cubicBezTo>
                <a:cubicBezTo>
                  <a:pt x="847" y="254"/>
                  <a:pt x="850" y="251"/>
                  <a:pt x="849" y="246"/>
                </a:cubicBezTo>
                <a:cubicBezTo>
                  <a:pt x="847" y="241"/>
                  <a:pt x="844" y="237"/>
                  <a:pt x="839" y="233"/>
                </a:cubicBezTo>
                <a:cubicBezTo>
                  <a:pt x="839" y="233"/>
                  <a:pt x="841" y="233"/>
                  <a:pt x="842" y="234"/>
                </a:cubicBezTo>
                <a:cubicBezTo>
                  <a:pt x="844" y="234"/>
                  <a:pt x="845" y="235"/>
                  <a:pt x="845" y="235"/>
                </a:cubicBezTo>
                <a:cubicBezTo>
                  <a:pt x="845" y="232"/>
                  <a:pt x="842" y="229"/>
                  <a:pt x="838" y="227"/>
                </a:cubicBezTo>
                <a:cubicBezTo>
                  <a:pt x="833" y="225"/>
                  <a:pt x="828" y="222"/>
                  <a:pt x="822" y="220"/>
                </a:cubicBezTo>
                <a:cubicBezTo>
                  <a:pt x="816" y="217"/>
                  <a:pt x="812" y="216"/>
                  <a:pt x="811" y="215"/>
                </a:cubicBezTo>
                <a:cubicBezTo>
                  <a:pt x="807" y="212"/>
                  <a:pt x="797" y="209"/>
                  <a:pt x="782" y="206"/>
                </a:cubicBezTo>
                <a:cubicBezTo>
                  <a:pt x="766" y="203"/>
                  <a:pt x="757" y="203"/>
                  <a:pt x="753" y="205"/>
                </a:cubicBezTo>
                <a:cubicBezTo>
                  <a:pt x="750" y="206"/>
                  <a:pt x="748" y="208"/>
                  <a:pt x="748" y="210"/>
                </a:cubicBezTo>
                <a:cubicBezTo>
                  <a:pt x="747" y="212"/>
                  <a:pt x="748" y="214"/>
                  <a:pt x="749" y="217"/>
                </a:cubicBezTo>
                <a:cubicBezTo>
                  <a:pt x="750" y="220"/>
                  <a:pt x="751" y="222"/>
                  <a:pt x="752" y="224"/>
                </a:cubicBezTo>
                <a:cubicBezTo>
                  <a:pt x="755" y="236"/>
                  <a:pt x="756" y="243"/>
                  <a:pt x="756" y="245"/>
                </a:cubicBezTo>
                <a:cubicBezTo>
                  <a:pt x="755" y="247"/>
                  <a:pt x="753" y="249"/>
                  <a:pt x="749" y="252"/>
                </a:cubicBezTo>
                <a:cubicBezTo>
                  <a:pt x="745" y="254"/>
                  <a:pt x="744" y="258"/>
                  <a:pt x="745" y="261"/>
                </a:cubicBezTo>
                <a:cubicBezTo>
                  <a:pt x="745" y="263"/>
                  <a:pt x="748" y="266"/>
                  <a:pt x="754" y="269"/>
                </a:cubicBezTo>
                <a:cubicBezTo>
                  <a:pt x="760" y="273"/>
                  <a:pt x="763" y="276"/>
                  <a:pt x="764" y="279"/>
                </a:cubicBezTo>
                <a:cubicBezTo>
                  <a:pt x="767" y="286"/>
                  <a:pt x="766" y="293"/>
                  <a:pt x="761" y="299"/>
                </a:cubicBezTo>
                <a:cubicBezTo>
                  <a:pt x="759" y="302"/>
                  <a:pt x="755" y="305"/>
                  <a:pt x="749" y="308"/>
                </a:cubicBezTo>
                <a:cubicBezTo>
                  <a:pt x="743" y="311"/>
                  <a:pt x="739" y="314"/>
                  <a:pt x="737" y="316"/>
                </a:cubicBezTo>
                <a:cubicBezTo>
                  <a:pt x="735" y="319"/>
                  <a:pt x="734" y="322"/>
                  <a:pt x="735" y="325"/>
                </a:cubicBezTo>
                <a:cubicBezTo>
                  <a:pt x="735" y="329"/>
                  <a:pt x="735" y="331"/>
                  <a:pt x="735" y="333"/>
                </a:cubicBezTo>
                <a:cubicBezTo>
                  <a:pt x="735" y="332"/>
                  <a:pt x="736" y="332"/>
                  <a:pt x="736" y="331"/>
                </a:cubicBezTo>
                <a:cubicBezTo>
                  <a:pt x="736" y="330"/>
                  <a:pt x="736" y="330"/>
                  <a:pt x="737" y="329"/>
                </a:cubicBezTo>
                <a:cubicBezTo>
                  <a:pt x="737" y="336"/>
                  <a:pt x="739" y="342"/>
                  <a:pt x="745" y="347"/>
                </a:cubicBezTo>
                <a:cubicBezTo>
                  <a:pt x="750" y="350"/>
                  <a:pt x="745" y="355"/>
                  <a:pt x="732" y="361"/>
                </a:cubicBezTo>
                <a:cubicBezTo>
                  <a:pt x="722" y="367"/>
                  <a:pt x="716" y="368"/>
                  <a:pt x="716" y="364"/>
                </a:cubicBezTo>
                <a:cubicBezTo>
                  <a:pt x="717" y="360"/>
                  <a:pt x="715" y="356"/>
                  <a:pt x="710" y="352"/>
                </a:cubicBezTo>
                <a:cubicBezTo>
                  <a:pt x="706" y="347"/>
                  <a:pt x="703" y="344"/>
                  <a:pt x="702" y="342"/>
                </a:cubicBezTo>
                <a:cubicBezTo>
                  <a:pt x="701" y="340"/>
                  <a:pt x="700" y="335"/>
                  <a:pt x="699" y="327"/>
                </a:cubicBezTo>
                <a:cubicBezTo>
                  <a:pt x="698" y="319"/>
                  <a:pt x="696" y="313"/>
                  <a:pt x="691" y="310"/>
                </a:cubicBezTo>
                <a:cubicBezTo>
                  <a:pt x="688" y="308"/>
                  <a:pt x="683" y="306"/>
                  <a:pt x="676" y="306"/>
                </a:cubicBezTo>
                <a:cubicBezTo>
                  <a:pt x="669" y="306"/>
                  <a:pt x="664" y="308"/>
                  <a:pt x="662" y="311"/>
                </a:cubicBezTo>
                <a:cubicBezTo>
                  <a:pt x="662" y="305"/>
                  <a:pt x="648" y="297"/>
                  <a:pt x="622" y="286"/>
                </a:cubicBezTo>
                <a:cubicBezTo>
                  <a:pt x="613" y="282"/>
                  <a:pt x="598" y="281"/>
                  <a:pt x="576" y="283"/>
                </a:cubicBezTo>
                <a:cubicBezTo>
                  <a:pt x="579" y="283"/>
                  <a:pt x="579" y="278"/>
                  <a:pt x="576" y="269"/>
                </a:cubicBezTo>
                <a:cubicBezTo>
                  <a:pt x="571" y="261"/>
                  <a:pt x="566" y="258"/>
                  <a:pt x="559" y="260"/>
                </a:cubicBezTo>
                <a:cubicBezTo>
                  <a:pt x="554" y="246"/>
                  <a:pt x="553" y="237"/>
                  <a:pt x="555" y="232"/>
                </a:cubicBezTo>
                <a:cubicBezTo>
                  <a:pt x="557" y="229"/>
                  <a:pt x="559" y="225"/>
                  <a:pt x="563" y="220"/>
                </a:cubicBezTo>
                <a:cubicBezTo>
                  <a:pt x="566" y="216"/>
                  <a:pt x="569" y="211"/>
                  <a:pt x="570" y="208"/>
                </a:cubicBezTo>
                <a:cubicBezTo>
                  <a:pt x="570" y="207"/>
                  <a:pt x="575" y="205"/>
                  <a:pt x="582" y="203"/>
                </a:cubicBezTo>
                <a:cubicBezTo>
                  <a:pt x="590" y="202"/>
                  <a:pt x="595" y="200"/>
                  <a:pt x="596" y="197"/>
                </a:cubicBezTo>
                <a:cubicBezTo>
                  <a:pt x="596" y="195"/>
                  <a:pt x="596" y="193"/>
                  <a:pt x="594" y="192"/>
                </a:cubicBezTo>
                <a:cubicBezTo>
                  <a:pt x="592" y="190"/>
                  <a:pt x="589" y="189"/>
                  <a:pt x="586" y="188"/>
                </a:cubicBezTo>
                <a:cubicBezTo>
                  <a:pt x="614" y="191"/>
                  <a:pt x="631" y="187"/>
                  <a:pt x="637" y="174"/>
                </a:cubicBezTo>
                <a:cubicBezTo>
                  <a:pt x="639" y="169"/>
                  <a:pt x="640" y="165"/>
                  <a:pt x="639" y="162"/>
                </a:cubicBezTo>
                <a:cubicBezTo>
                  <a:pt x="639" y="163"/>
                  <a:pt x="640" y="163"/>
                  <a:pt x="641" y="163"/>
                </a:cubicBezTo>
                <a:cubicBezTo>
                  <a:pt x="642" y="163"/>
                  <a:pt x="642" y="164"/>
                  <a:pt x="642" y="164"/>
                </a:cubicBezTo>
                <a:cubicBezTo>
                  <a:pt x="649" y="162"/>
                  <a:pt x="651" y="158"/>
                  <a:pt x="648" y="150"/>
                </a:cubicBezTo>
                <a:cubicBezTo>
                  <a:pt x="658" y="146"/>
                  <a:pt x="665" y="144"/>
                  <a:pt x="669" y="144"/>
                </a:cubicBezTo>
                <a:cubicBezTo>
                  <a:pt x="672" y="145"/>
                  <a:pt x="675" y="146"/>
                  <a:pt x="678" y="149"/>
                </a:cubicBezTo>
                <a:cubicBezTo>
                  <a:pt x="681" y="151"/>
                  <a:pt x="684" y="153"/>
                  <a:pt x="686" y="153"/>
                </a:cubicBezTo>
                <a:cubicBezTo>
                  <a:pt x="695" y="154"/>
                  <a:pt x="701" y="152"/>
                  <a:pt x="703" y="145"/>
                </a:cubicBezTo>
                <a:cubicBezTo>
                  <a:pt x="706" y="138"/>
                  <a:pt x="703" y="132"/>
                  <a:pt x="696" y="126"/>
                </a:cubicBezTo>
                <a:cubicBezTo>
                  <a:pt x="699" y="128"/>
                  <a:pt x="701" y="127"/>
                  <a:pt x="701" y="121"/>
                </a:cubicBezTo>
                <a:cubicBezTo>
                  <a:pt x="701" y="114"/>
                  <a:pt x="699" y="109"/>
                  <a:pt x="696" y="106"/>
                </a:cubicBezTo>
                <a:cubicBezTo>
                  <a:pt x="694" y="105"/>
                  <a:pt x="692" y="104"/>
                  <a:pt x="690" y="104"/>
                </a:cubicBezTo>
                <a:cubicBezTo>
                  <a:pt x="688" y="104"/>
                  <a:pt x="687" y="104"/>
                  <a:pt x="685" y="104"/>
                </a:cubicBezTo>
                <a:cubicBezTo>
                  <a:pt x="684" y="104"/>
                  <a:pt x="682" y="104"/>
                  <a:pt x="679" y="104"/>
                </a:cubicBezTo>
                <a:cubicBezTo>
                  <a:pt x="679" y="104"/>
                  <a:pt x="677" y="103"/>
                  <a:pt x="673" y="102"/>
                </a:cubicBezTo>
                <a:cubicBezTo>
                  <a:pt x="672" y="103"/>
                  <a:pt x="672" y="103"/>
                  <a:pt x="671" y="103"/>
                </a:cubicBezTo>
                <a:lnTo>
                  <a:pt x="665" y="103"/>
                </a:lnTo>
                <a:cubicBezTo>
                  <a:pt x="663" y="104"/>
                  <a:pt x="662" y="105"/>
                  <a:pt x="662" y="107"/>
                </a:cubicBezTo>
                <a:lnTo>
                  <a:pt x="662" y="108"/>
                </a:lnTo>
                <a:cubicBezTo>
                  <a:pt x="661" y="110"/>
                  <a:pt x="662" y="111"/>
                  <a:pt x="665" y="113"/>
                </a:cubicBezTo>
                <a:lnTo>
                  <a:pt x="669" y="114"/>
                </a:lnTo>
                <a:lnTo>
                  <a:pt x="671" y="115"/>
                </a:lnTo>
                <a:cubicBezTo>
                  <a:pt x="671" y="115"/>
                  <a:pt x="670" y="116"/>
                  <a:pt x="669" y="117"/>
                </a:cubicBezTo>
                <a:cubicBezTo>
                  <a:pt x="668" y="119"/>
                  <a:pt x="668" y="119"/>
                  <a:pt x="667" y="119"/>
                </a:cubicBezTo>
                <a:cubicBezTo>
                  <a:pt x="667" y="121"/>
                  <a:pt x="668" y="122"/>
                  <a:pt x="669" y="123"/>
                </a:cubicBezTo>
                <a:cubicBezTo>
                  <a:pt x="668" y="124"/>
                  <a:pt x="665" y="126"/>
                  <a:pt x="658" y="129"/>
                </a:cubicBezTo>
                <a:cubicBezTo>
                  <a:pt x="652" y="133"/>
                  <a:pt x="647" y="136"/>
                  <a:pt x="644" y="138"/>
                </a:cubicBezTo>
                <a:cubicBezTo>
                  <a:pt x="644" y="138"/>
                  <a:pt x="643" y="139"/>
                  <a:pt x="641" y="140"/>
                </a:cubicBezTo>
                <a:cubicBezTo>
                  <a:pt x="640" y="140"/>
                  <a:pt x="639" y="141"/>
                  <a:pt x="638" y="142"/>
                </a:cubicBezTo>
                <a:cubicBezTo>
                  <a:pt x="637" y="142"/>
                  <a:pt x="636" y="142"/>
                  <a:pt x="635" y="140"/>
                </a:cubicBezTo>
                <a:cubicBezTo>
                  <a:pt x="634" y="138"/>
                  <a:pt x="633" y="136"/>
                  <a:pt x="632" y="133"/>
                </a:cubicBezTo>
                <a:cubicBezTo>
                  <a:pt x="630" y="129"/>
                  <a:pt x="629" y="126"/>
                  <a:pt x="628" y="123"/>
                </a:cubicBezTo>
                <a:cubicBezTo>
                  <a:pt x="627" y="121"/>
                  <a:pt x="626" y="118"/>
                  <a:pt x="625" y="115"/>
                </a:cubicBezTo>
                <a:cubicBezTo>
                  <a:pt x="623" y="113"/>
                  <a:pt x="622" y="112"/>
                  <a:pt x="620" y="112"/>
                </a:cubicBezTo>
                <a:cubicBezTo>
                  <a:pt x="614" y="112"/>
                  <a:pt x="609" y="116"/>
                  <a:pt x="606" y="125"/>
                </a:cubicBezTo>
                <a:cubicBezTo>
                  <a:pt x="608" y="120"/>
                  <a:pt x="604" y="115"/>
                  <a:pt x="595" y="111"/>
                </a:cubicBezTo>
                <a:cubicBezTo>
                  <a:pt x="587" y="107"/>
                  <a:pt x="580" y="105"/>
                  <a:pt x="575" y="105"/>
                </a:cubicBezTo>
                <a:cubicBezTo>
                  <a:pt x="586" y="97"/>
                  <a:pt x="584" y="89"/>
                  <a:pt x="568" y="81"/>
                </a:cubicBezTo>
                <a:lnTo>
                  <a:pt x="567" y="80"/>
                </a:lnTo>
                <a:cubicBezTo>
                  <a:pt x="551" y="83"/>
                  <a:pt x="539" y="84"/>
                  <a:pt x="531" y="86"/>
                </a:cubicBezTo>
                <a:cubicBezTo>
                  <a:pt x="530" y="89"/>
                  <a:pt x="531" y="92"/>
                  <a:pt x="533" y="96"/>
                </a:cubicBezTo>
                <a:cubicBezTo>
                  <a:pt x="533" y="99"/>
                  <a:pt x="534" y="102"/>
                  <a:pt x="538" y="103"/>
                </a:cubicBezTo>
                <a:cubicBezTo>
                  <a:pt x="538" y="103"/>
                  <a:pt x="538" y="104"/>
                  <a:pt x="538" y="104"/>
                </a:cubicBezTo>
                <a:cubicBezTo>
                  <a:pt x="539" y="104"/>
                  <a:pt x="539" y="104"/>
                  <a:pt x="539" y="105"/>
                </a:cubicBezTo>
                <a:cubicBezTo>
                  <a:pt x="539" y="104"/>
                  <a:pt x="539" y="104"/>
                  <a:pt x="538" y="104"/>
                </a:cubicBezTo>
                <a:cubicBezTo>
                  <a:pt x="538" y="104"/>
                  <a:pt x="538" y="103"/>
                  <a:pt x="538" y="103"/>
                </a:cubicBezTo>
                <a:cubicBezTo>
                  <a:pt x="540" y="103"/>
                  <a:pt x="542" y="104"/>
                  <a:pt x="546" y="104"/>
                </a:cubicBezTo>
                <a:cubicBezTo>
                  <a:pt x="551" y="104"/>
                  <a:pt x="553" y="105"/>
                  <a:pt x="554" y="105"/>
                </a:cubicBezTo>
                <a:cubicBezTo>
                  <a:pt x="556" y="106"/>
                  <a:pt x="557" y="106"/>
                  <a:pt x="558" y="107"/>
                </a:cubicBezTo>
                <a:lnTo>
                  <a:pt x="564" y="111"/>
                </a:lnTo>
                <a:lnTo>
                  <a:pt x="568" y="116"/>
                </a:lnTo>
                <a:cubicBezTo>
                  <a:pt x="571" y="119"/>
                  <a:pt x="571" y="120"/>
                  <a:pt x="566" y="120"/>
                </a:cubicBezTo>
                <a:cubicBezTo>
                  <a:pt x="565" y="120"/>
                  <a:pt x="563" y="121"/>
                  <a:pt x="559" y="123"/>
                </a:cubicBezTo>
                <a:cubicBezTo>
                  <a:pt x="555" y="125"/>
                  <a:pt x="552" y="126"/>
                  <a:pt x="549" y="127"/>
                </a:cubicBezTo>
                <a:cubicBezTo>
                  <a:pt x="546" y="129"/>
                  <a:pt x="544" y="130"/>
                  <a:pt x="544" y="130"/>
                </a:cubicBezTo>
                <a:cubicBezTo>
                  <a:pt x="542" y="133"/>
                  <a:pt x="542" y="137"/>
                  <a:pt x="544" y="143"/>
                </a:cubicBezTo>
                <a:cubicBezTo>
                  <a:pt x="545" y="149"/>
                  <a:pt x="545" y="153"/>
                  <a:pt x="542" y="155"/>
                </a:cubicBezTo>
                <a:cubicBezTo>
                  <a:pt x="539" y="152"/>
                  <a:pt x="537" y="148"/>
                  <a:pt x="534" y="140"/>
                </a:cubicBezTo>
                <a:cubicBezTo>
                  <a:pt x="531" y="133"/>
                  <a:pt x="529" y="128"/>
                  <a:pt x="528" y="126"/>
                </a:cubicBezTo>
                <a:cubicBezTo>
                  <a:pt x="532" y="131"/>
                  <a:pt x="524" y="133"/>
                  <a:pt x="503" y="131"/>
                </a:cubicBezTo>
                <a:lnTo>
                  <a:pt x="497" y="130"/>
                </a:lnTo>
                <a:cubicBezTo>
                  <a:pt x="495" y="130"/>
                  <a:pt x="491" y="131"/>
                  <a:pt x="485" y="132"/>
                </a:cubicBezTo>
                <a:cubicBezTo>
                  <a:pt x="479" y="133"/>
                  <a:pt x="475" y="133"/>
                  <a:pt x="472" y="133"/>
                </a:cubicBezTo>
                <a:cubicBezTo>
                  <a:pt x="468" y="133"/>
                  <a:pt x="460" y="131"/>
                  <a:pt x="449" y="128"/>
                </a:cubicBezTo>
                <a:cubicBezTo>
                  <a:pt x="452" y="119"/>
                  <a:pt x="454" y="112"/>
                  <a:pt x="453" y="108"/>
                </a:cubicBezTo>
                <a:cubicBezTo>
                  <a:pt x="455" y="108"/>
                  <a:pt x="457" y="107"/>
                  <a:pt x="458" y="106"/>
                </a:cubicBezTo>
                <a:lnTo>
                  <a:pt x="453" y="104"/>
                </a:lnTo>
                <a:cubicBezTo>
                  <a:pt x="452" y="104"/>
                  <a:pt x="445" y="107"/>
                  <a:pt x="433" y="111"/>
                </a:cubicBezTo>
                <a:cubicBezTo>
                  <a:pt x="434" y="113"/>
                  <a:pt x="437" y="115"/>
                  <a:pt x="440" y="119"/>
                </a:cubicBezTo>
                <a:cubicBezTo>
                  <a:pt x="443" y="122"/>
                  <a:pt x="445" y="125"/>
                  <a:pt x="447" y="128"/>
                </a:cubicBezTo>
                <a:cubicBezTo>
                  <a:pt x="435" y="125"/>
                  <a:pt x="428" y="125"/>
                  <a:pt x="425" y="130"/>
                </a:cubicBezTo>
                <a:cubicBezTo>
                  <a:pt x="425" y="130"/>
                  <a:pt x="423" y="130"/>
                  <a:pt x="418" y="130"/>
                </a:cubicBezTo>
                <a:cubicBezTo>
                  <a:pt x="405" y="129"/>
                  <a:pt x="398" y="131"/>
                  <a:pt x="399" y="135"/>
                </a:cubicBezTo>
                <a:cubicBezTo>
                  <a:pt x="399" y="137"/>
                  <a:pt x="402" y="141"/>
                  <a:pt x="406" y="145"/>
                </a:cubicBezTo>
                <a:cubicBezTo>
                  <a:pt x="406" y="150"/>
                  <a:pt x="406" y="152"/>
                  <a:pt x="405" y="152"/>
                </a:cubicBezTo>
                <a:cubicBezTo>
                  <a:pt x="391" y="140"/>
                  <a:pt x="383" y="134"/>
                  <a:pt x="381" y="134"/>
                </a:cubicBezTo>
                <a:cubicBezTo>
                  <a:pt x="289" y="178"/>
                  <a:pt x="215" y="245"/>
                  <a:pt x="159" y="333"/>
                </a:cubicBezTo>
                <a:cubicBezTo>
                  <a:pt x="159" y="334"/>
                  <a:pt x="160" y="337"/>
                  <a:pt x="161" y="342"/>
                </a:cubicBezTo>
                <a:cubicBezTo>
                  <a:pt x="161" y="347"/>
                  <a:pt x="162" y="349"/>
                  <a:pt x="164" y="349"/>
                </a:cubicBezTo>
                <a:cubicBezTo>
                  <a:pt x="165" y="349"/>
                  <a:pt x="168" y="348"/>
                  <a:pt x="172" y="345"/>
                </a:cubicBezTo>
                <a:cubicBezTo>
                  <a:pt x="177" y="350"/>
                  <a:pt x="178" y="356"/>
                  <a:pt x="175" y="362"/>
                </a:cubicBezTo>
                <a:cubicBezTo>
                  <a:pt x="176" y="361"/>
                  <a:pt x="185" y="367"/>
                  <a:pt x="204" y="379"/>
                </a:cubicBezTo>
                <a:cubicBezTo>
                  <a:pt x="234" y="401"/>
                  <a:pt x="240" y="415"/>
                  <a:pt x="221" y="422"/>
                </a:cubicBezTo>
                <a:lnTo>
                  <a:pt x="221" y="417"/>
                </a:lnTo>
                <a:lnTo>
                  <a:pt x="222" y="412"/>
                </a:lnTo>
                <a:cubicBezTo>
                  <a:pt x="217" y="413"/>
                  <a:pt x="212" y="411"/>
                  <a:pt x="207" y="408"/>
                </a:cubicBezTo>
                <a:cubicBezTo>
                  <a:pt x="205" y="411"/>
                  <a:pt x="206" y="417"/>
                  <a:pt x="207" y="424"/>
                </a:cubicBezTo>
                <a:cubicBezTo>
                  <a:pt x="209" y="432"/>
                  <a:pt x="212" y="436"/>
                  <a:pt x="216" y="436"/>
                </a:cubicBezTo>
                <a:cubicBezTo>
                  <a:pt x="212" y="436"/>
                  <a:pt x="209" y="440"/>
                  <a:pt x="208" y="449"/>
                </a:cubicBezTo>
                <a:cubicBezTo>
                  <a:pt x="207" y="458"/>
                  <a:pt x="206" y="469"/>
                  <a:pt x="206" y="480"/>
                </a:cubicBezTo>
                <a:cubicBezTo>
                  <a:pt x="206" y="492"/>
                  <a:pt x="206" y="499"/>
                  <a:pt x="205" y="501"/>
                </a:cubicBezTo>
                <a:lnTo>
                  <a:pt x="207" y="502"/>
                </a:lnTo>
                <a:cubicBezTo>
                  <a:pt x="205" y="509"/>
                  <a:pt x="207" y="519"/>
                  <a:pt x="212" y="532"/>
                </a:cubicBezTo>
                <a:cubicBezTo>
                  <a:pt x="217" y="545"/>
                  <a:pt x="223" y="550"/>
                  <a:pt x="231" y="548"/>
                </a:cubicBezTo>
                <a:cubicBezTo>
                  <a:pt x="229" y="558"/>
                  <a:pt x="230" y="564"/>
                  <a:pt x="235" y="565"/>
                </a:cubicBezTo>
                <a:cubicBezTo>
                  <a:pt x="235" y="567"/>
                  <a:pt x="235" y="570"/>
                  <a:pt x="235" y="572"/>
                </a:cubicBezTo>
                <a:cubicBezTo>
                  <a:pt x="236" y="574"/>
                  <a:pt x="237" y="576"/>
                  <a:pt x="239" y="579"/>
                </a:cubicBezTo>
                <a:cubicBezTo>
                  <a:pt x="241" y="581"/>
                  <a:pt x="242" y="583"/>
                  <a:pt x="244" y="584"/>
                </a:cubicBezTo>
                <a:lnTo>
                  <a:pt x="250" y="590"/>
                </a:lnTo>
                <a:lnTo>
                  <a:pt x="254" y="595"/>
                </a:lnTo>
                <a:cubicBezTo>
                  <a:pt x="269" y="601"/>
                  <a:pt x="280" y="609"/>
                  <a:pt x="287" y="618"/>
                </a:cubicBezTo>
                <a:cubicBezTo>
                  <a:pt x="290" y="622"/>
                  <a:pt x="292" y="628"/>
                  <a:pt x="296" y="638"/>
                </a:cubicBezTo>
                <a:cubicBezTo>
                  <a:pt x="299" y="648"/>
                  <a:pt x="303" y="655"/>
                  <a:pt x="308" y="659"/>
                </a:cubicBezTo>
                <a:cubicBezTo>
                  <a:pt x="307" y="662"/>
                  <a:pt x="310" y="668"/>
                  <a:pt x="316" y="676"/>
                </a:cubicBezTo>
                <a:cubicBezTo>
                  <a:pt x="323" y="684"/>
                  <a:pt x="326" y="691"/>
                  <a:pt x="325" y="696"/>
                </a:cubicBezTo>
                <a:cubicBezTo>
                  <a:pt x="325" y="696"/>
                  <a:pt x="324" y="697"/>
                  <a:pt x="323" y="697"/>
                </a:cubicBezTo>
                <a:cubicBezTo>
                  <a:pt x="323" y="697"/>
                  <a:pt x="322" y="697"/>
                  <a:pt x="321" y="697"/>
                </a:cubicBezTo>
                <a:cubicBezTo>
                  <a:pt x="323" y="701"/>
                  <a:pt x="327" y="706"/>
                  <a:pt x="335" y="710"/>
                </a:cubicBezTo>
                <a:cubicBezTo>
                  <a:pt x="342" y="714"/>
                  <a:pt x="346" y="718"/>
                  <a:pt x="348" y="721"/>
                </a:cubicBezTo>
                <a:cubicBezTo>
                  <a:pt x="349" y="723"/>
                  <a:pt x="350" y="726"/>
                  <a:pt x="350" y="730"/>
                </a:cubicBezTo>
                <a:cubicBezTo>
                  <a:pt x="350" y="734"/>
                  <a:pt x="351" y="737"/>
                  <a:pt x="352" y="739"/>
                </a:cubicBezTo>
                <a:cubicBezTo>
                  <a:pt x="353" y="742"/>
                  <a:pt x="356" y="742"/>
                  <a:pt x="359" y="741"/>
                </a:cubicBezTo>
                <a:cubicBezTo>
                  <a:pt x="360" y="728"/>
                  <a:pt x="353" y="710"/>
                  <a:pt x="338" y="687"/>
                </a:cubicBezTo>
                <a:cubicBezTo>
                  <a:pt x="329" y="672"/>
                  <a:pt x="325" y="664"/>
                  <a:pt x="324" y="662"/>
                </a:cubicBezTo>
                <a:cubicBezTo>
                  <a:pt x="322" y="659"/>
                  <a:pt x="320" y="654"/>
                  <a:pt x="319" y="648"/>
                </a:cubicBezTo>
                <a:cubicBezTo>
                  <a:pt x="318" y="642"/>
                  <a:pt x="317" y="638"/>
                  <a:pt x="315" y="636"/>
                </a:cubicBezTo>
                <a:cubicBezTo>
                  <a:pt x="330" y="641"/>
                  <a:pt x="337" y="644"/>
                  <a:pt x="336" y="646"/>
                </a:cubicBezTo>
                <a:cubicBezTo>
                  <a:pt x="334" y="652"/>
                  <a:pt x="341" y="666"/>
                  <a:pt x="357" y="688"/>
                </a:cubicBezTo>
                <a:cubicBezTo>
                  <a:pt x="358" y="690"/>
                  <a:pt x="361" y="693"/>
                  <a:pt x="365" y="696"/>
                </a:cubicBezTo>
                <a:cubicBezTo>
                  <a:pt x="370" y="700"/>
                  <a:pt x="373" y="703"/>
                  <a:pt x="374" y="706"/>
                </a:cubicBezTo>
                <a:cubicBezTo>
                  <a:pt x="376" y="708"/>
                  <a:pt x="378" y="712"/>
                  <a:pt x="382" y="718"/>
                </a:cubicBezTo>
                <a:cubicBezTo>
                  <a:pt x="385" y="723"/>
                  <a:pt x="388" y="727"/>
                  <a:pt x="390" y="730"/>
                </a:cubicBezTo>
                <a:cubicBezTo>
                  <a:pt x="390" y="730"/>
                  <a:pt x="389" y="731"/>
                  <a:pt x="388" y="732"/>
                </a:cubicBezTo>
                <a:lnTo>
                  <a:pt x="386" y="734"/>
                </a:lnTo>
                <a:cubicBezTo>
                  <a:pt x="388" y="735"/>
                  <a:pt x="390" y="736"/>
                  <a:pt x="393" y="738"/>
                </a:cubicBezTo>
                <a:cubicBezTo>
                  <a:pt x="395" y="740"/>
                  <a:pt x="398" y="741"/>
                  <a:pt x="399" y="742"/>
                </a:cubicBezTo>
                <a:cubicBezTo>
                  <a:pt x="401" y="742"/>
                  <a:pt x="403" y="744"/>
                  <a:pt x="405" y="746"/>
                </a:cubicBezTo>
                <a:cubicBezTo>
                  <a:pt x="408" y="748"/>
                  <a:pt x="410" y="750"/>
                  <a:pt x="411" y="752"/>
                </a:cubicBezTo>
                <a:cubicBezTo>
                  <a:pt x="420" y="761"/>
                  <a:pt x="425" y="770"/>
                  <a:pt x="427" y="778"/>
                </a:cubicBezTo>
                <a:cubicBezTo>
                  <a:pt x="428" y="780"/>
                  <a:pt x="428" y="785"/>
                  <a:pt x="428" y="791"/>
                </a:cubicBezTo>
                <a:cubicBezTo>
                  <a:pt x="428" y="797"/>
                  <a:pt x="428" y="801"/>
                  <a:pt x="429" y="804"/>
                </a:cubicBezTo>
                <a:cubicBezTo>
                  <a:pt x="430" y="807"/>
                  <a:pt x="432" y="810"/>
                  <a:pt x="434" y="813"/>
                </a:cubicBezTo>
                <a:cubicBezTo>
                  <a:pt x="436" y="816"/>
                  <a:pt x="439" y="818"/>
                  <a:pt x="443" y="821"/>
                </a:cubicBezTo>
                <a:cubicBezTo>
                  <a:pt x="447" y="824"/>
                  <a:pt x="450" y="825"/>
                  <a:pt x="452" y="827"/>
                </a:cubicBezTo>
                <a:cubicBezTo>
                  <a:pt x="455" y="828"/>
                  <a:pt x="458" y="829"/>
                  <a:pt x="464" y="832"/>
                </a:cubicBezTo>
                <a:cubicBezTo>
                  <a:pt x="470" y="834"/>
                  <a:pt x="473" y="836"/>
                  <a:pt x="473" y="836"/>
                </a:cubicBezTo>
                <a:cubicBezTo>
                  <a:pt x="474" y="837"/>
                  <a:pt x="479" y="840"/>
                  <a:pt x="488" y="845"/>
                </a:cubicBezTo>
                <a:cubicBezTo>
                  <a:pt x="496" y="850"/>
                  <a:pt x="503" y="854"/>
                  <a:pt x="508" y="856"/>
                </a:cubicBezTo>
                <a:cubicBezTo>
                  <a:pt x="513" y="858"/>
                  <a:pt x="518" y="860"/>
                  <a:pt x="521" y="860"/>
                </a:cubicBezTo>
                <a:cubicBezTo>
                  <a:pt x="525" y="860"/>
                  <a:pt x="529" y="860"/>
                  <a:pt x="534" y="858"/>
                </a:cubicBezTo>
                <a:cubicBezTo>
                  <a:pt x="539" y="856"/>
                  <a:pt x="543" y="855"/>
                  <a:pt x="547" y="855"/>
                </a:cubicBezTo>
                <a:lnTo>
                  <a:pt x="547" y="85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6" name="Wrench Icon"/>
          <p:cNvSpPr>
            <a:spLocks noChangeAspect="1" noEditPoints="1"/>
          </p:cNvSpPr>
          <p:nvPr/>
        </p:nvSpPr>
        <p:spPr bwMode="auto">
          <a:xfrm>
            <a:off x="6327904" y="4191918"/>
            <a:ext cx="285750" cy="285750"/>
          </a:xfrm>
          <a:custGeom>
            <a:avLst/>
            <a:gdLst>
              <a:gd name="T0" fmla="*/ 292 w 1321"/>
              <a:gd name="T1" fmla="*/ 1082 h 1322"/>
              <a:gd name="T2" fmla="*/ 277 w 1321"/>
              <a:gd name="T3" fmla="*/ 1045 h 1322"/>
              <a:gd name="T4" fmla="*/ 241 w 1321"/>
              <a:gd name="T5" fmla="*/ 1030 h 1322"/>
              <a:gd name="T6" fmla="*/ 205 w 1321"/>
              <a:gd name="T7" fmla="*/ 1045 h 1322"/>
              <a:gd name="T8" fmla="*/ 189 w 1321"/>
              <a:gd name="T9" fmla="*/ 1082 h 1322"/>
              <a:gd name="T10" fmla="*/ 205 w 1321"/>
              <a:gd name="T11" fmla="*/ 1118 h 1322"/>
              <a:gd name="T12" fmla="*/ 241 w 1321"/>
              <a:gd name="T13" fmla="*/ 1133 h 1322"/>
              <a:gd name="T14" fmla="*/ 277 w 1321"/>
              <a:gd name="T15" fmla="*/ 1118 h 1322"/>
              <a:gd name="T16" fmla="*/ 292 w 1321"/>
              <a:gd name="T17" fmla="*/ 1082 h 1322"/>
              <a:gd name="T18" fmla="*/ 811 w 1321"/>
              <a:gd name="T19" fmla="*/ 744 h 1322"/>
              <a:gd name="T20" fmla="*/ 262 w 1321"/>
              <a:gd name="T21" fmla="*/ 1293 h 1322"/>
              <a:gd name="T22" fmla="*/ 189 w 1321"/>
              <a:gd name="T23" fmla="*/ 1322 h 1322"/>
              <a:gd name="T24" fmla="*/ 116 w 1321"/>
              <a:gd name="T25" fmla="*/ 1293 h 1322"/>
              <a:gd name="T26" fmla="*/ 31 w 1321"/>
              <a:gd name="T27" fmla="*/ 1206 h 1322"/>
              <a:gd name="T28" fmla="*/ 0 w 1321"/>
              <a:gd name="T29" fmla="*/ 1133 h 1322"/>
              <a:gd name="T30" fmla="*/ 31 w 1321"/>
              <a:gd name="T31" fmla="*/ 1060 h 1322"/>
              <a:gd name="T32" fmla="*/ 579 w 1321"/>
              <a:gd name="T33" fmla="*/ 512 h 1322"/>
              <a:gd name="T34" fmla="*/ 671 w 1321"/>
              <a:gd name="T35" fmla="*/ 651 h 1322"/>
              <a:gd name="T36" fmla="*/ 811 w 1321"/>
              <a:gd name="T37" fmla="*/ 744 h 1322"/>
              <a:gd name="T38" fmla="*/ 1321 w 1321"/>
              <a:gd name="T39" fmla="*/ 393 h 1322"/>
              <a:gd name="T40" fmla="*/ 1303 w 1321"/>
              <a:gd name="T41" fmla="*/ 479 h 1322"/>
              <a:gd name="T42" fmla="*/ 1170 w 1321"/>
              <a:gd name="T43" fmla="*/ 654 h 1322"/>
              <a:gd name="T44" fmla="*/ 962 w 1321"/>
              <a:gd name="T45" fmla="*/ 721 h 1322"/>
              <a:gd name="T46" fmla="*/ 707 w 1321"/>
              <a:gd name="T47" fmla="*/ 615 h 1322"/>
              <a:gd name="T48" fmla="*/ 602 w 1321"/>
              <a:gd name="T49" fmla="*/ 360 h 1322"/>
              <a:gd name="T50" fmla="*/ 707 w 1321"/>
              <a:gd name="T51" fmla="*/ 106 h 1322"/>
              <a:gd name="T52" fmla="*/ 962 w 1321"/>
              <a:gd name="T53" fmla="*/ 0 h 1322"/>
              <a:gd name="T54" fmla="*/ 1060 w 1321"/>
              <a:gd name="T55" fmla="*/ 13 h 1322"/>
              <a:gd name="T56" fmla="*/ 1147 w 1321"/>
              <a:gd name="T57" fmla="*/ 50 h 1322"/>
              <a:gd name="T58" fmla="*/ 1160 w 1321"/>
              <a:gd name="T59" fmla="*/ 73 h 1322"/>
              <a:gd name="T60" fmla="*/ 1147 w 1321"/>
              <a:gd name="T61" fmla="*/ 96 h 1322"/>
              <a:gd name="T62" fmla="*/ 911 w 1321"/>
              <a:gd name="T63" fmla="*/ 232 h 1322"/>
              <a:gd name="T64" fmla="*/ 911 w 1321"/>
              <a:gd name="T65" fmla="*/ 412 h 1322"/>
              <a:gd name="T66" fmla="*/ 1066 w 1321"/>
              <a:gd name="T67" fmla="*/ 498 h 1322"/>
              <a:gd name="T68" fmla="*/ 1130 w 1321"/>
              <a:gd name="T69" fmla="*/ 459 h 1322"/>
              <a:gd name="T70" fmla="*/ 1239 w 1321"/>
              <a:gd name="T71" fmla="*/ 394 h 1322"/>
              <a:gd name="T72" fmla="*/ 1296 w 1321"/>
              <a:gd name="T73" fmla="*/ 365 h 1322"/>
              <a:gd name="T74" fmla="*/ 1314 w 1321"/>
              <a:gd name="T75" fmla="*/ 373 h 1322"/>
              <a:gd name="T76" fmla="*/ 1321 w 1321"/>
              <a:gd name="T77" fmla="*/ 393 h 1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1" h="1322">
                <a:moveTo>
                  <a:pt x="292" y="1082"/>
                </a:moveTo>
                <a:cubicBezTo>
                  <a:pt x="292" y="1068"/>
                  <a:pt x="287" y="1056"/>
                  <a:pt x="277" y="1045"/>
                </a:cubicBezTo>
                <a:cubicBezTo>
                  <a:pt x="267" y="1035"/>
                  <a:pt x="255" y="1030"/>
                  <a:pt x="241" y="1030"/>
                </a:cubicBezTo>
                <a:cubicBezTo>
                  <a:pt x="227" y="1030"/>
                  <a:pt x="215" y="1035"/>
                  <a:pt x="205" y="1045"/>
                </a:cubicBezTo>
                <a:cubicBezTo>
                  <a:pt x="195" y="1056"/>
                  <a:pt x="189" y="1068"/>
                  <a:pt x="189" y="1082"/>
                </a:cubicBezTo>
                <a:cubicBezTo>
                  <a:pt x="189" y="1096"/>
                  <a:pt x="195" y="1108"/>
                  <a:pt x="205" y="1118"/>
                </a:cubicBezTo>
                <a:cubicBezTo>
                  <a:pt x="215" y="1128"/>
                  <a:pt x="227" y="1133"/>
                  <a:pt x="241" y="1133"/>
                </a:cubicBezTo>
                <a:cubicBezTo>
                  <a:pt x="255" y="1133"/>
                  <a:pt x="267" y="1128"/>
                  <a:pt x="277" y="1118"/>
                </a:cubicBezTo>
                <a:cubicBezTo>
                  <a:pt x="287" y="1108"/>
                  <a:pt x="292" y="1096"/>
                  <a:pt x="292" y="1082"/>
                </a:cubicBezTo>
                <a:close/>
                <a:moveTo>
                  <a:pt x="811" y="744"/>
                </a:moveTo>
                <a:lnTo>
                  <a:pt x="262" y="1293"/>
                </a:lnTo>
                <a:cubicBezTo>
                  <a:pt x="242" y="1312"/>
                  <a:pt x="218" y="1322"/>
                  <a:pt x="189" y="1322"/>
                </a:cubicBezTo>
                <a:cubicBezTo>
                  <a:pt x="161" y="1322"/>
                  <a:pt x="137" y="1312"/>
                  <a:pt x="116" y="1293"/>
                </a:cubicBezTo>
                <a:lnTo>
                  <a:pt x="31" y="1206"/>
                </a:lnTo>
                <a:cubicBezTo>
                  <a:pt x="10" y="1186"/>
                  <a:pt x="0" y="1162"/>
                  <a:pt x="0" y="1133"/>
                </a:cubicBezTo>
                <a:cubicBezTo>
                  <a:pt x="0" y="1105"/>
                  <a:pt x="10" y="1080"/>
                  <a:pt x="31" y="1060"/>
                </a:cubicBezTo>
                <a:lnTo>
                  <a:pt x="579" y="512"/>
                </a:lnTo>
                <a:cubicBezTo>
                  <a:pt x="600" y="564"/>
                  <a:pt x="631" y="611"/>
                  <a:pt x="671" y="651"/>
                </a:cubicBezTo>
                <a:cubicBezTo>
                  <a:pt x="712" y="692"/>
                  <a:pt x="758" y="723"/>
                  <a:pt x="811" y="744"/>
                </a:cubicBezTo>
                <a:close/>
                <a:moveTo>
                  <a:pt x="1321" y="393"/>
                </a:moveTo>
                <a:cubicBezTo>
                  <a:pt x="1321" y="414"/>
                  <a:pt x="1315" y="443"/>
                  <a:pt x="1303" y="479"/>
                </a:cubicBezTo>
                <a:cubicBezTo>
                  <a:pt x="1278" y="551"/>
                  <a:pt x="1233" y="609"/>
                  <a:pt x="1170" y="654"/>
                </a:cubicBezTo>
                <a:cubicBezTo>
                  <a:pt x="1107" y="699"/>
                  <a:pt x="1038" y="721"/>
                  <a:pt x="962" y="721"/>
                </a:cubicBezTo>
                <a:cubicBezTo>
                  <a:pt x="863" y="721"/>
                  <a:pt x="778" y="686"/>
                  <a:pt x="707" y="615"/>
                </a:cubicBezTo>
                <a:cubicBezTo>
                  <a:pt x="637" y="545"/>
                  <a:pt x="602" y="460"/>
                  <a:pt x="602" y="360"/>
                </a:cubicBezTo>
                <a:cubicBezTo>
                  <a:pt x="602" y="261"/>
                  <a:pt x="637" y="176"/>
                  <a:pt x="707" y="106"/>
                </a:cubicBezTo>
                <a:cubicBezTo>
                  <a:pt x="778" y="35"/>
                  <a:pt x="863" y="0"/>
                  <a:pt x="962" y="0"/>
                </a:cubicBezTo>
                <a:cubicBezTo>
                  <a:pt x="993" y="0"/>
                  <a:pt x="1026" y="4"/>
                  <a:pt x="1060" y="13"/>
                </a:cubicBezTo>
                <a:cubicBezTo>
                  <a:pt x="1094" y="22"/>
                  <a:pt x="1123" y="34"/>
                  <a:pt x="1147" y="50"/>
                </a:cubicBezTo>
                <a:cubicBezTo>
                  <a:pt x="1155" y="56"/>
                  <a:pt x="1160" y="64"/>
                  <a:pt x="1160" y="73"/>
                </a:cubicBezTo>
                <a:cubicBezTo>
                  <a:pt x="1160" y="82"/>
                  <a:pt x="1155" y="90"/>
                  <a:pt x="1147" y="96"/>
                </a:cubicBezTo>
                <a:lnTo>
                  <a:pt x="911" y="232"/>
                </a:lnTo>
                <a:lnTo>
                  <a:pt x="911" y="412"/>
                </a:lnTo>
                <a:lnTo>
                  <a:pt x="1066" y="498"/>
                </a:lnTo>
                <a:cubicBezTo>
                  <a:pt x="1069" y="496"/>
                  <a:pt x="1090" y="483"/>
                  <a:pt x="1130" y="459"/>
                </a:cubicBezTo>
                <a:cubicBezTo>
                  <a:pt x="1169" y="435"/>
                  <a:pt x="1206" y="413"/>
                  <a:pt x="1239" y="394"/>
                </a:cubicBezTo>
                <a:cubicBezTo>
                  <a:pt x="1272" y="375"/>
                  <a:pt x="1291" y="365"/>
                  <a:pt x="1296" y="365"/>
                </a:cubicBezTo>
                <a:cubicBezTo>
                  <a:pt x="1304" y="365"/>
                  <a:pt x="1310" y="368"/>
                  <a:pt x="1314" y="373"/>
                </a:cubicBezTo>
                <a:cubicBezTo>
                  <a:pt x="1319" y="379"/>
                  <a:pt x="1321" y="385"/>
                  <a:pt x="1321" y="39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7" name="Tasks Icon"/>
          <p:cNvSpPr>
            <a:spLocks noChangeAspect="1" noEditPoints="1"/>
          </p:cNvSpPr>
          <p:nvPr/>
        </p:nvSpPr>
        <p:spPr bwMode="auto">
          <a:xfrm>
            <a:off x="6749013" y="4212556"/>
            <a:ext cx="312738" cy="244475"/>
          </a:xfrm>
          <a:custGeom>
            <a:avLst/>
            <a:gdLst>
              <a:gd name="T0" fmla="*/ 825 w 1443"/>
              <a:gd name="T1" fmla="*/ 1031 h 1134"/>
              <a:gd name="T2" fmla="*/ 1340 w 1443"/>
              <a:gd name="T3" fmla="*/ 1031 h 1134"/>
              <a:gd name="T4" fmla="*/ 1340 w 1443"/>
              <a:gd name="T5" fmla="*/ 928 h 1134"/>
              <a:gd name="T6" fmla="*/ 825 w 1443"/>
              <a:gd name="T7" fmla="*/ 928 h 1134"/>
              <a:gd name="T8" fmla="*/ 825 w 1443"/>
              <a:gd name="T9" fmla="*/ 1031 h 1134"/>
              <a:gd name="T10" fmla="*/ 515 w 1443"/>
              <a:gd name="T11" fmla="*/ 619 h 1134"/>
              <a:gd name="T12" fmla="*/ 1340 w 1443"/>
              <a:gd name="T13" fmla="*/ 619 h 1134"/>
              <a:gd name="T14" fmla="*/ 1340 w 1443"/>
              <a:gd name="T15" fmla="*/ 516 h 1134"/>
              <a:gd name="T16" fmla="*/ 515 w 1443"/>
              <a:gd name="T17" fmla="*/ 516 h 1134"/>
              <a:gd name="T18" fmla="*/ 515 w 1443"/>
              <a:gd name="T19" fmla="*/ 619 h 1134"/>
              <a:gd name="T20" fmla="*/ 1031 w 1443"/>
              <a:gd name="T21" fmla="*/ 206 h 1134"/>
              <a:gd name="T22" fmla="*/ 1340 w 1443"/>
              <a:gd name="T23" fmla="*/ 206 h 1134"/>
              <a:gd name="T24" fmla="*/ 1340 w 1443"/>
              <a:gd name="T25" fmla="*/ 103 h 1134"/>
              <a:gd name="T26" fmla="*/ 1031 w 1443"/>
              <a:gd name="T27" fmla="*/ 103 h 1134"/>
              <a:gd name="T28" fmla="*/ 1031 w 1443"/>
              <a:gd name="T29" fmla="*/ 206 h 1134"/>
              <a:gd name="T30" fmla="*/ 1443 w 1443"/>
              <a:gd name="T31" fmla="*/ 876 h 1134"/>
              <a:gd name="T32" fmla="*/ 1443 w 1443"/>
              <a:gd name="T33" fmla="*/ 1082 h 1134"/>
              <a:gd name="T34" fmla="*/ 1428 w 1443"/>
              <a:gd name="T35" fmla="*/ 1119 h 1134"/>
              <a:gd name="T36" fmla="*/ 1391 w 1443"/>
              <a:gd name="T37" fmla="*/ 1134 h 1134"/>
              <a:gd name="T38" fmla="*/ 52 w 1443"/>
              <a:gd name="T39" fmla="*/ 1134 h 1134"/>
              <a:gd name="T40" fmla="*/ 16 w 1443"/>
              <a:gd name="T41" fmla="*/ 1119 h 1134"/>
              <a:gd name="T42" fmla="*/ 0 w 1443"/>
              <a:gd name="T43" fmla="*/ 1082 h 1134"/>
              <a:gd name="T44" fmla="*/ 0 w 1443"/>
              <a:gd name="T45" fmla="*/ 876 h 1134"/>
              <a:gd name="T46" fmla="*/ 16 w 1443"/>
              <a:gd name="T47" fmla="*/ 840 h 1134"/>
              <a:gd name="T48" fmla="*/ 52 w 1443"/>
              <a:gd name="T49" fmla="*/ 825 h 1134"/>
              <a:gd name="T50" fmla="*/ 1391 w 1443"/>
              <a:gd name="T51" fmla="*/ 825 h 1134"/>
              <a:gd name="T52" fmla="*/ 1428 w 1443"/>
              <a:gd name="T53" fmla="*/ 840 h 1134"/>
              <a:gd name="T54" fmla="*/ 1443 w 1443"/>
              <a:gd name="T55" fmla="*/ 876 h 1134"/>
              <a:gd name="T56" fmla="*/ 1443 w 1443"/>
              <a:gd name="T57" fmla="*/ 464 h 1134"/>
              <a:gd name="T58" fmla="*/ 1443 w 1443"/>
              <a:gd name="T59" fmla="*/ 670 h 1134"/>
              <a:gd name="T60" fmla="*/ 1428 w 1443"/>
              <a:gd name="T61" fmla="*/ 706 h 1134"/>
              <a:gd name="T62" fmla="*/ 1391 w 1443"/>
              <a:gd name="T63" fmla="*/ 722 h 1134"/>
              <a:gd name="T64" fmla="*/ 52 w 1443"/>
              <a:gd name="T65" fmla="*/ 722 h 1134"/>
              <a:gd name="T66" fmla="*/ 16 w 1443"/>
              <a:gd name="T67" fmla="*/ 706 h 1134"/>
              <a:gd name="T68" fmla="*/ 0 w 1443"/>
              <a:gd name="T69" fmla="*/ 670 h 1134"/>
              <a:gd name="T70" fmla="*/ 0 w 1443"/>
              <a:gd name="T71" fmla="*/ 464 h 1134"/>
              <a:gd name="T72" fmla="*/ 16 w 1443"/>
              <a:gd name="T73" fmla="*/ 428 h 1134"/>
              <a:gd name="T74" fmla="*/ 52 w 1443"/>
              <a:gd name="T75" fmla="*/ 412 h 1134"/>
              <a:gd name="T76" fmla="*/ 1391 w 1443"/>
              <a:gd name="T77" fmla="*/ 412 h 1134"/>
              <a:gd name="T78" fmla="*/ 1428 w 1443"/>
              <a:gd name="T79" fmla="*/ 428 h 1134"/>
              <a:gd name="T80" fmla="*/ 1443 w 1443"/>
              <a:gd name="T81" fmla="*/ 464 h 1134"/>
              <a:gd name="T82" fmla="*/ 1443 w 1443"/>
              <a:gd name="T83" fmla="*/ 52 h 1134"/>
              <a:gd name="T84" fmla="*/ 1443 w 1443"/>
              <a:gd name="T85" fmla="*/ 258 h 1134"/>
              <a:gd name="T86" fmla="*/ 1428 w 1443"/>
              <a:gd name="T87" fmla="*/ 294 h 1134"/>
              <a:gd name="T88" fmla="*/ 1391 w 1443"/>
              <a:gd name="T89" fmla="*/ 309 h 1134"/>
              <a:gd name="T90" fmla="*/ 52 w 1443"/>
              <a:gd name="T91" fmla="*/ 309 h 1134"/>
              <a:gd name="T92" fmla="*/ 16 w 1443"/>
              <a:gd name="T93" fmla="*/ 294 h 1134"/>
              <a:gd name="T94" fmla="*/ 0 w 1443"/>
              <a:gd name="T95" fmla="*/ 258 h 1134"/>
              <a:gd name="T96" fmla="*/ 0 w 1443"/>
              <a:gd name="T97" fmla="*/ 52 h 1134"/>
              <a:gd name="T98" fmla="*/ 16 w 1443"/>
              <a:gd name="T99" fmla="*/ 16 h 1134"/>
              <a:gd name="T100" fmla="*/ 52 w 1443"/>
              <a:gd name="T101" fmla="*/ 0 h 1134"/>
              <a:gd name="T102" fmla="*/ 1391 w 1443"/>
              <a:gd name="T103" fmla="*/ 0 h 1134"/>
              <a:gd name="T104" fmla="*/ 1428 w 1443"/>
              <a:gd name="T105" fmla="*/ 16 h 1134"/>
              <a:gd name="T106" fmla="*/ 1443 w 1443"/>
              <a:gd name="T107" fmla="*/ 5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43" h="1134">
                <a:moveTo>
                  <a:pt x="825" y="1031"/>
                </a:moveTo>
                <a:lnTo>
                  <a:pt x="1340" y="1031"/>
                </a:lnTo>
                <a:lnTo>
                  <a:pt x="1340" y="928"/>
                </a:lnTo>
                <a:lnTo>
                  <a:pt x="825" y="928"/>
                </a:lnTo>
                <a:lnTo>
                  <a:pt x="825" y="1031"/>
                </a:lnTo>
                <a:close/>
                <a:moveTo>
                  <a:pt x="515" y="619"/>
                </a:moveTo>
                <a:lnTo>
                  <a:pt x="1340" y="619"/>
                </a:lnTo>
                <a:lnTo>
                  <a:pt x="1340" y="516"/>
                </a:lnTo>
                <a:lnTo>
                  <a:pt x="515" y="516"/>
                </a:lnTo>
                <a:lnTo>
                  <a:pt x="515" y="619"/>
                </a:lnTo>
                <a:close/>
                <a:moveTo>
                  <a:pt x="1031" y="206"/>
                </a:moveTo>
                <a:lnTo>
                  <a:pt x="1340" y="206"/>
                </a:lnTo>
                <a:lnTo>
                  <a:pt x="1340" y="103"/>
                </a:lnTo>
                <a:lnTo>
                  <a:pt x="1031" y="103"/>
                </a:lnTo>
                <a:lnTo>
                  <a:pt x="1031" y="206"/>
                </a:lnTo>
                <a:close/>
                <a:moveTo>
                  <a:pt x="1443" y="876"/>
                </a:moveTo>
                <a:lnTo>
                  <a:pt x="1443" y="1082"/>
                </a:lnTo>
                <a:cubicBezTo>
                  <a:pt x="1443" y="1096"/>
                  <a:pt x="1438" y="1108"/>
                  <a:pt x="1428" y="1119"/>
                </a:cubicBezTo>
                <a:cubicBezTo>
                  <a:pt x="1417" y="1129"/>
                  <a:pt x="1405" y="1134"/>
                  <a:pt x="1391" y="1134"/>
                </a:cubicBezTo>
                <a:lnTo>
                  <a:pt x="52" y="1134"/>
                </a:lnTo>
                <a:cubicBezTo>
                  <a:pt x="38" y="1134"/>
                  <a:pt x="26" y="1129"/>
                  <a:pt x="16" y="1119"/>
                </a:cubicBezTo>
                <a:cubicBezTo>
                  <a:pt x="5" y="1108"/>
                  <a:pt x="0" y="1096"/>
                  <a:pt x="0" y="1082"/>
                </a:cubicBezTo>
                <a:lnTo>
                  <a:pt x="0" y="876"/>
                </a:lnTo>
                <a:cubicBezTo>
                  <a:pt x="0" y="862"/>
                  <a:pt x="5" y="850"/>
                  <a:pt x="16" y="840"/>
                </a:cubicBezTo>
                <a:cubicBezTo>
                  <a:pt x="26" y="830"/>
                  <a:pt x="38" y="825"/>
                  <a:pt x="52" y="825"/>
                </a:cubicBezTo>
                <a:lnTo>
                  <a:pt x="1391" y="825"/>
                </a:lnTo>
                <a:cubicBezTo>
                  <a:pt x="1405" y="825"/>
                  <a:pt x="1417" y="830"/>
                  <a:pt x="1428" y="840"/>
                </a:cubicBezTo>
                <a:cubicBezTo>
                  <a:pt x="1438" y="850"/>
                  <a:pt x="1443" y="862"/>
                  <a:pt x="1443" y="876"/>
                </a:cubicBezTo>
                <a:close/>
                <a:moveTo>
                  <a:pt x="1443" y="464"/>
                </a:moveTo>
                <a:lnTo>
                  <a:pt x="1443" y="670"/>
                </a:lnTo>
                <a:cubicBezTo>
                  <a:pt x="1443" y="684"/>
                  <a:pt x="1438" y="696"/>
                  <a:pt x="1428" y="706"/>
                </a:cubicBezTo>
                <a:cubicBezTo>
                  <a:pt x="1417" y="717"/>
                  <a:pt x="1405" y="722"/>
                  <a:pt x="1391" y="722"/>
                </a:cubicBezTo>
                <a:lnTo>
                  <a:pt x="52" y="722"/>
                </a:lnTo>
                <a:cubicBezTo>
                  <a:pt x="38" y="722"/>
                  <a:pt x="26" y="717"/>
                  <a:pt x="16" y="706"/>
                </a:cubicBezTo>
                <a:cubicBezTo>
                  <a:pt x="5" y="696"/>
                  <a:pt x="0" y="684"/>
                  <a:pt x="0" y="670"/>
                </a:cubicBezTo>
                <a:lnTo>
                  <a:pt x="0" y="464"/>
                </a:lnTo>
                <a:cubicBezTo>
                  <a:pt x="0" y="450"/>
                  <a:pt x="5" y="438"/>
                  <a:pt x="16" y="428"/>
                </a:cubicBezTo>
                <a:cubicBezTo>
                  <a:pt x="26" y="418"/>
                  <a:pt x="38" y="412"/>
                  <a:pt x="52" y="412"/>
                </a:cubicBezTo>
                <a:lnTo>
                  <a:pt x="1391" y="412"/>
                </a:lnTo>
                <a:cubicBezTo>
                  <a:pt x="1405" y="412"/>
                  <a:pt x="1417" y="418"/>
                  <a:pt x="1428" y="428"/>
                </a:cubicBezTo>
                <a:cubicBezTo>
                  <a:pt x="1438" y="438"/>
                  <a:pt x="1443" y="450"/>
                  <a:pt x="1443" y="464"/>
                </a:cubicBezTo>
                <a:close/>
                <a:moveTo>
                  <a:pt x="1443" y="52"/>
                </a:moveTo>
                <a:lnTo>
                  <a:pt x="1443" y="258"/>
                </a:lnTo>
                <a:cubicBezTo>
                  <a:pt x="1443" y="272"/>
                  <a:pt x="1438" y="284"/>
                  <a:pt x="1428" y="294"/>
                </a:cubicBezTo>
                <a:cubicBezTo>
                  <a:pt x="1417" y="304"/>
                  <a:pt x="1405" y="309"/>
                  <a:pt x="1391" y="309"/>
                </a:cubicBezTo>
                <a:lnTo>
                  <a:pt x="52" y="309"/>
                </a:lnTo>
                <a:cubicBezTo>
                  <a:pt x="38" y="309"/>
                  <a:pt x="26" y="304"/>
                  <a:pt x="16" y="294"/>
                </a:cubicBezTo>
                <a:cubicBezTo>
                  <a:pt x="5" y="284"/>
                  <a:pt x="0" y="272"/>
                  <a:pt x="0" y="258"/>
                </a:cubicBezTo>
                <a:lnTo>
                  <a:pt x="0" y="52"/>
                </a:lnTo>
                <a:cubicBezTo>
                  <a:pt x="0" y="38"/>
                  <a:pt x="5" y="26"/>
                  <a:pt x="16" y="16"/>
                </a:cubicBezTo>
                <a:cubicBezTo>
                  <a:pt x="26" y="5"/>
                  <a:pt x="38" y="0"/>
                  <a:pt x="52" y="0"/>
                </a:cubicBezTo>
                <a:lnTo>
                  <a:pt x="1391" y="0"/>
                </a:lnTo>
                <a:cubicBezTo>
                  <a:pt x="1405" y="0"/>
                  <a:pt x="1417" y="5"/>
                  <a:pt x="1428" y="16"/>
                </a:cubicBezTo>
                <a:cubicBezTo>
                  <a:pt x="1438" y="26"/>
                  <a:pt x="1443" y="38"/>
                  <a:pt x="1443"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8" name="Filter Icon"/>
          <p:cNvSpPr>
            <a:spLocks noChangeAspect="1"/>
          </p:cNvSpPr>
          <p:nvPr/>
        </p:nvSpPr>
        <p:spPr bwMode="auto">
          <a:xfrm>
            <a:off x="7226479" y="4212556"/>
            <a:ext cx="247650" cy="244475"/>
          </a:xfrm>
          <a:custGeom>
            <a:avLst/>
            <a:gdLst>
              <a:gd name="T0" fmla="*/ 1134 w 1143"/>
              <a:gd name="T1" fmla="*/ 32 h 1134"/>
              <a:gd name="T2" fmla="*/ 1123 w 1143"/>
              <a:gd name="T3" fmla="*/ 88 h 1134"/>
              <a:gd name="T4" fmla="*/ 726 w 1143"/>
              <a:gd name="T5" fmla="*/ 485 h 1134"/>
              <a:gd name="T6" fmla="*/ 726 w 1143"/>
              <a:gd name="T7" fmla="*/ 1082 h 1134"/>
              <a:gd name="T8" fmla="*/ 695 w 1143"/>
              <a:gd name="T9" fmla="*/ 1130 h 1134"/>
              <a:gd name="T10" fmla="*/ 674 w 1143"/>
              <a:gd name="T11" fmla="*/ 1134 h 1134"/>
              <a:gd name="T12" fmla="*/ 638 w 1143"/>
              <a:gd name="T13" fmla="*/ 1119 h 1134"/>
              <a:gd name="T14" fmla="*/ 432 w 1143"/>
              <a:gd name="T15" fmla="*/ 912 h 1134"/>
              <a:gd name="T16" fmla="*/ 417 w 1143"/>
              <a:gd name="T17" fmla="*/ 876 h 1134"/>
              <a:gd name="T18" fmla="*/ 417 w 1143"/>
              <a:gd name="T19" fmla="*/ 485 h 1134"/>
              <a:gd name="T20" fmla="*/ 20 w 1143"/>
              <a:gd name="T21" fmla="*/ 88 h 1134"/>
              <a:gd name="T22" fmla="*/ 9 w 1143"/>
              <a:gd name="T23" fmla="*/ 32 h 1134"/>
              <a:gd name="T24" fmla="*/ 56 w 1143"/>
              <a:gd name="T25" fmla="*/ 0 h 1134"/>
              <a:gd name="T26" fmla="*/ 1087 w 1143"/>
              <a:gd name="T27" fmla="*/ 0 h 1134"/>
              <a:gd name="T28" fmla="*/ 1134 w 1143"/>
              <a:gd name="T29" fmla="*/ 3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43" h="1134">
                <a:moveTo>
                  <a:pt x="1134" y="32"/>
                </a:moveTo>
                <a:cubicBezTo>
                  <a:pt x="1143" y="54"/>
                  <a:pt x="1139" y="72"/>
                  <a:pt x="1123" y="88"/>
                </a:cubicBezTo>
                <a:lnTo>
                  <a:pt x="726" y="485"/>
                </a:lnTo>
                <a:lnTo>
                  <a:pt x="726" y="1082"/>
                </a:lnTo>
                <a:cubicBezTo>
                  <a:pt x="726" y="1105"/>
                  <a:pt x="715" y="1121"/>
                  <a:pt x="695" y="1130"/>
                </a:cubicBezTo>
                <a:cubicBezTo>
                  <a:pt x="688" y="1132"/>
                  <a:pt x="681" y="1134"/>
                  <a:pt x="674" y="1134"/>
                </a:cubicBezTo>
                <a:cubicBezTo>
                  <a:pt x="660" y="1134"/>
                  <a:pt x="648" y="1129"/>
                  <a:pt x="638" y="1119"/>
                </a:cubicBezTo>
                <a:lnTo>
                  <a:pt x="432" y="912"/>
                </a:lnTo>
                <a:cubicBezTo>
                  <a:pt x="422" y="902"/>
                  <a:pt x="417" y="890"/>
                  <a:pt x="417" y="876"/>
                </a:cubicBezTo>
                <a:lnTo>
                  <a:pt x="417" y="485"/>
                </a:lnTo>
                <a:lnTo>
                  <a:pt x="20" y="88"/>
                </a:lnTo>
                <a:cubicBezTo>
                  <a:pt x="3" y="72"/>
                  <a:pt x="0" y="54"/>
                  <a:pt x="9" y="32"/>
                </a:cubicBezTo>
                <a:cubicBezTo>
                  <a:pt x="18" y="11"/>
                  <a:pt x="34" y="0"/>
                  <a:pt x="56" y="0"/>
                </a:cubicBezTo>
                <a:lnTo>
                  <a:pt x="1087" y="0"/>
                </a:lnTo>
                <a:cubicBezTo>
                  <a:pt x="1109" y="0"/>
                  <a:pt x="1125" y="11"/>
                  <a:pt x="1134" y="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9" name="Briefcase Icon"/>
          <p:cNvSpPr>
            <a:spLocks noChangeAspect="1" noEditPoints="1"/>
          </p:cNvSpPr>
          <p:nvPr/>
        </p:nvSpPr>
        <p:spPr bwMode="auto">
          <a:xfrm>
            <a:off x="7636475" y="4200649"/>
            <a:ext cx="312738" cy="268288"/>
          </a:xfrm>
          <a:custGeom>
            <a:avLst/>
            <a:gdLst>
              <a:gd name="T0" fmla="*/ 515 w 1443"/>
              <a:gd name="T1" fmla="*/ 206 h 1236"/>
              <a:gd name="T2" fmla="*/ 928 w 1443"/>
              <a:gd name="T3" fmla="*/ 206 h 1236"/>
              <a:gd name="T4" fmla="*/ 928 w 1443"/>
              <a:gd name="T5" fmla="*/ 103 h 1236"/>
              <a:gd name="T6" fmla="*/ 515 w 1443"/>
              <a:gd name="T7" fmla="*/ 103 h 1236"/>
              <a:gd name="T8" fmla="*/ 515 w 1443"/>
              <a:gd name="T9" fmla="*/ 206 h 1236"/>
              <a:gd name="T10" fmla="*/ 1443 w 1443"/>
              <a:gd name="T11" fmla="*/ 721 h 1236"/>
              <a:gd name="T12" fmla="*/ 1443 w 1443"/>
              <a:gd name="T13" fmla="*/ 1107 h 1236"/>
              <a:gd name="T14" fmla="*/ 1405 w 1443"/>
              <a:gd name="T15" fmla="*/ 1198 h 1236"/>
              <a:gd name="T16" fmla="*/ 1314 w 1443"/>
              <a:gd name="T17" fmla="*/ 1236 h 1236"/>
              <a:gd name="T18" fmla="*/ 129 w 1443"/>
              <a:gd name="T19" fmla="*/ 1236 h 1236"/>
              <a:gd name="T20" fmla="*/ 38 w 1443"/>
              <a:gd name="T21" fmla="*/ 1198 h 1236"/>
              <a:gd name="T22" fmla="*/ 0 w 1443"/>
              <a:gd name="T23" fmla="*/ 1107 h 1236"/>
              <a:gd name="T24" fmla="*/ 0 w 1443"/>
              <a:gd name="T25" fmla="*/ 721 h 1236"/>
              <a:gd name="T26" fmla="*/ 541 w 1443"/>
              <a:gd name="T27" fmla="*/ 721 h 1236"/>
              <a:gd name="T28" fmla="*/ 541 w 1443"/>
              <a:gd name="T29" fmla="*/ 850 h 1236"/>
              <a:gd name="T30" fmla="*/ 556 w 1443"/>
              <a:gd name="T31" fmla="*/ 886 h 1236"/>
              <a:gd name="T32" fmla="*/ 593 w 1443"/>
              <a:gd name="T33" fmla="*/ 901 h 1236"/>
              <a:gd name="T34" fmla="*/ 850 w 1443"/>
              <a:gd name="T35" fmla="*/ 901 h 1236"/>
              <a:gd name="T36" fmla="*/ 886 w 1443"/>
              <a:gd name="T37" fmla="*/ 886 h 1236"/>
              <a:gd name="T38" fmla="*/ 902 w 1443"/>
              <a:gd name="T39" fmla="*/ 850 h 1236"/>
              <a:gd name="T40" fmla="*/ 902 w 1443"/>
              <a:gd name="T41" fmla="*/ 721 h 1236"/>
              <a:gd name="T42" fmla="*/ 1443 w 1443"/>
              <a:gd name="T43" fmla="*/ 721 h 1236"/>
              <a:gd name="T44" fmla="*/ 824 w 1443"/>
              <a:gd name="T45" fmla="*/ 721 h 1236"/>
              <a:gd name="T46" fmla="*/ 824 w 1443"/>
              <a:gd name="T47" fmla="*/ 824 h 1236"/>
              <a:gd name="T48" fmla="*/ 618 w 1443"/>
              <a:gd name="T49" fmla="*/ 824 h 1236"/>
              <a:gd name="T50" fmla="*/ 618 w 1443"/>
              <a:gd name="T51" fmla="*/ 721 h 1236"/>
              <a:gd name="T52" fmla="*/ 824 w 1443"/>
              <a:gd name="T53" fmla="*/ 721 h 1236"/>
              <a:gd name="T54" fmla="*/ 1443 w 1443"/>
              <a:gd name="T55" fmla="*/ 335 h 1236"/>
              <a:gd name="T56" fmla="*/ 1443 w 1443"/>
              <a:gd name="T57" fmla="*/ 644 h 1236"/>
              <a:gd name="T58" fmla="*/ 0 w 1443"/>
              <a:gd name="T59" fmla="*/ 644 h 1236"/>
              <a:gd name="T60" fmla="*/ 0 w 1443"/>
              <a:gd name="T61" fmla="*/ 335 h 1236"/>
              <a:gd name="T62" fmla="*/ 38 w 1443"/>
              <a:gd name="T63" fmla="*/ 244 h 1236"/>
              <a:gd name="T64" fmla="*/ 129 w 1443"/>
              <a:gd name="T65" fmla="*/ 206 h 1236"/>
              <a:gd name="T66" fmla="*/ 412 w 1443"/>
              <a:gd name="T67" fmla="*/ 206 h 1236"/>
              <a:gd name="T68" fmla="*/ 412 w 1443"/>
              <a:gd name="T69" fmla="*/ 77 h 1236"/>
              <a:gd name="T70" fmla="*/ 435 w 1443"/>
              <a:gd name="T71" fmla="*/ 22 h 1236"/>
              <a:gd name="T72" fmla="*/ 490 w 1443"/>
              <a:gd name="T73" fmla="*/ 0 h 1236"/>
              <a:gd name="T74" fmla="*/ 953 w 1443"/>
              <a:gd name="T75" fmla="*/ 0 h 1236"/>
              <a:gd name="T76" fmla="*/ 1008 w 1443"/>
              <a:gd name="T77" fmla="*/ 22 h 1236"/>
              <a:gd name="T78" fmla="*/ 1031 w 1443"/>
              <a:gd name="T79" fmla="*/ 77 h 1236"/>
              <a:gd name="T80" fmla="*/ 1031 w 1443"/>
              <a:gd name="T81" fmla="*/ 206 h 1236"/>
              <a:gd name="T82" fmla="*/ 1314 w 1443"/>
              <a:gd name="T83" fmla="*/ 206 h 1236"/>
              <a:gd name="T84" fmla="*/ 1405 w 1443"/>
              <a:gd name="T85" fmla="*/ 244 h 1236"/>
              <a:gd name="T86" fmla="*/ 1443 w 1443"/>
              <a:gd name="T87" fmla="*/ 33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43" h="1236">
                <a:moveTo>
                  <a:pt x="515" y="206"/>
                </a:moveTo>
                <a:lnTo>
                  <a:pt x="928" y="206"/>
                </a:lnTo>
                <a:lnTo>
                  <a:pt x="928" y="103"/>
                </a:lnTo>
                <a:lnTo>
                  <a:pt x="515" y="103"/>
                </a:lnTo>
                <a:lnTo>
                  <a:pt x="515" y="206"/>
                </a:lnTo>
                <a:close/>
                <a:moveTo>
                  <a:pt x="1443" y="721"/>
                </a:moveTo>
                <a:lnTo>
                  <a:pt x="1443" y="1107"/>
                </a:lnTo>
                <a:cubicBezTo>
                  <a:pt x="1443" y="1143"/>
                  <a:pt x="1430" y="1173"/>
                  <a:pt x="1405" y="1198"/>
                </a:cubicBezTo>
                <a:cubicBezTo>
                  <a:pt x="1380" y="1224"/>
                  <a:pt x="1349" y="1236"/>
                  <a:pt x="1314" y="1236"/>
                </a:cubicBezTo>
                <a:lnTo>
                  <a:pt x="129" y="1236"/>
                </a:lnTo>
                <a:cubicBezTo>
                  <a:pt x="93" y="1236"/>
                  <a:pt x="63" y="1224"/>
                  <a:pt x="38" y="1198"/>
                </a:cubicBezTo>
                <a:cubicBezTo>
                  <a:pt x="13" y="1173"/>
                  <a:pt x="0" y="1143"/>
                  <a:pt x="0" y="1107"/>
                </a:cubicBezTo>
                <a:lnTo>
                  <a:pt x="0" y="721"/>
                </a:lnTo>
                <a:lnTo>
                  <a:pt x="541" y="721"/>
                </a:lnTo>
                <a:lnTo>
                  <a:pt x="541" y="850"/>
                </a:lnTo>
                <a:cubicBezTo>
                  <a:pt x="541" y="864"/>
                  <a:pt x="546" y="876"/>
                  <a:pt x="556" y="886"/>
                </a:cubicBezTo>
                <a:cubicBezTo>
                  <a:pt x="567" y="896"/>
                  <a:pt x="579" y="901"/>
                  <a:pt x="593" y="901"/>
                </a:cubicBezTo>
                <a:lnTo>
                  <a:pt x="850" y="901"/>
                </a:lnTo>
                <a:cubicBezTo>
                  <a:pt x="864" y="901"/>
                  <a:pt x="876" y="896"/>
                  <a:pt x="886" y="886"/>
                </a:cubicBezTo>
                <a:cubicBezTo>
                  <a:pt x="897" y="876"/>
                  <a:pt x="902" y="864"/>
                  <a:pt x="902" y="850"/>
                </a:cubicBezTo>
                <a:lnTo>
                  <a:pt x="902" y="721"/>
                </a:lnTo>
                <a:lnTo>
                  <a:pt x="1443" y="721"/>
                </a:lnTo>
                <a:close/>
                <a:moveTo>
                  <a:pt x="824" y="721"/>
                </a:moveTo>
                <a:lnTo>
                  <a:pt x="824" y="824"/>
                </a:lnTo>
                <a:lnTo>
                  <a:pt x="618" y="824"/>
                </a:lnTo>
                <a:lnTo>
                  <a:pt x="618" y="721"/>
                </a:lnTo>
                <a:lnTo>
                  <a:pt x="824" y="721"/>
                </a:lnTo>
                <a:close/>
                <a:moveTo>
                  <a:pt x="1443" y="335"/>
                </a:moveTo>
                <a:lnTo>
                  <a:pt x="1443" y="644"/>
                </a:lnTo>
                <a:lnTo>
                  <a:pt x="0" y="644"/>
                </a:lnTo>
                <a:lnTo>
                  <a:pt x="0" y="335"/>
                </a:lnTo>
                <a:cubicBezTo>
                  <a:pt x="0" y="299"/>
                  <a:pt x="13" y="269"/>
                  <a:pt x="38" y="244"/>
                </a:cubicBezTo>
                <a:cubicBezTo>
                  <a:pt x="63" y="218"/>
                  <a:pt x="93" y="206"/>
                  <a:pt x="129" y="206"/>
                </a:cubicBezTo>
                <a:lnTo>
                  <a:pt x="412" y="206"/>
                </a:lnTo>
                <a:lnTo>
                  <a:pt x="412" y="77"/>
                </a:lnTo>
                <a:cubicBezTo>
                  <a:pt x="412" y="56"/>
                  <a:pt x="420" y="37"/>
                  <a:pt x="435" y="22"/>
                </a:cubicBezTo>
                <a:cubicBezTo>
                  <a:pt x="450" y="7"/>
                  <a:pt x="468" y="0"/>
                  <a:pt x="490" y="0"/>
                </a:cubicBezTo>
                <a:lnTo>
                  <a:pt x="953" y="0"/>
                </a:lnTo>
                <a:cubicBezTo>
                  <a:pt x="975" y="0"/>
                  <a:pt x="993" y="7"/>
                  <a:pt x="1008" y="22"/>
                </a:cubicBezTo>
                <a:cubicBezTo>
                  <a:pt x="1023" y="37"/>
                  <a:pt x="1031" y="56"/>
                  <a:pt x="1031" y="77"/>
                </a:cubicBezTo>
                <a:lnTo>
                  <a:pt x="1031" y="206"/>
                </a:lnTo>
                <a:lnTo>
                  <a:pt x="1314" y="206"/>
                </a:lnTo>
                <a:cubicBezTo>
                  <a:pt x="1349" y="206"/>
                  <a:pt x="1380" y="218"/>
                  <a:pt x="1405" y="244"/>
                </a:cubicBezTo>
                <a:cubicBezTo>
                  <a:pt x="1430" y="269"/>
                  <a:pt x="1443" y="299"/>
                  <a:pt x="1443" y="33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0" name="Fullscreen Icon"/>
          <p:cNvSpPr>
            <a:spLocks noChangeAspect="1"/>
          </p:cNvSpPr>
          <p:nvPr/>
        </p:nvSpPr>
        <p:spPr bwMode="auto">
          <a:xfrm>
            <a:off x="8109971" y="4200649"/>
            <a:ext cx="266700" cy="268288"/>
          </a:xfrm>
          <a:custGeom>
            <a:avLst/>
            <a:gdLst>
              <a:gd name="T0" fmla="*/ 1033 w 1237"/>
              <a:gd name="T1" fmla="*/ 332 h 1236"/>
              <a:gd name="T2" fmla="*/ 747 w 1237"/>
              <a:gd name="T3" fmla="*/ 618 h 1236"/>
              <a:gd name="T4" fmla="*/ 1033 w 1237"/>
              <a:gd name="T5" fmla="*/ 904 h 1236"/>
              <a:gd name="T6" fmla="*/ 1149 w 1237"/>
              <a:gd name="T7" fmla="*/ 788 h 1236"/>
              <a:gd name="T8" fmla="*/ 1205 w 1237"/>
              <a:gd name="T9" fmla="*/ 777 h 1236"/>
              <a:gd name="T10" fmla="*/ 1237 w 1237"/>
              <a:gd name="T11" fmla="*/ 824 h 1236"/>
              <a:gd name="T12" fmla="*/ 1237 w 1237"/>
              <a:gd name="T13" fmla="*/ 1185 h 1236"/>
              <a:gd name="T14" fmla="*/ 1221 w 1237"/>
              <a:gd name="T15" fmla="*/ 1221 h 1236"/>
              <a:gd name="T16" fmla="*/ 1185 w 1237"/>
              <a:gd name="T17" fmla="*/ 1236 h 1236"/>
              <a:gd name="T18" fmla="*/ 824 w 1237"/>
              <a:gd name="T19" fmla="*/ 1236 h 1236"/>
              <a:gd name="T20" fmla="*/ 777 w 1237"/>
              <a:gd name="T21" fmla="*/ 1204 h 1236"/>
              <a:gd name="T22" fmla="*/ 788 w 1237"/>
              <a:gd name="T23" fmla="*/ 1149 h 1236"/>
              <a:gd name="T24" fmla="*/ 904 w 1237"/>
              <a:gd name="T25" fmla="*/ 1033 h 1236"/>
              <a:gd name="T26" fmla="*/ 618 w 1237"/>
              <a:gd name="T27" fmla="*/ 747 h 1236"/>
              <a:gd name="T28" fmla="*/ 332 w 1237"/>
              <a:gd name="T29" fmla="*/ 1033 h 1236"/>
              <a:gd name="T30" fmla="*/ 448 w 1237"/>
              <a:gd name="T31" fmla="*/ 1149 h 1236"/>
              <a:gd name="T32" fmla="*/ 460 w 1237"/>
              <a:gd name="T33" fmla="*/ 1204 h 1236"/>
              <a:gd name="T34" fmla="*/ 412 w 1237"/>
              <a:gd name="T35" fmla="*/ 1236 h 1236"/>
              <a:gd name="T36" fmla="*/ 51 w 1237"/>
              <a:gd name="T37" fmla="*/ 1236 h 1236"/>
              <a:gd name="T38" fmla="*/ 15 w 1237"/>
              <a:gd name="T39" fmla="*/ 1221 h 1236"/>
              <a:gd name="T40" fmla="*/ 0 w 1237"/>
              <a:gd name="T41" fmla="*/ 1185 h 1236"/>
              <a:gd name="T42" fmla="*/ 0 w 1237"/>
              <a:gd name="T43" fmla="*/ 824 h 1236"/>
              <a:gd name="T44" fmla="*/ 32 w 1237"/>
              <a:gd name="T45" fmla="*/ 777 h 1236"/>
              <a:gd name="T46" fmla="*/ 88 w 1237"/>
              <a:gd name="T47" fmla="*/ 788 h 1236"/>
              <a:gd name="T48" fmla="*/ 204 w 1237"/>
              <a:gd name="T49" fmla="*/ 904 h 1236"/>
              <a:gd name="T50" fmla="*/ 489 w 1237"/>
              <a:gd name="T51" fmla="*/ 618 h 1236"/>
              <a:gd name="T52" fmla="*/ 204 w 1237"/>
              <a:gd name="T53" fmla="*/ 332 h 1236"/>
              <a:gd name="T54" fmla="*/ 88 w 1237"/>
              <a:gd name="T55" fmla="*/ 448 h 1236"/>
              <a:gd name="T56" fmla="*/ 51 w 1237"/>
              <a:gd name="T57" fmla="*/ 463 h 1236"/>
              <a:gd name="T58" fmla="*/ 32 w 1237"/>
              <a:gd name="T59" fmla="*/ 459 h 1236"/>
              <a:gd name="T60" fmla="*/ 0 w 1237"/>
              <a:gd name="T61" fmla="*/ 412 h 1236"/>
              <a:gd name="T62" fmla="*/ 0 w 1237"/>
              <a:gd name="T63" fmla="*/ 51 h 1236"/>
              <a:gd name="T64" fmla="*/ 15 w 1237"/>
              <a:gd name="T65" fmla="*/ 15 h 1236"/>
              <a:gd name="T66" fmla="*/ 51 w 1237"/>
              <a:gd name="T67" fmla="*/ 0 h 1236"/>
              <a:gd name="T68" fmla="*/ 412 w 1237"/>
              <a:gd name="T69" fmla="*/ 0 h 1236"/>
              <a:gd name="T70" fmla="*/ 460 w 1237"/>
              <a:gd name="T71" fmla="*/ 32 h 1236"/>
              <a:gd name="T72" fmla="*/ 448 w 1237"/>
              <a:gd name="T73" fmla="*/ 87 h 1236"/>
              <a:gd name="T74" fmla="*/ 332 w 1237"/>
              <a:gd name="T75" fmla="*/ 203 h 1236"/>
              <a:gd name="T76" fmla="*/ 618 w 1237"/>
              <a:gd name="T77" fmla="*/ 489 h 1236"/>
              <a:gd name="T78" fmla="*/ 904 w 1237"/>
              <a:gd name="T79" fmla="*/ 203 h 1236"/>
              <a:gd name="T80" fmla="*/ 788 w 1237"/>
              <a:gd name="T81" fmla="*/ 87 h 1236"/>
              <a:gd name="T82" fmla="*/ 777 w 1237"/>
              <a:gd name="T83" fmla="*/ 32 h 1236"/>
              <a:gd name="T84" fmla="*/ 824 w 1237"/>
              <a:gd name="T85" fmla="*/ 0 h 1236"/>
              <a:gd name="T86" fmla="*/ 1185 w 1237"/>
              <a:gd name="T87" fmla="*/ 0 h 1236"/>
              <a:gd name="T88" fmla="*/ 1221 w 1237"/>
              <a:gd name="T89" fmla="*/ 15 h 1236"/>
              <a:gd name="T90" fmla="*/ 1237 w 1237"/>
              <a:gd name="T91" fmla="*/ 51 h 1236"/>
              <a:gd name="T92" fmla="*/ 1237 w 1237"/>
              <a:gd name="T93" fmla="*/ 412 h 1236"/>
              <a:gd name="T94" fmla="*/ 1205 w 1237"/>
              <a:gd name="T95" fmla="*/ 459 h 1236"/>
              <a:gd name="T96" fmla="*/ 1185 w 1237"/>
              <a:gd name="T97" fmla="*/ 463 h 1236"/>
              <a:gd name="T98" fmla="*/ 1149 w 1237"/>
              <a:gd name="T99" fmla="*/ 448 h 1236"/>
              <a:gd name="T100" fmla="*/ 1033 w 1237"/>
              <a:gd name="T101" fmla="*/ 3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37" h="1236">
                <a:moveTo>
                  <a:pt x="1033" y="332"/>
                </a:moveTo>
                <a:lnTo>
                  <a:pt x="747" y="618"/>
                </a:lnTo>
                <a:lnTo>
                  <a:pt x="1033" y="904"/>
                </a:lnTo>
                <a:lnTo>
                  <a:pt x="1149" y="788"/>
                </a:lnTo>
                <a:cubicBezTo>
                  <a:pt x="1164" y="771"/>
                  <a:pt x="1183" y="767"/>
                  <a:pt x="1205" y="777"/>
                </a:cubicBezTo>
                <a:cubicBezTo>
                  <a:pt x="1226" y="786"/>
                  <a:pt x="1237" y="802"/>
                  <a:pt x="1237" y="824"/>
                </a:cubicBezTo>
                <a:lnTo>
                  <a:pt x="1237" y="1185"/>
                </a:lnTo>
                <a:cubicBezTo>
                  <a:pt x="1237" y="1199"/>
                  <a:pt x="1231" y="1211"/>
                  <a:pt x="1221" y="1221"/>
                </a:cubicBezTo>
                <a:cubicBezTo>
                  <a:pt x="1211" y="1231"/>
                  <a:pt x="1199" y="1236"/>
                  <a:pt x="1185" y="1236"/>
                </a:cubicBezTo>
                <a:lnTo>
                  <a:pt x="824" y="1236"/>
                </a:lnTo>
                <a:cubicBezTo>
                  <a:pt x="802" y="1236"/>
                  <a:pt x="786" y="1226"/>
                  <a:pt x="777" y="1204"/>
                </a:cubicBezTo>
                <a:cubicBezTo>
                  <a:pt x="768" y="1183"/>
                  <a:pt x="771" y="1165"/>
                  <a:pt x="788" y="1149"/>
                </a:cubicBezTo>
                <a:lnTo>
                  <a:pt x="904" y="1033"/>
                </a:lnTo>
                <a:lnTo>
                  <a:pt x="618" y="747"/>
                </a:lnTo>
                <a:lnTo>
                  <a:pt x="332" y="1033"/>
                </a:lnTo>
                <a:lnTo>
                  <a:pt x="448" y="1149"/>
                </a:lnTo>
                <a:cubicBezTo>
                  <a:pt x="465" y="1165"/>
                  <a:pt x="469" y="1183"/>
                  <a:pt x="460" y="1204"/>
                </a:cubicBezTo>
                <a:cubicBezTo>
                  <a:pt x="451" y="1226"/>
                  <a:pt x="435" y="1236"/>
                  <a:pt x="412" y="1236"/>
                </a:cubicBezTo>
                <a:lnTo>
                  <a:pt x="51" y="1236"/>
                </a:lnTo>
                <a:cubicBezTo>
                  <a:pt x="38" y="1236"/>
                  <a:pt x="25" y="1231"/>
                  <a:pt x="15" y="1221"/>
                </a:cubicBezTo>
                <a:cubicBezTo>
                  <a:pt x="5" y="1211"/>
                  <a:pt x="0" y="1199"/>
                  <a:pt x="0" y="1185"/>
                </a:cubicBezTo>
                <a:lnTo>
                  <a:pt x="0" y="824"/>
                </a:lnTo>
                <a:cubicBezTo>
                  <a:pt x="0" y="802"/>
                  <a:pt x="11" y="786"/>
                  <a:pt x="32" y="777"/>
                </a:cubicBezTo>
                <a:cubicBezTo>
                  <a:pt x="53" y="767"/>
                  <a:pt x="72" y="771"/>
                  <a:pt x="88" y="788"/>
                </a:cubicBezTo>
                <a:lnTo>
                  <a:pt x="204" y="904"/>
                </a:lnTo>
                <a:lnTo>
                  <a:pt x="489" y="618"/>
                </a:lnTo>
                <a:lnTo>
                  <a:pt x="204" y="332"/>
                </a:lnTo>
                <a:lnTo>
                  <a:pt x="88" y="448"/>
                </a:lnTo>
                <a:cubicBezTo>
                  <a:pt x="78" y="458"/>
                  <a:pt x="65" y="463"/>
                  <a:pt x="51" y="463"/>
                </a:cubicBezTo>
                <a:cubicBezTo>
                  <a:pt x="45" y="463"/>
                  <a:pt x="39" y="462"/>
                  <a:pt x="32" y="459"/>
                </a:cubicBezTo>
                <a:cubicBezTo>
                  <a:pt x="11" y="450"/>
                  <a:pt x="0" y="434"/>
                  <a:pt x="0" y="412"/>
                </a:cubicBezTo>
                <a:lnTo>
                  <a:pt x="0" y="51"/>
                </a:lnTo>
                <a:cubicBezTo>
                  <a:pt x="0" y="37"/>
                  <a:pt x="5" y="25"/>
                  <a:pt x="15" y="15"/>
                </a:cubicBezTo>
                <a:cubicBezTo>
                  <a:pt x="25" y="5"/>
                  <a:pt x="38" y="0"/>
                  <a:pt x="51" y="0"/>
                </a:cubicBezTo>
                <a:lnTo>
                  <a:pt x="412" y="0"/>
                </a:lnTo>
                <a:cubicBezTo>
                  <a:pt x="435" y="0"/>
                  <a:pt x="451" y="10"/>
                  <a:pt x="460" y="32"/>
                </a:cubicBezTo>
                <a:cubicBezTo>
                  <a:pt x="469" y="53"/>
                  <a:pt x="465" y="71"/>
                  <a:pt x="448" y="87"/>
                </a:cubicBezTo>
                <a:lnTo>
                  <a:pt x="332" y="203"/>
                </a:lnTo>
                <a:lnTo>
                  <a:pt x="618" y="489"/>
                </a:lnTo>
                <a:lnTo>
                  <a:pt x="904" y="203"/>
                </a:lnTo>
                <a:lnTo>
                  <a:pt x="788" y="87"/>
                </a:lnTo>
                <a:cubicBezTo>
                  <a:pt x="771" y="71"/>
                  <a:pt x="768" y="53"/>
                  <a:pt x="777" y="32"/>
                </a:cubicBezTo>
                <a:cubicBezTo>
                  <a:pt x="786" y="10"/>
                  <a:pt x="802" y="0"/>
                  <a:pt x="824" y="0"/>
                </a:cubicBezTo>
                <a:lnTo>
                  <a:pt x="1185" y="0"/>
                </a:lnTo>
                <a:cubicBezTo>
                  <a:pt x="1199" y="0"/>
                  <a:pt x="1211" y="5"/>
                  <a:pt x="1221" y="15"/>
                </a:cubicBezTo>
                <a:cubicBezTo>
                  <a:pt x="1231" y="25"/>
                  <a:pt x="1237" y="37"/>
                  <a:pt x="1237" y="51"/>
                </a:cubicBezTo>
                <a:lnTo>
                  <a:pt x="1237" y="412"/>
                </a:lnTo>
                <a:cubicBezTo>
                  <a:pt x="1237" y="434"/>
                  <a:pt x="1226" y="450"/>
                  <a:pt x="1205" y="459"/>
                </a:cubicBezTo>
                <a:cubicBezTo>
                  <a:pt x="1198" y="462"/>
                  <a:pt x="1191" y="463"/>
                  <a:pt x="1185" y="463"/>
                </a:cubicBezTo>
                <a:cubicBezTo>
                  <a:pt x="1171" y="463"/>
                  <a:pt x="1159" y="458"/>
                  <a:pt x="1149" y="448"/>
                </a:cubicBezTo>
                <a:lnTo>
                  <a:pt x="1033" y="33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1" name="Group Icon"/>
          <p:cNvSpPr>
            <a:spLocks noChangeAspect="1" noEditPoints="1"/>
          </p:cNvSpPr>
          <p:nvPr/>
        </p:nvSpPr>
        <p:spPr bwMode="auto">
          <a:xfrm>
            <a:off x="8528699" y="4178424"/>
            <a:ext cx="334963" cy="312738"/>
          </a:xfrm>
          <a:custGeom>
            <a:avLst/>
            <a:gdLst>
              <a:gd name="T0" fmla="*/ 264 w 1546"/>
              <a:gd name="T1" fmla="*/ 824 h 1442"/>
              <a:gd name="T2" fmla="*/ 45 w 1546"/>
              <a:gd name="T3" fmla="*/ 791 h 1442"/>
              <a:gd name="T4" fmla="*/ 100 w 1546"/>
              <a:gd name="T5" fmla="*/ 412 h 1442"/>
              <a:gd name="T6" fmla="*/ 214 w 1546"/>
              <a:gd name="T7" fmla="*/ 463 h 1442"/>
              <a:gd name="T8" fmla="*/ 416 w 1546"/>
              <a:gd name="T9" fmla="*/ 462 h 1442"/>
              <a:gd name="T10" fmla="*/ 478 w 1546"/>
              <a:gd name="T11" fmla="*/ 721 h 1442"/>
              <a:gd name="T12" fmla="*/ 1281 w 1546"/>
              <a:gd name="T13" fmla="*/ 1386 h 1442"/>
              <a:gd name="T14" fmla="*/ 421 w 1546"/>
              <a:gd name="T15" fmla="*/ 1442 h 1442"/>
              <a:gd name="T16" fmla="*/ 206 w 1546"/>
              <a:gd name="T17" fmla="*/ 1234 h 1442"/>
              <a:gd name="T18" fmla="*/ 220 w 1546"/>
              <a:gd name="T19" fmla="*/ 1063 h 1442"/>
              <a:gd name="T20" fmla="*/ 276 w 1546"/>
              <a:gd name="T21" fmla="*/ 897 h 1442"/>
              <a:gd name="T22" fmla="*/ 395 w 1546"/>
              <a:gd name="T23" fmla="*/ 789 h 1442"/>
              <a:gd name="T24" fmla="*/ 519 w 1546"/>
              <a:gd name="T25" fmla="*/ 790 h 1442"/>
              <a:gd name="T26" fmla="*/ 664 w 1546"/>
              <a:gd name="T27" fmla="*/ 867 h 1442"/>
              <a:gd name="T28" fmla="*/ 882 w 1546"/>
              <a:gd name="T29" fmla="*/ 867 h 1442"/>
              <a:gd name="T30" fmla="*/ 1027 w 1546"/>
              <a:gd name="T31" fmla="*/ 790 h 1442"/>
              <a:gd name="T32" fmla="*/ 1151 w 1546"/>
              <a:gd name="T33" fmla="*/ 789 h 1442"/>
              <a:gd name="T34" fmla="*/ 1270 w 1546"/>
              <a:gd name="T35" fmla="*/ 897 h 1442"/>
              <a:gd name="T36" fmla="*/ 1326 w 1546"/>
              <a:gd name="T37" fmla="*/ 1063 h 1442"/>
              <a:gd name="T38" fmla="*/ 1340 w 1546"/>
              <a:gd name="T39" fmla="*/ 1234 h 1442"/>
              <a:gd name="T40" fmla="*/ 455 w 1546"/>
              <a:gd name="T41" fmla="*/ 351 h 1442"/>
              <a:gd name="T42" fmla="*/ 164 w 1546"/>
              <a:gd name="T43" fmla="*/ 351 h 1442"/>
              <a:gd name="T44" fmla="*/ 164 w 1546"/>
              <a:gd name="T45" fmla="*/ 60 h 1442"/>
              <a:gd name="T46" fmla="*/ 455 w 1546"/>
              <a:gd name="T47" fmla="*/ 60 h 1442"/>
              <a:gd name="T48" fmla="*/ 1082 w 1546"/>
              <a:gd name="T49" fmla="*/ 515 h 1442"/>
              <a:gd name="T50" fmla="*/ 773 w 1546"/>
              <a:gd name="T51" fmla="*/ 824 h 1442"/>
              <a:gd name="T52" fmla="*/ 464 w 1546"/>
              <a:gd name="T53" fmla="*/ 515 h 1442"/>
              <a:gd name="T54" fmla="*/ 773 w 1546"/>
              <a:gd name="T55" fmla="*/ 206 h 1442"/>
              <a:gd name="T56" fmla="*/ 1082 w 1546"/>
              <a:gd name="T57" fmla="*/ 515 h 1442"/>
              <a:gd name="T58" fmla="*/ 1501 w 1546"/>
              <a:gd name="T59" fmla="*/ 791 h 1442"/>
              <a:gd name="T60" fmla="*/ 1282 w 1546"/>
              <a:gd name="T61" fmla="*/ 824 h 1442"/>
              <a:gd name="T62" fmla="*/ 1134 w 1546"/>
              <a:gd name="T63" fmla="*/ 515 h 1442"/>
              <a:gd name="T64" fmla="*/ 1237 w 1546"/>
              <a:gd name="T65" fmla="*/ 480 h 1442"/>
              <a:gd name="T66" fmla="*/ 1411 w 1546"/>
              <a:gd name="T67" fmla="*/ 429 h 1442"/>
              <a:gd name="T68" fmla="*/ 1546 w 1546"/>
              <a:gd name="T69" fmla="*/ 696 h 1442"/>
              <a:gd name="T70" fmla="*/ 1382 w 1546"/>
              <a:gd name="T71" fmla="*/ 351 h 1442"/>
              <a:gd name="T72" fmla="*/ 1091 w 1546"/>
              <a:gd name="T73" fmla="*/ 351 h 1442"/>
              <a:gd name="T74" fmla="*/ 1091 w 1546"/>
              <a:gd name="T75" fmla="*/ 60 h 1442"/>
              <a:gd name="T76" fmla="*/ 1382 w 1546"/>
              <a:gd name="T77" fmla="*/ 60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6" h="1442">
                <a:moveTo>
                  <a:pt x="478" y="721"/>
                </a:moveTo>
                <a:cubicBezTo>
                  <a:pt x="391" y="724"/>
                  <a:pt x="320" y="758"/>
                  <a:pt x="264" y="824"/>
                </a:cubicBezTo>
                <a:lnTo>
                  <a:pt x="156" y="824"/>
                </a:lnTo>
                <a:cubicBezTo>
                  <a:pt x="112" y="824"/>
                  <a:pt x="75" y="813"/>
                  <a:pt x="45" y="791"/>
                </a:cubicBezTo>
                <a:cubicBezTo>
                  <a:pt x="15" y="770"/>
                  <a:pt x="0" y="738"/>
                  <a:pt x="0" y="696"/>
                </a:cubicBezTo>
                <a:cubicBezTo>
                  <a:pt x="0" y="507"/>
                  <a:pt x="33" y="412"/>
                  <a:pt x="100" y="412"/>
                </a:cubicBezTo>
                <a:cubicBezTo>
                  <a:pt x="103" y="412"/>
                  <a:pt x="115" y="417"/>
                  <a:pt x="135" y="429"/>
                </a:cubicBezTo>
                <a:cubicBezTo>
                  <a:pt x="155" y="440"/>
                  <a:pt x="181" y="451"/>
                  <a:pt x="214" y="463"/>
                </a:cubicBezTo>
                <a:cubicBezTo>
                  <a:pt x="246" y="475"/>
                  <a:pt x="278" y="480"/>
                  <a:pt x="309" y="480"/>
                </a:cubicBezTo>
                <a:cubicBezTo>
                  <a:pt x="345" y="480"/>
                  <a:pt x="381" y="474"/>
                  <a:pt x="416" y="462"/>
                </a:cubicBezTo>
                <a:cubicBezTo>
                  <a:pt x="414" y="482"/>
                  <a:pt x="412" y="499"/>
                  <a:pt x="412" y="515"/>
                </a:cubicBezTo>
                <a:cubicBezTo>
                  <a:pt x="412" y="590"/>
                  <a:pt x="434" y="658"/>
                  <a:pt x="478" y="721"/>
                </a:cubicBezTo>
                <a:close/>
                <a:moveTo>
                  <a:pt x="1340" y="1234"/>
                </a:moveTo>
                <a:cubicBezTo>
                  <a:pt x="1340" y="1298"/>
                  <a:pt x="1320" y="1349"/>
                  <a:pt x="1281" y="1386"/>
                </a:cubicBezTo>
                <a:cubicBezTo>
                  <a:pt x="1242" y="1424"/>
                  <a:pt x="1190" y="1442"/>
                  <a:pt x="1125" y="1442"/>
                </a:cubicBezTo>
                <a:lnTo>
                  <a:pt x="421" y="1442"/>
                </a:lnTo>
                <a:cubicBezTo>
                  <a:pt x="356" y="1442"/>
                  <a:pt x="304" y="1424"/>
                  <a:pt x="265" y="1386"/>
                </a:cubicBezTo>
                <a:cubicBezTo>
                  <a:pt x="226" y="1349"/>
                  <a:pt x="206" y="1298"/>
                  <a:pt x="206" y="1234"/>
                </a:cubicBezTo>
                <a:cubicBezTo>
                  <a:pt x="206" y="1205"/>
                  <a:pt x="207" y="1178"/>
                  <a:pt x="209" y="1151"/>
                </a:cubicBezTo>
                <a:cubicBezTo>
                  <a:pt x="211" y="1123"/>
                  <a:pt x="215" y="1094"/>
                  <a:pt x="220" y="1063"/>
                </a:cubicBezTo>
                <a:cubicBezTo>
                  <a:pt x="226" y="1031"/>
                  <a:pt x="233" y="1002"/>
                  <a:pt x="242" y="975"/>
                </a:cubicBezTo>
                <a:cubicBezTo>
                  <a:pt x="250" y="949"/>
                  <a:pt x="262" y="922"/>
                  <a:pt x="276" y="897"/>
                </a:cubicBezTo>
                <a:cubicBezTo>
                  <a:pt x="291" y="871"/>
                  <a:pt x="307" y="850"/>
                  <a:pt x="326" y="832"/>
                </a:cubicBezTo>
                <a:cubicBezTo>
                  <a:pt x="345" y="814"/>
                  <a:pt x="368" y="799"/>
                  <a:pt x="395" y="789"/>
                </a:cubicBezTo>
                <a:cubicBezTo>
                  <a:pt x="422" y="778"/>
                  <a:pt x="452" y="773"/>
                  <a:pt x="485" y="773"/>
                </a:cubicBezTo>
                <a:cubicBezTo>
                  <a:pt x="490" y="773"/>
                  <a:pt x="502" y="778"/>
                  <a:pt x="519" y="790"/>
                </a:cubicBezTo>
                <a:cubicBezTo>
                  <a:pt x="537" y="801"/>
                  <a:pt x="557" y="814"/>
                  <a:pt x="578" y="828"/>
                </a:cubicBezTo>
                <a:cubicBezTo>
                  <a:pt x="600" y="843"/>
                  <a:pt x="628" y="856"/>
                  <a:pt x="664" y="867"/>
                </a:cubicBezTo>
                <a:cubicBezTo>
                  <a:pt x="700" y="879"/>
                  <a:pt x="737" y="884"/>
                  <a:pt x="773" y="884"/>
                </a:cubicBezTo>
                <a:cubicBezTo>
                  <a:pt x="810" y="884"/>
                  <a:pt x="846" y="879"/>
                  <a:pt x="882" y="867"/>
                </a:cubicBezTo>
                <a:cubicBezTo>
                  <a:pt x="918" y="856"/>
                  <a:pt x="946" y="843"/>
                  <a:pt x="968" y="828"/>
                </a:cubicBezTo>
                <a:cubicBezTo>
                  <a:pt x="989" y="814"/>
                  <a:pt x="1009" y="801"/>
                  <a:pt x="1027" y="790"/>
                </a:cubicBezTo>
                <a:cubicBezTo>
                  <a:pt x="1044" y="778"/>
                  <a:pt x="1056" y="773"/>
                  <a:pt x="1061" y="773"/>
                </a:cubicBezTo>
                <a:cubicBezTo>
                  <a:pt x="1094" y="773"/>
                  <a:pt x="1124" y="778"/>
                  <a:pt x="1151" y="789"/>
                </a:cubicBezTo>
                <a:cubicBezTo>
                  <a:pt x="1178" y="799"/>
                  <a:pt x="1201" y="814"/>
                  <a:pt x="1220" y="832"/>
                </a:cubicBezTo>
                <a:cubicBezTo>
                  <a:pt x="1239" y="850"/>
                  <a:pt x="1255" y="871"/>
                  <a:pt x="1270" y="897"/>
                </a:cubicBezTo>
                <a:cubicBezTo>
                  <a:pt x="1284" y="922"/>
                  <a:pt x="1296" y="949"/>
                  <a:pt x="1304" y="975"/>
                </a:cubicBezTo>
                <a:cubicBezTo>
                  <a:pt x="1313" y="1002"/>
                  <a:pt x="1320" y="1031"/>
                  <a:pt x="1326" y="1063"/>
                </a:cubicBezTo>
                <a:cubicBezTo>
                  <a:pt x="1331" y="1094"/>
                  <a:pt x="1335" y="1123"/>
                  <a:pt x="1337" y="1151"/>
                </a:cubicBezTo>
                <a:cubicBezTo>
                  <a:pt x="1339" y="1178"/>
                  <a:pt x="1340" y="1205"/>
                  <a:pt x="1340" y="1234"/>
                </a:cubicBezTo>
                <a:close/>
                <a:moveTo>
                  <a:pt x="515" y="206"/>
                </a:moveTo>
                <a:cubicBezTo>
                  <a:pt x="515" y="263"/>
                  <a:pt x="495" y="311"/>
                  <a:pt x="455" y="351"/>
                </a:cubicBezTo>
                <a:cubicBezTo>
                  <a:pt x="415" y="392"/>
                  <a:pt x="366" y="412"/>
                  <a:pt x="309" y="412"/>
                </a:cubicBezTo>
                <a:cubicBezTo>
                  <a:pt x="252" y="412"/>
                  <a:pt x="204" y="392"/>
                  <a:pt x="164" y="351"/>
                </a:cubicBezTo>
                <a:cubicBezTo>
                  <a:pt x="123" y="311"/>
                  <a:pt x="103" y="263"/>
                  <a:pt x="103" y="206"/>
                </a:cubicBezTo>
                <a:cubicBezTo>
                  <a:pt x="103" y="149"/>
                  <a:pt x="123" y="100"/>
                  <a:pt x="164" y="60"/>
                </a:cubicBezTo>
                <a:cubicBezTo>
                  <a:pt x="204" y="20"/>
                  <a:pt x="252" y="0"/>
                  <a:pt x="309" y="0"/>
                </a:cubicBezTo>
                <a:cubicBezTo>
                  <a:pt x="366" y="0"/>
                  <a:pt x="415" y="20"/>
                  <a:pt x="455" y="60"/>
                </a:cubicBezTo>
                <a:cubicBezTo>
                  <a:pt x="495" y="100"/>
                  <a:pt x="515" y="149"/>
                  <a:pt x="515" y="206"/>
                </a:cubicBezTo>
                <a:close/>
                <a:moveTo>
                  <a:pt x="1082" y="515"/>
                </a:moveTo>
                <a:cubicBezTo>
                  <a:pt x="1082" y="600"/>
                  <a:pt x="1052" y="673"/>
                  <a:pt x="992" y="733"/>
                </a:cubicBezTo>
                <a:cubicBezTo>
                  <a:pt x="931" y="794"/>
                  <a:pt x="858" y="824"/>
                  <a:pt x="773" y="824"/>
                </a:cubicBezTo>
                <a:cubicBezTo>
                  <a:pt x="688" y="824"/>
                  <a:pt x="615" y="794"/>
                  <a:pt x="554" y="733"/>
                </a:cubicBezTo>
                <a:cubicBezTo>
                  <a:pt x="494" y="673"/>
                  <a:pt x="464" y="600"/>
                  <a:pt x="464" y="515"/>
                </a:cubicBezTo>
                <a:cubicBezTo>
                  <a:pt x="464" y="430"/>
                  <a:pt x="494" y="357"/>
                  <a:pt x="554" y="296"/>
                </a:cubicBezTo>
                <a:cubicBezTo>
                  <a:pt x="615" y="236"/>
                  <a:pt x="688" y="206"/>
                  <a:pt x="773" y="206"/>
                </a:cubicBezTo>
                <a:cubicBezTo>
                  <a:pt x="858" y="206"/>
                  <a:pt x="931" y="236"/>
                  <a:pt x="992" y="296"/>
                </a:cubicBezTo>
                <a:cubicBezTo>
                  <a:pt x="1052" y="357"/>
                  <a:pt x="1082" y="430"/>
                  <a:pt x="1082" y="515"/>
                </a:cubicBezTo>
                <a:close/>
                <a:moveTo>
                  <a:pt x="1546" y="696"/>
                </a:moveTo>
                <a:cubicBezTo>
                  <a:pt x="1546" y="738"/>
                  <a:pt x="1531" y="770"/>
                  <a:pt x="1501" y="791"/>
                </a:cubicBezTo>
                <a:cubicBezTo>
                  <a:pt x="1471" y="813"/>
                  <a:pt x="1434" y="824"/>
                  <a:pt x="1390" y="824"/>
                </a:cubicBezTo>
                <a:lnTo>
                  <a:pt x="1282" y="824"/>
                </a:lnTo>
                <a:cubicBezTo>
                  <a:pt x="1227" y="758"/>
                  <a:pt x="1155" y="724"/>
                  <a:pt x="1069" y="721"/>
                </a:cubicBezTo>
                <a:cubicBezTo>
                  <a:pt x="1112" y="658"/>
                  <a:pt x="1134" y="590"/>
                  <a:pt x="1134" y="515"/>
                </a:cubicBezTo>
                <a:cubicBezTo>
                  <a:pt x="1134" y="499"/>
                  <a:pt x="1132" y="482"/>
                  <a:pt x="1130" y="462"/>
                </a:cubicBezTo>
                <a:cubicBezTo>
                  <a:pt x="1165" y="474"/>
                  <a:pt x="1201" y="480"/>
                  <a:pt x="1237" y="480"/>
                </a:cubicBezTo>
                <a:cubicBezTo>
                  <a:pt x="1268" y="480"/>
                  <a:pt x="1300" y="475"/>
                  <a:pt x="1333" y="463"/>
                </a:cubicBezTo>
                <a:cubicBezTo>
                  <a:pt x="1365" y="451"/>
                  <a:pt x="1391" y="440"/>
                  <a:pt x="1411" y="429"/>
                </a:cubicBezTo>
                <a:cubicBezTo>
                  <a:pt x="1431" y="417"/>
                  <a:pt x="1443" y="412"/>
                  <a:pt x="1446" y="412"/>
                </a:cubicBezTo>
                <a:cubicBezTo>
                  <a:pt x="1513" y="412"/>
                  <a:pt x="1546" y="507"/>
                  <a:pt x="1546" y="696"/>
                </a:cubicBezTo>
                <a:close/>
                <a:moveTo>
                  <a:pt x="1443" y="206"/>
                </a:moveTo>
                <a:cubicBezTo>
                  <a:pt x="1443" y="263"/>
                  <a:pt x="1423" y="311"/>
                  <a:pt x="1382" y="351"/>
                </a:cubicBezTo>
                <a:cubicBezTo>
                  <a:pt x="1342" y="392"/>
                  <a:pt x="1294" y="412"/>
                  <a:pt x="1237" y="412"/>
                </a:cubicBezTo>
                <a:cubicBezTo>
                  <a:pt x="1180" y="412"/>
                  <a:pt x="1131" y="392"/>
                  <a:pt x="1091" y="351"/>
                </a:cubicBezTo>
                <a:cubicBezTo>
                  <a:pt x="1051" y="311"/>
                  <a:pt x="1031" y="263"/>
                  <a:pt x="1031" y="206"/>
                </a:cubicBezTo>
                <a:cubicBezTo>
                  <a:pt x="1031" y="149"/>
                  <a:pt x="1051" y="100"/>
                  <a:pt x="1091" y="60"/>
                </a:cubicBezTo>
                <a:cubicBezTo>
                  <a:pt x="1131" y="20"/>
                  <a:pt x="1180" y="0"/>
                  <a:pt x="1237" y="0"/>
                </a:cubicBezTo>
                <a:cubicBezTo>
                  <a:pt x="1294" y="0"/>
                  <a:pt x="1342" y="20"/>
                  <a:pt x="1382" y="60"/>
                </a:cubicBezTo>
                <a:cubicBezTo>
                  <a:pt x="1423" y="100"/>
                  <a:pt x="1443" y="149"/>
                  <a:pt x="1443" y="20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2" name="Link Icon"/>
          <p:cNvSpPr>
            <a:spLocks noChangeAspect="1" noEditPoints="1"/>
          </p:cNvSpPr>
          <p:nvPr/>
        </p:nvSpPr>
        <p:spPr bwMode="auto">
          <a:xfrm>
            <a:off x="9006165" y="4192712"/>
            <a:ext cx="284163" cy="284163"/>
          </a:xfrm>
          <a:custGeom>
            <a:avLst/>
            <a:gdLst>
              <a:gd name="T0" fmla="*/ 1137 w 1314"/>
              <a:gd name="T1" fmla="*/ 911 h 1314"/>
              <a:gd name="T2" fmla="*/ 914 w 1314"/>
              <a:gd name="T3" fmla="*/ 721 h 1314"/>
              <a:gd name="T4" fmla="*/ 872 w 1314"/>
              <a:gd name="T5" fmla="*/ 762 h 1314"/>
              <a:gd name="T6" fmla="*/ 901 w 1314"/>
              <a:gd name="T7" fmla="*/ 795 h 1314"/>
              <a:gd name="T8" fmla="*/ 914 w 1314"/>
              <a:gd name="T9" fmla="*/ 837 h 1314"/>
              <a:gd name="T10" fmla="*/ 837 w 1314"/>
              <a:gd name="T11" fmla="*/ 915 h 1314"/>
              <a:gd name="T12" fmla="*/ 794 w 1314"/>
              <a:gd name="T13" fmla="*/ 901 h 1314"/>
              <a:gd name="T14" fmla="*/ 762 w 1314"/>
              <a:gd name="T15" fmla="*/ 872 h 1314"/>
              <a:gd name="T16" fmla="*/ 720 w 1314"/>
              <a:gd name="T17" fmla="*/ 915 h 1314"/>
              <a:gd name="T18" fmla="*/ 909 w 1314"/>
              <a:gd name="T19" fmla="*/ 1137 h 1314"/>
              <a:gd name="T20" fmla="*/ 1018 w 1314"/>
              <a:gd name="T21" fmla="*/ 1138 h 1314"/>
              <a:gd name="T22" fmla="*/ 1159 w 1314"/>
              <a:gd name="T23" fmla="*/ 966 h 1314"/>
              <a:gd name="T24" fmla="*/ 571 w 1314"/>
              <a:gd name="T25" fmla="*/ 344 h 1314"/>
              <a:gd name="T26" fmla="*/ 350 w 1314"/>
              <a:gd name="T27" fmla="*/ 155 h 1314"/>
              <a:gd name="T28" fmla="*/ 177 w 1314"/>
              <a:gd name="T29" fmla="*/ 294 h 1314"/>
              <a:gd name="T30" fmla="*/ 177 w 1314"/>
              <a:gd name="T31" fmla="*/ 403 h 1314"/>
              <a:gd name="T32" fmla="*/ 399 w 1314"/>
              <a:gd name="T33" fmla="*/ 592 h 1314"/>
              <a:gd name="T34" fmla="*/ 442 w 1314"/>
              <a:gd name="T35" fmla="*/ 552 h 1314"/>
              <a:gd name="T36" fmla="*/ 412 w 1314"/>
              <a:gd name="T37" fmla="*/ 519 h 1314"/>
              <a:gd name="T38" fmla="*/ 399 w 1314"/>
              <a:gd name="T39" fmla="*/ 477 h 1314"/>
              <a:gd name="T40" fmla="*/ 476 w 1314"/>
              <a:gd name="T41" fmla="*/ 399 h 1314"/>
              <a:gd name="T42" fmla="*/ 519 w 1314"/>
              <a:gd name="T43" fmla="*/ 413 h 1314"/>
              <a:gd name="T44" fmla="*/ 552 w 1314"/>
              <a:gd name="T45" fmla="*/ 442 h 1314"/>
              <a:gd name="T46" fmla="*/ 593 w 1314"/>
              <a:gd name="T47" fmla="*/ 399 h 1314"/>
              <a:gd name="T48" fmla="*/ 1245 w 1314"/>
              <a:gd name="T49" fmla="*/ 1130 h 1314"/>
              <a:gd name="T50" fmla="*/ 964 w 1314"/>
              <a:gd name="T51" fmla="*/ 1314 h 1314"/>
              <a:gd name="T52" fmla="*/ 633 w 1314"/>
              <a:gd name="T53" fmla="*/ 1079 h 1314"/>
              <a:gd name="T54" fmla="*/ 637 w 1314"/>
              <a:gd name="T55" fmla="*/ 747 h 1314"/>
              <a:gd name="T56" fmla="*/ 399 w 1314"/>
              <a:gd name="T57" fmla="*/ 747 h 1314"/>
              <a:gd name="T58" fmla="*/ 68 w 1314"/>
              <a:gd name="T59" fmla="*/ 512 h 1314"/>
              <a:gd name="T60" fmla="*/ 68 w 1314"/>
              <a:gd name="T61" fmla="*/ 184 h 1314"/>
              <a:gd name="T62" fmla="*/ 350 w 1314"/>
              <a:gd name="T63" fmla="*/ 0 h 1314"/>
              <a:gd name="T64" fmla="*/ 680 w 1314"/>
              <a:gd name="T65" fmla="*/ 235 h 1314"/>
              <a:gd name="T66" fmla="*/ 676 w 1314"/>
              <a:gd name="T67" fmla="*/ 567 h 1314"/>
              <a:gd name="T68" fmla="*/ 914 w 1314"/>
              <a:gd name="T69" fmla="*/ 567 h 1314"/>
              <a:gd name="T70" fmla="*/ 1246 w 1314"/>
              <a:gd name="T71" fmla="*/ 802 h 1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14" h="1314">
                <a:moveTo>
                  <a:pt x="1159" y="966"/>
                </a:moveTo>
                <a:cubicBezTo>
                  <a:pt x="1159" y="945"/>
                  <a:pt x="1152" y="926"/>
                  <a:pt x="1137" y="911"/>
                </a:cubicBezTo>
                <a:lnTo>
                  <a:pt x="969" y="744"/>
                </a:lnTo>
                <a:cubicBezTo>
                  <a:pt x="954" y="729"/>
                  <a:pt x="936" y="721"/>
                  <a:pt x="914" y="721"/>
                </a:cubicBezTo>
                <a:cubicBezTo>
                  <a:pt x="892" y="721"/>
                  <a:pt x="873" y="730"/>
                  <a:pt x="856" y="747"/>
                </a:cubicBezTo>
                <a:cubicBezTo>
                  <a:pt x="858" y="749"/>
                  <a:pt x="863" y="754"/>
                  <a:pt x="872" y="762"/>
                </a:cubicBezTo>
                <a:cubicBezTo>
                  <a:pt x="880" y="770"/>
                  <a:pt x="886" y="776"/>
                  <a:pt x="889" y="779"/>
                </a:cubicBezTo>
                <a:cubicBezTo>
                  <a:pt x="892" y="783"/>
                  <a:pt x="896" y="788"/>
                  <a:pt x="901" y="795"/>
                </a:cubicBezTo>
                <a:cubicBezTo>
                  <a:pt x="906" y="802"/>
                  <a:pt x="910" y="808"/>
                  <a:pt x="912" y="815"/>
                </a:cubicBezTo>
                <a:cubicBezTo>
                  <a:pt x="914" y="822"/>
                  <a:pt x="914" y="829"/>
                  <a:pt x="914" y="837"/>
                </a:cubicBezTo>
                <a:cubicBezTo>
                  <a:pt x="914" y="859"/>
                  <a:pt x="907" y="877"/>
                  <a:pt x="892" y="892"/>
                </a:cubicBezTo>
                <a:cubicBezTo>
                  <a:pt x="877" y="907"/>
                  <a:pt x="859" y="915"/>
                  <a:pt x="837" y="915"/>
                </a:cubicBezTo>
                <a:cubicBezTo>
                  <a:pt x="829" y="915"/>
                  <a:pt x="822" y="914"/>
                  <a:pt x="815" y="912"/>
                </a:cubicBezTo>
                <a:cubicBezTo>
                  <a:pt x="808" y="910"/>
                  <a:pt x="801" y="906"/>
                  <a:pt x="794" y="901"/>
                </a:cubicBezTo>
                <a:cubicBezTo>
                  <a:pt x="788" y="896"/>
                  <a:pt x="782" y="892"/>
                  <a:pt x="779" y="889"/>
                </a:cubicBezTo>
                <a:cubicBezTo>
                  <a:pt x="776" y="886"/>
                  <a:pt x="770" y="881"/>
                  <a:pt x="762" y="872"/>
                </a:cubicBezTo>
                <a:cubicBezTo>
                  <a:pt x="754" y="863"/>
                  <a:pt x="749" y="858"/>
                  <a:pt x="747" y="857"/>
                </a:cubicBezTo>
                <a:cubicBezTo>
                  <a:pt x="729" y="873"/>
                  <a:pt x="720" y="893"/>
                  <a:pt x="720" y="915"/>
                </a:cubicBezTo>
                <a:cubicBezTo>
                  <a:pt x="720" y="937"/>
                  <a:pt x="728" y="955"/>
                  <a:pt x="743" y="970"/>
                </a:cubicBezTo>
                <a:lnTo>
                  <a:pt x="909" y="1137"/>
                </a:lnTo>
                <a:cubicBezTo>
                  <a:pt x="923" y="1151"/>
                  <a:pt x="942" y="1159"/>
                  <a:pt x="964" y="1159"/>
                </a:cubicBezTo>
                <a:cubicBezTo>
                  <a:pt x="985" y="1159"/>
                  <a:pt x="1003" y="1152"/>
                  <a:pt x="1018" y="1138"/>
                </a:cubicBezTo>
                <a:lnTo>
                  <a:pt x="1137" y="1020"/>
                </a:lnTo>
                <a:cubicBezTo>
                  <a:pt x="1152" y="1005"/>
                  <a:pt x="1159" y="987"/>
                  <a:pt x="1159" y="966"/>
                </a:cubicBezTo>
                <a:close/>
                <a:moveTo>
                  <a:pt x="593" y="399"/>
                </a:moveTo>
                <a:cubicBezTo>
                  <a:pt x="593" y="377"/>
                  <a:pt x="586" y="359"/>
                  <a:pt x="571" y="344"/>
                </a:cubicBezTo>
                <a:lnTo>
                  <a:pt x="405" y="177"/>
                </a:lnTo>
                <a:cubicBezTo>
                  <a:pt x="390" y="162"/>
                  <a:pt x="372" y="155"/>
                  <a:pt x="350" y="155"/>
                </a:cubicBezTo>
                <a:cubicBezTo>
                  <a:pt x="329" y="155"/>
                  <a:pt x="311" y="162"/>
                  <a:pt x="295" y="176"/>
                </a:cubicBezTo>
                <a:lnTo>
                  <a:pt x="177" y="294"/>
                </a:lnTo>
                <a:cubicBezTo>
                  <a:pt x="162" y="309"/>
                  <a:pt x="154" y="327"/>
                  <a:pt x="154" y="348"/>
                </a:cubicBezTo>
                <a:cubicBezTo>
                  <a:pt x="154" y="369"/>
                  <a:pt x="162" y="388"/>
                  <a:pt x="177" y="403"/>
                </a:cubicBezTo>
                <a:lnTo>
                  <a:pt x="344" y="570"/>
                </a:lnTo>
                <a:cubicBezTo>
                  <a:pt x="359" y="585"/>
                  <a:pt x="377" y="592"/>
                  <a:pt x="399" y="592"/>
                </a:cubicBezTo>
                <a:cubicBezTo>
                  <a:pt x="422" y="592"/>
                  <a:pt x="441" y="583"/>
                  <a:pt x="457" y="567"/>
                </a:cubicBezTo>
                <a:cubicBezTo>
                  <a:pt x="455" y="565"/>
                  <a:pt x="450" y="560"/>
                  <a:pt x="442" y="552"/>
                </a:cubicBezTo>
                <a:cubicBezTo>
                  <a:pt x="433" y="544"/>
                  <a:pt x="428" y="538"/>
                  <a:pt x="425" y="535"/>
                </a:cubicBezTo>
                <a:cubicBezTo>
                  <a:pt x="422" y="531"/>
                  <a:pt x="418" y="526"/>
                  <a:pt x="412" y="519"/>
                </a:cubicBezTo>
                <a:cubicBezTo>
                  <a:pt x="407" y="512"/>
                  <a:pt x="404" y="506"/>
                  <a:pt x="402" y="499"/>
                </a:cubicBezTo>
                <a:cubicBezTo>
                  <a:pt x="400" y="492"/>
                  <a:pt x="399" y="485"/>
                  <a:pt x="399" y="477"/>
                </a:cubicBezTo>
                <a:cubicBezTo>
                  <a:pt x="399" y="455"/>
                  <a:pt x="407" y="437"/>
                  <a:pt x="422" y="422"/>
                </a:cubicBezTo>
                <a:cubicBezTo>
                  <a:pt x="437" y="407"/>
                  <a:pt x="455" y="399"/>
                  <a:pt x="476" y="399"/>
                </a:cubicBezTo>
                <a:cubicBezTo>
                  <a:pt x="485" y="399"/>
                  <a:pt x="492" y="400"/>
                  <a:pt x="499" y="402"/>
                </a:cubicBezTo>
                <a:cubicBezTo>
                  <a:pt x="505" y="404"/>
                  <a:pt x="512" y="408"/>
                  <a:pt x="519" y="413"/>
                </a:cubicBezTo>
                <a:cubicBezTo>
                  <a:pt x="526" y="418"/>
                  <a:pt x="531" y="422"/>
                  <a:pt x="534" y="425"/>
                </a:cubicBezTo>
                <a:cubicBezTo>
                  <a:pt x="538" y="428"/>
                  <a:pt x="543" y="433"/>
                  <a:pt x="552" y="442"/>
                </a:cubicBezTo>
                <a:cubicBezTo>
                  <a:pt x="560" y="451"/>
                  <a:pt x="565" y="456"/>
                  <a:pt x="567" y="457"/>
                </a:cubicBezTo>
                <a:cubicBezTo>
                  <a:pt x="584" y="441"/>
                  <a:pt x="593" y="421"/>
                  <a:pt x="593" y="399"/>
                </a:cubicBezTo>
                <a:close/>
                <a:moveTo>
                  <a:pt x="1314" y="966"/>
                </a:moveTo>
                <a:cubicBezTo>
                  <a:pt x="1314" y="1031"/>
                  <a:pt x="1291" y="1085"/>
                  <a:pt x="1245" y="1130"/>
                </a:cubicBezTo>
                <a:lnTo>
                  <a:pt x="1127" y="1247"/>
                </a:lnTo>
                <a:cubicBezTo>
                  <a:pt x="1082" y="1292"/>
                  <a:pt x="1028" y="1314"/>
                  <a:pt x="964" y="1314"/>
                </a:cubicBezTo>
                <a:cubicBezTo>
                  <a:pt x="899" y="1314"/>
                  <a:pt x="844" y="1291"/>
                  <a:pt x="799" y="1246"/>
                </a:cubicBezTo>
                <a:lnTo>
                  <a:pt x="633" y="1079"/>
                </a:lnTo>
                <a:cubicBezTo>
                  <a:pt x="589" y="1034"/>
                  <a:pt x="567" y="980"/>
                  <a:pt x="567" y="915"/>
                </a:cubicBezTo>
                <a:cubicBezTo>
                  <a:pt x="567" y="849"/>
                  <a:pt x="590" y="793"/>
                  <a:pt x="637" y="747"/>
                </a:cubicBezTo>
                <a:lnTo>
                  <a:pt x="567" y="676"/>
                </a:lnTo>
                <a:cubicBezTo>
                  <a:pt x="521" y="724"/>
                  <a:pt x="465" y="747"/>
                  <a:pt x="399" y="747"/>
                </a:cubicBezTo>
                <a:cubicBezTo>
                  <a:pt x="335" y="747"/>
                  <a:pt x="280" y="725"/>
                  <a:pt x="235" y="680"/>
                </a:cubicBezTo>
                <a:lnTo>
                  <a:pt x="68" y="512"/>
                </a:lnTo>
                <a:cubicBezTo>
                  <a:pt x="22" y="467"/>
                  <a:pt x="0" y="412"/>
                  <a:pt x="0" y="348"/>
                </a:cubicBezTo>
                <a:cubicBezTo>
                  <a:pt x="0" y="283"/>
                  <a:pt x="23" y="229"/>
                  <a:pt x="68" y="184"/>
                </a:cubicBezTo>
                <a:lnTo>
                  <a:pt x="187" y="67"/>
                </a:lnTo>
                <a:cubicBezTo>
                  <a:pt x="231" y="22"/>
                  <a:pt x="286" y="0"/>
                  <a:pt x="350" y="0"/>
                </a:cubicBezTo>
                <a:cubicBezTo>
                  <a:pt x="415" y="0"/>
                  <a:pt x="470" y="23"/>
                  <a:pt x="514" y="68"/>
                </a:cubicBezTo>
                <a:lnTo>
                  <a:pt x="680" y="235"/>
                </a:lnTo>
                <a:cubicBezTo>
                  <a:pt x="725" y="280"/>
                  <a:pt x="747" y="334"/>
                  <a:pt x="747" y="399"/>
                </a:cubicBezTo>
                <a:cubicBezTo>
                  <a:pt x="747" y="465"/>
                  <a:pt x="723" y="521"/>
                  <a:pt x="676" y="567"/>
                </a:cubicBezTo>
                <a:lnTo>
                  <a:pt x="747" y="638"/>
                </a:lnTo>
                <a:cubicBezTo>
                  <a:pt x="793" y="590"/>
                  <a:pt x="849" y="567"/>
                  <a:pt x="914" y="567"/>
                </a:cubicBezTo>
                <a:cubicBezTo>
                  <a:pt x="979" y="567"/>
                  <a:pt x="1034" y="589"/>
                  <a:pt x="1079" y="634"/>
                </a:cubicBezTo>
                <a:lnTo>
                  <a:pt x="1246" y="802"/>
                </a:lnTo>
                <a:cubicBezTo>
                  <a:pt x="1291" y="847"/>
                  <a:pt x="1314" y="902"/>
                  <a:pt x="1314" y="96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3" name="Cloud Icon"/>
          <p:cNvSpPr>
            <a:spLocks noChangeAspect="1"/>
          </p:cNvSpPr>
          <p:nvPr/>
        </p:nvSpPr>
        <p:spPr bwMode="auto">
          <a:xfrm>
            <a:off x="9432830" y="4211762"/>
            <a:ext cx="334963" cy="246063"/>
          </a:xfrm>
          <a:custGeom>
            <a:avLst/>
            <a:gdLst>
              <a:gd name="T0" fmla="*/ 1546 w 1546"/>
              <a:gd name="T1" fmla="*/ 825 h 1134"/>
              <a:gd name="T2" fmla="*/ 1455 w 1546"/>
              <a:gd name="T3" fmla="*/ 1043 h 1134"/>
              <a:gd name="T4" fmla="*/ 1236 w 1546"/>
              <a:gd name="T5" fmla="*/ 1134 h 1134"/>
              <a:gd name="T6" fmla="*/ 360 w 1546"/>
              <a:gd name="T7" fmla="*/ 1134 h 1134"/>
              <a:gd name="T8" fmla="*/ 106 w 1546"/>
              <a:gd name="T9" fmla="*/ 1028 h 1134"/>
              <a:gd name="T10" fmla="*/ 0 w 1546"/>
              <a:gd name="T11" fmla="*/ 773 h 1134"/>
              <a:gd name="T12" fmla="*/ 57 w 1546"/>
              <a:gd name="T13" fmla="*/ 579 h 1134"/>
              <a:gd name="T14" fmla="*/ 207 w 1546"/>
              <a:gd name="T15" fmla="*/ 447 h 1134"/>
              <a:gd name="T16" fmla="*/ 206 w 1546"/>
              <a:gd name="T17" fmla="*/ 412 h 1134"/>
              <a:gd name="T18" fmla="*/ 327 w 1546"/>
              <a:gd name="T19" fmla="*/ 121 h 1134"/>
              <a:gd name="T20" fmla="*/ 618 w 1546"/>
              <a:gd name="T21" fmla="*/ 0 h 1134"/>
              <a:gd name="T22" fmla="*/ 849 w 1546"/>
              <a:gd name="T23" fmla="*/ 71 h 1134"/>
              <a:gd name="T24" fmla="*/ 1000 w 1546"/>
              <a:gd name="T25" fmla="*/ 256 h 1134"/>
              <a:gd name="T26" fmla="*/ 1133 w 1546"/>
              <a:gd name="T27" fmla="*/ 206 h 1134"/>
              <a:gd name="T28" fmla="*/ 1279 w 1546"/>
              <a:gd name="T29" fmla="*/ 267 h 1134"/>
              <a:gd name="T30" fmla="*/ 1339 w 1546"/>
              <a:gd name="T31" fmla="*/ 412 h 1134"/>
              <a:gd name="T32" fmla="*/ 1306 w 1546"/>
              <a:gd name="T33" fmla="*/ 524 h 1134"/>
              <a:gd name="T34" fmla="*/ 1478 w 1546"/>
              <a:gd name="T35" fmla="*/ 632 h 1134"/>
              <a:gd name="T36" fmla="*/ 1545 w 1546"/>
              <a:gd name="T37" fmla="*/ 825 h 1134"/>
              <a:gd name="T38" fmla="*/ 1546 w 1546"/>
              <a:gd name="T39" fmla="*/ 82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46" h="1134">
                <a:moveTo>
                  <a:pt x="1546" y="825"/>
                </a:moveTo>
                <a:cubicBezTo>
                  <a:pt x="1546" y="910"/>
                  <a:pt x="1515" y="983"/>
                  <a:pt x="1455" y="1043"/>
                </a:cubicBezTo>
                <a:cubicBezTo>
                  <a:pt x="1395" y="1104"/>
                  <a:pt x="1322" y="1134"/>
                  <a:pt x="1236" y="1134"/>
                </a:cubicBezTo>
                <a:lnTo>
                  <a:pt x="360" y="1134"/>
                </a:lnTo>
                <a:cubicBezTo>
                  <a:pt x="261" y="1134"/>
                  <a:pt x="176" y="1098"/>
                  <a:pt x="106" y="1028"/>
                </a:cubicBezTo>
                <a:cubicBezTo>
                  <a:pt x="35" y="957"/>
                  <a:pt x="0" y="872"/>
                  <a:pt x="0" y="773"/>
                </a:cubicBezTo>
                <a:cubicBezTo>
                  <a:pt x="0" y="702"/>
                  <a:pt x="19" y="637"/>
                  <a:pt x="57" y="579"/>
                </a:cubicBezTo>
                <a:cubicBezTo>
                  <a:pt x="95" y="520"/>
                  <a:pt x="145" y="476"/>
                  <a:pt x="207" y="447"/>
                </a:cubicBezTo>
                <a:cubicBezTo>
                  <a:pt x="206" y="432"/>
                  <a:pt x="206" y="420"/>
                  <a:pt x="206" y="412"/>
                </a:cubicBezTo>
                <a:cubicBezTo>
                  <a:pt x="206" y="299"/>
                  <a:pt x="246" y="202"/>
                  <a:pt x="327" y="121"/>
                </a:cubicBezTo>
                <a:cubicBezTo>
                  <a:pt x="407" y="41"/>
                  <a:pt x="504" y="0"/>
                  <a:pt x="618" y="0"/>
                </a:cubicBezTo>
                <a:cubicBezTo>
                  <a:pt x="703" y="0"/>
                  <a:pt x="780" y="24"/>
                  <a:pt x="849" y="71"/>
                </a:cubicBezTo>
                <a:cubicBezTo>
                  <a:pt x="918" y="118"/>
                  <a:pt x="968" y="180"/>
                  <a:pt x="1000" y="256"/>
                </a:cubicBezTo>
                <a:cubicBezTo>
                  <a:pt x="1037" y="223"/>
                  <a:pt x="1082" y="206"/>
                  <a:pt x="1133" y="206"/>
                </a:cubicBezTo>
                <a:cubicBezTo>
                  <a:pt x="1190" y="206"/>
                  <a:pt x="1239" y="226"/>
                  <a:pt x="1279" y="267"/>
                </a:cubicBezTo>
                <a:cubicBezTo>
                  <a:pt x="1319" y="307"/>
                  <a:pt x="1339" y="356"/>
                  <a:pt x="1339" y="412"/>
                </a:cubicBezTo>
                <a:cubicBezTo>
                  <a:pt x="1339" y="453"/>
                  <a:pt x="1328" y="490"/>
                  <a:pt x="1306" y="524"/>
                </a:cubicBezTo>
                <a:cubicBezTo>
                  <a:pt x="1376" y="540"/>
                  <a:pt x="1433" y="576"/>
                  <a:pt x="1478" y="632"/>
                </a:cubicBezTo>
                <a:cubicBezTo>
                  <a:pt x="1523" y="688"/>
                  <a:pt x="1545" y="752"/>
                  <a:pt x="1545" y="825"/>
                </a:cubicBezTo>
                <a:lnTo>
                  <a:pt x="1546" y="82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4" name="Beaker Icon"/>
          <p:cNvSpPr>
            <a:spLocks noChangeAspect="1" noEditPoints="1"/>
          </p:cNvSpPr>
          <p:nvPr/>
        </p:nvSpPr>
        <p:spPr bwMode="auto">
          <a:xfrm>
            <a:off x="9922996" y="4200649"/>
            <a:ext cx="257175" cy="268288"/>
          </a:xfrm>
          <a:custGeom>
            <a:avLst/>
            <a:gdLst>
              <a:gd name="T0" fmla="*/ 1155 w 1191"/>
              <a:gd name="T1" fmla="*/ 1062 h 1236"/>
              <a:gd name="T2" fmla="*/ 1172 w 1191"/>
              <a:gd name="T3" fmla="*/ 1185 h 1236"/>
              <a:gd name="T4" fmla="*/ 1059 w 1191"/>
              <a:gd name="T5" fmla="*/ 1236 h 1236"/>
              <a:gd name="T6" fmla="*/ 132 w 1191"/>
              <a:gd name="T7" fmla="*/ 1236 h 1236"/>
              <a:gd name="T8" fmla="*/ 19 w 1191"/>
              <a:gd name="T9" fmla="*/ 1185 h 1236"/>
              <a:gd name="T10" fmla="*/ 36 w 1191"/>
              <a:gd name="T11" fmla="*/ 1062 h 1236"/>
              <a:gd name="T12" fmla="*/ 441 w 1191"/>
              <a:gd name="T13" fmla="*/ 424 h 1236"/>
              <a:gd name="T14" fmla="*/ 441 w 1191"/>
              <a:gd name="T15" fmla="*/ 103 h 1236"/>
              <a:gd name="T16" fmla="*/ 389 w 1191"/>
              <a:gd name="T17" fmla="*/ 103 h 1236"/>
              <a:gd name="T18" fmla="*/ 353 w 1191"/>
              <a:gd name="T19" fmla="*/ 87 h 1236"/>
              <a:gd name="T20" fmla="*/ 338 w 1191"/>
              <a:gd name="T21" fmla="*/ 51 h 1236"/>
              <a:gd name="T22" fmla="*/ 353 w 1191"/>
              <a:gd name="T23" fmla="*/ 15 h 1236"/>
              <a:gd name="T24" fmla="*/ 389 w 1191"/>
              <a:gd name="T25" fmla="*/ 0 h 1236"/>
              <a:gd name="T26" fmla="*/ 802 w 1191"/>
              <a:gd name="T27" fmla="*/ 0 h 1236"/>
              <a:gd name="T28" fmla="*/ 838 w 1191"/>
              <a:gd name="T29" fmla="*/ 15 h 1236"/>
              <a:gd name="T30" fmla="*/ 853 w 1191"/>
              <a:gd name="T31" fmla="*/ 51 h 1236"/>
              <a:gd name="T32" fmla="*/ 838 w 1191"/>
              <a:gd name="T33" fmla="*/ 87 h 1236"/>
              <a:gd name="T34" fmla="*/ 802 w 1191"/>
              <a:gd name="T35" fmla="*/ 103 h 1236"/>
              <a:gd name="T36" fmla="*/ 750 w 1191"/>
              <a:gd name="T37" fmla="*/ 103 h 1236"/>
              <a:gd name="T38" fmla="*/ 750 w 1191"/>
              <a:gd name="T39" fmla="*/ 424 h 1236"/>
              <a:gd name="T40" fmla="*/ 1155 w 1191"/>
              <a:gd name="T41" fmla="*/ 1062 h 1236"/>
              <a:gd name="T42" fmla="*/ 528 w 1191"/>
              <a:gd name="T43" fmla="*/ 479 h 1236"/>
              <a:gd name="T44" fmla="*/ 309 w 1191"/>
              <a:gd name="T45" fmla="*/ 824 h 1236"/>
              <a:gd name="T46" fmla="*/ 882 w 1191"/>
              <a:gd name="T47" fmla="*/ 824 h 1236"/>
              <a:gd name="T48" fmla="*/ 663 w 1191"/>
              <a:gd name="T49" fmla="*/ 479 h 1236"/>
              <a:gd name="T50" fmla="*/ 647 w 1191"/>
              <a:gd name="T51" fmla="*/ 454 h 1236"/>
              <a:gd name="T52" fmla="*/ 647 w 1191"/>
              <a:gd name="T53" fmla="*/ 424 h 1236"/>
              <a:gd name="T54" fmla="*/ 647 w 1191"/>
              <a:gd name="T55" fmla="*/ 103 h 1236"/>
              <a:gd name="T56" fmla="*/ 544 w 1191"/>
              <a:gd name="T57" fmla="*/ 103 h 1236"/>
              <a:gd name="T58" fmla="*/ 544 w 1191"/>
              <a:gd name="T59" fmla="*/ 424 h 1236"/>
              <a:gd name="T60" fmla="*/ 544 w 1191"/>
              <a:gd name="T61" fmla="*/ 454 h 1236"/>
              <a:gd name="T62" fmla="*/ 528 w 1191"/>
              <a:gd name="T63" fmla="*/ 47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91" h="1236">
                <a:moveTo>
                  <a:pt x="1155" y="1062"/>
                </a:moveTo>
                <a:cubicBezTo>
                  <a:pt x="1185" y="1110"/>
                  <a:pt x="1191" y="1151"/>
                  <a:pt x="1172" y="1185"/>
                </a:cubicBezTo>
                <a:cubicBezTo>
                  <a:pt x="1154" y="1219"/>
                  <a:pt x="1116" y="1236"/>
                  <a:pt x="1059" y="1236"/>
                </a:cubicBezTo>
                <a:lnTo>
                  <a:pt x="132" y="1236"/>
                </a:lnTo>
                <a:cubicBezTo>
                  <a:pt x="75" y="1236"/>
                  <a:pt x="37" y="1219"/>
                  <a:pt x="19" y="1185"/>
                </a:cubicBezTo>
                <a:cubicBezTo>
                  <a:pt x="0" y="1151"/>
                  <a:pt x="6" y="1110"/>
                  <a:pt x="36" y="1062"/>
                </a:cubicBezTo>
                <a:lnTo>
                  <a:pt x="441" y="424"/>
                </a:lnTo>
                <a:lnTo>
                  <a:pt x="441" y="103"/>
                </a:lnTo>
                <a:lnTo>
                  <a:pt x="389" y="103"/>
                </a:lnTo>
                <a:cubicBezTo>
                  <a:pt x="375" y="103"/>
                  <a:pt x="363" y="98"/>
                  <a:pt x="353" y="87"/>
                </a:cubicBezTo>
                <a:cubicBezTo>
                  <a:pt x="343" y="77"/>
                  <a:pt x="338" y="65"/>
                  <a:pt x="338" y="51"/>
                </a:cubicBezTo>
                <a:cubicBezTo>
                  <a:pt x="338" y="37"/>
                  <a:pt x="343" y="25"/>
                  <a:pt x="353" y="15"/>
                </a:cubicBezTo>
                <a:cubicBezTo>
                  <a:pt x="363" y="5"/>
                  <a:pt x="375" y="0"/>
                  <a:pt x="389" y="0"/>
                </a:cubicBezTo>
                <a:lnTo>
                  <a:pt x="802" y="0"/>
                </a:lnTo>
                <a:cubicBezTo>
                  <a:pt x="815" y="0"/>
                  <a:pt x="828" y="5"/>
                  <a:pt x="838" y="15"/>
                </a:cubicBezTo>
                <a:cubicBezTo>
                  <a:pt x="848" y="25"/>
                  <a:pt x="853" y="37"/>
                  <a:pt x="853" y="51"/>
                </a:cubicBezTo>
                <a:cubicBezTo>
                  <a:pt x="853" y="65"/>
                  <a:pt x="848" y="77"/>
                  <a:pt x="838" y="87"/>
                </a:cubicBezTo>
                <a:cubicBezTo>
                  <a:pt x="828" y="98"/>
                  <a:pt x="815" y="103"/>
                  <a:pt x="802" y="103"/>
                </a:cubicBezTo>
                <a:lnTo>
                  <a:pt x="750" y="103"/>
                </a:lnTo>
                <a:lnTo>
                  <a:pt x="750" y="424"/>
                </a:lnTo>
                <a:lnTo>
                  <a:pt x="1155" y="1062"/>
                </a:lnTo>
                <a:close/>
                <a:moveTo>
                  <a:pt x="528" y="479"/>
                </a:moveTo>
                <a:lnTo>
                  <a:pt x="309" y="824"/>
                </a:lnTo>
                <a:lnTo>
                  <a:pt x="882" y="824"/>
                </a:lnTo>
                <a:lnTo>
                  <a:pt x="663" y="479"/>
                </a:lnTo>
                <a:lnTo>
                  <a:pt x="647" y="454"/>
                </a:lnTo>
                <a:lnTo>
                  <a:pt x="647" y="424"/>
                </a:lnTo>
                <a:lnTo>
                  <a:pt x="647" y="103"/>
                </a:lnTo>
                <a:lnTo>
                  <a:pt x="544" y="103"/>
                </a:lnTo>
                <a:lnTo>
                  <a:pt x="544" y="424"/>
                </a:lnTo>
                <a:lnTo>
                  <a:pt x="544" y="454"/>
                </a:lnTo>
                <a:lnTo>
                  <a:pt x="528" y="4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5" name="Cut Icon"/>
          <p:cNvSpPr>
            <a:spLocks noChangeAspect="1" noEditPoints="1"/>
          </p:cNvSpPr>
          <p:nvPr/>
        </p:nvSpPr>
        <p:spPr bwMode="auto">
          <a:xfrm>
            <a:off x="10306798" y="4211762"/>
            <a:ext cx="312738" cy="246063"/>
          </a:xfrm>
          <a:custGeom>
            <a:avLst/>
            <a:gdLst>
              <a:gd name="T0" fmla="*/ 814 w 1449"/>
              <a:gd name="T1" fmla="*/ 531 h 1134"/>
              <a:gd name="T2" fmla="*/ 814 w 1449"/>
              <a:gd name="T3" fmla="*/ 603 h 1134"/>
              <a:gd name="T4" fmla="*/ 741 w 1449"/>
              <a:gd name="T5" fmla="*/ 603 h 1134"/>
              <a:gd name="T6" fmla="*/ 741 w 1449"/>
              <a:gd name="T7" fmla="*/ 531 h 1134"/>
              <a:gd name="T8" fmla="*/ 1019 w 1449"/>
              <a:gd name="T9" fmla="*/ 567 h 1134"/>
              <a:gd name="T10" fmla="*/ 1448 w 1449"/>
              <a:gd name="T11" fmla="*/ 933 h 1134"/>
              <a:gd name="T12" fmla="*/ 1316 w 1449"/>
              <a:gd name="T13" fmla="*/ 1025 h 1134"/>
              <a:gd name="T14" fmla="*/ 1268 w 1449"/>
              <a:gd name="T15" fmla="*/ 1024 h 1134"/>
              <a:gd name="T16" fmla="*/ 624 w 1449"/>
              <a:gd name="T17" fmla="*/ 766 h 1134"/>
              <a:gd name="T18" fmla="*/ 622 w 1449"/>
              <a:gd name="T19" fmla="*/ 848 h 1134"/>
              <a:gd name="T20" fmla="*/ 471 w 1449"/>
              <a:gd name="T21" fmla="*/ 1066 h 1134"/>
              <a:gd name="T22" fmla="*/ 69 w 1449"/>
              <a:gd name="T23" fmla="*/ 1071 h 1134"/>
              <a:gd name="T24" fmla="*/ 51 w 1449"/>
              <a:gd name="T25" fmla="*/ 786 h 1134"/>
              <a:gd name="T26" fmla="*/ 380 w 1449"/>
              <a:gd name="T27" fmla="*/ 619 h 1134"/>
              <a:gd name="T28" fmla="*/ 519 w 1449"/>
              <a:gd name="T29" fmla="*/ 626 h 1134"/>
              <a:gd name="T30" fmla="*/ 519 w 1449"/>
              <a:gd name="T31" fmla="*/ 508 h 1134"/>
              <a:gd name="T32" fmla="*/ 380 w 1449"/>
              <a:gd name="T33" fmla="*/ 515 h 1134"/>
              <a:gd name="T34" fmla="*/ 51 w 1449"/>
              <a:gd name="T35" fmla="*/ 348 h 1134"/>
              <a:gd name="T36" fmla="*/ 18 w 1449"/>
              <a:gd name="T37" fmla="*/ 139 h 1134"/>
              <a:gd name="T38" fmla="*/ 248 w 1449"/>
              <a:gd name="T39" fmla="*/ 0 h 1134"/>
              <a:gd name="T40" fmla="*/ 577 w 1449"/>
              <a:gd name="T41" fmla="*/ 167 h 1134"/>
              <a:gd name="T42" fmla="*/ 614 w 1449"/>
              <a:gd name="T43" fmla="*/ 364 h 1134"/>
              <a:gd name="T44" fmla="*/ 712 w 1449"/>
              <a:gd name="T45" fmla="*/ 421 h 1134"/>
              <a:gd name="T46" fmla="*/ 1293 w 1449"/>
              <a:gd name="T47" fmla="*/ 103 h 1134"/>
              <a:gd name="T48" fmla="*/ 1419 w 1449"/>
              <a:gd name="T49" fmla="*/ 160 h 1134"/>
              <a:gd name="T50" fmla="*/ 1427 w 1449"/>
              <a:gd name="T51" fmla="*/ 247 h 1134"/>
              <a:gd name="T52" fmla="*/ 471 w 1449"/>
              <a:gd name="T53" fmla="*/ 358 h 1134"/>
              <a:gd name="T54" fmla="*/ 403 w 1449"/>
              <a:gd name="T55" fmla="*/ 177 h 1134"/>
              <a:gd name="T56" fmla="*/ 157 w 1449"/>
              <a:gd name="T57" fmla="*/ 158 h 1134"/>
              <a:gd name="T58" fmla="*/ 225 w 1449"/>
              <a:gd name="T59" fmla="*/ 339 h 1134"/>
              <a:gd name="T60" fmla="*/ 471 w 1449"/>
              <a:gd name="T61" fmla="*/ 358 h 1134"/>
              <a:gd name="T62" fmla="*/ 488 w 1449"/>
              <a:gd name="T63" fmla="*/ 863 h 1134"/>
              <a:gd name="T64" fmla="*/ 380 w 1449"/>
              <a:gd name="T65" fmla="*/ 747 h 1134"/>
              <a:gd name="T66" fmla="*/ 140 w 1449"/>
              <a:gd name="T67" fmla="*/ 889 h 1134"/>
              <a:gd name="T68" fmla="*/ 248 w 1449"/>
              <a:gd name="T69" fmla="*/ 1005 h 1134"/>
              <a:gd name="T70" fmla="*/ 546 w 1449"/>
              <a:gd name="T71" fmla="*/ 464 h 1134"/>
              <a:gd name="T72" fmla="*/ 623 w 1449"/>
              <a:gd name="T73" fmla="*/ 502 h 1134"/>
              <a:gd name="T74" fmla="*/ 661 w 1449"/>
              <a:gd name="T75" fmla="*/ 450 h 1134"/>
              <a:gd name="T76" fmla="*/ 576 w 1449"/>
              <a:gd name="T77" fmla="*/ 433 h 1134"/>
              <a:gd name="T78" fmla="*/ 559 w 1449"/>
              <a:gd name="T79" fmla="*/ 452 h 1134"/>
              <a:gd name="T80" fmla="*/ 553 w 1449"/>
              <a:gd name="T81" fmla="*/ 457 h 1134"/>
              <a:gd name="T82" fmla="*/ 726 w 1449"/>
              <a:gd name="T83" fmla="*/ 644 h 1134"/>
              <a:gd name="T84" fmla="*/ 1396 w 1449"/>
              <a:gd name="T85" fmla="*/ 206 h 1134"/>
              <a:gd name="T86" fmla="*/ 675 w 1449"/>
              <a:gd name="T87" fmla="*/ 502 h 1134"/>
              <a:gd name="T88" fmla="*/ 546 w 1449"/>
              <a:gd name="T89" fmla="*/ 670 h 1134"/>
              <a:gd name="T90" fmla="*/ 559 w 1449"/>
              <a:gd name="T91" fmla="*/ 681 h 1134"/>
              <a:gd name="T92" fmla="*/ 576 w 1449"/>
              <a:gd name="T93" fmla="*/ 701 h 1134"/>
              <a:gd name="T94" fmla="*/ 726 w 1449"/>
              <a:gd name="T95" fmla="*/ 644 h 1134"/>
              <a:gd name="T96" fmla="*/ 1396 w 1449"/>
              <a:gd name="T97" fmla="*/ 928 h 1134"/>
              <a:gd name="T98" fmla="*/ 835 w 1449"/>
              <a:gd name="T99" fmla="*/ 710 h 1134"/>
              <a:gd name="T100" fmla="*/ 1293 w 1449"/>
              <a:gd name="T101" fmla="*/ 97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49" h="1134">
                <a:moveTo>
                  <a:pt x="778" y="515"/>
                </a:moveTo>
                <a:cubicBezTo>
                  <a:pt x="792" y="515"/>
                  <a:pt x="804" y="521"/>
                  <a:pt x="814" y="531"/>
                </a:cubicBezTo>
                <a:cubicBezTo>
                  <a:pt x="824" y="541"/>
                  <a:pt x="829" y="553"/>
                  <a:pt x="829" y="567"/>
                </a:cubicBezTo>
                <a:cubicBezTo>
                  <a:pt x="829" y="581"/>
                  <a:pt x="824" y="593"/>
                  <a:pt x="814" y="603"/>
                </a:cubicBezTo>
                <a:cubicBezTo>
                  <a:pt x="804" y="613"/>
                  <a:pt x="792" y="619"/>
                  <a:pt x="778" y="619"/>
                </a:cubicBezTo>
                <a:cubicBezTo>
                  <a:pt x="764" y="619"/>
                  <a:pt x="752" y="613"/>
                  <a:pt x="741" y="603"/>
                </a:cubicBezTo>
                <a:cubicBezTo>
                  <a:pt x="731" y="593"/>
                  <a:pt x="726" y="581"/>
                  <a:pt x="726" y="567"/>
                </a:cubicBezTo>
                <a:cubicBezTo>
                  <a:pt x="726" y="553"/>
                  <a:pt x="731" y="541"/>
                  <a:pt x="741" y="531"/>
                </a:cubicBezTo>
                <a:cubicBezTo>
                  <a:pt x="752" y="521"/>
                  <a:pt x="764" y="515"/>
                  <a:pt x="778" y="515"/>
                </a:cubicBezTo>
                <a:close/>
                <a:moveTo>
                  <a:pt x="1019" y="567"/>
                </a:moveTo>
                <a:lnTo>
                  <a:pt x="1427" y="887"/>
                </a:lnTo>
                <a:cubicBezTo>
                  <a:pt x="1442" y="898"/>
                  <a:pt x="1449" y="913"/>
                  <a:pt x="1448" y="933"/>
                </a:cubicBezTo>
                <a:cubicBezTo>
                  <a:pt x="1445" y="951"/>
                  <a:pt x="1435" y="965"/>
                  <a:pt x="1419" y="974"/>
                </a:cubicBezTo>
                <a:lnTo>
                  <a:pt x="1316" y="1025"/>
                </a:lnTo>
                <a:cubicBezTo>
                  <a:pt x="1309" y="1029"/>
                  <a:pt x="1302" y="1031"/>
                  <a:pt x="1293" y="1031"/>
                </a:cubicBezTo>
                <a:cubicBezTo>
                  <a:pt x="1284" y="1031"/>
                  <a:pt x="1276" y="1029"/>
                  <a:pt x="1268" y="1024"/>
                </a:cubicBezTo>
                <a:lnTo>
                  <a:pt x="712" y="713"/>
                </a:lnTo>
                <a:lnTo>
                  <a:pt x="624" y="766"/>
                </a:lnTo>
                <a:cubicBezTo>
                  <a:pt x="620" y="768"/>
                  <a:pt x="616" y="769"/>
                  <a:pt x="614" y="770"/>
                </a:cubicBezTo>
                <a:cubicBezTo>
                  <a:pt x="622" y="796"/>
                  <a:pt x="624" y="822"/>
                  <a:pt x="622" y="848"/>
                </a:cubicBezTo>
                <a:cubicBezTo>
                  <a:pt x="619" y="889"/>
                  <a:pt x="604" y="929"/>
                  <a:pt x="577" y="967"/>
                </a:cubicBezTo>
                <a:cubicBezTo>
                  <a:pt x="551" y="1005"/>
                  <a:pt x="516" y="1038"/>
                  <a:pt x="471" y="1066"/>
                </a:cubicBezTo>
                <a:cubicBezTo>
                  <a:pt x="400" y="1111"/>
                  <a:pt x="326" y="1134"/>
                  <a:pt x="248" y="1134"/>
                </a:cubicBezTo>
                <a:cubicBezTo>
                  <a:pt x="175" y="1134"/>
                  <a:pt x="115" y="1113"/>
                  <a:pt x="69" y="1071"/>
                </a:cubicBezTo>
                <a:cubicBezTo>
                  <a:pt x="21" y="1026"/>
                  <a:pt x="0" y="970"/>
                  <a:pt x="6" y="904"/>
                </a:cubicBezTo>
                <a:cubicBezTo>
                  <a:pt x="9" y="864"/>
                  <a:pt x="24" y="824"/>
                  <a:pt x="51" y="786"/>
                </a:cubicBezTo>
                <a:cubicBezTo>
                  <a:pt x="77" y="748"/>
                  <a:pt x="112" y="715"/>
                  <a:pt x="156" y="686"/>
                </a:cubicBezTo>
                <a:cubicBezTo>
                  <a:pt x="227" y="641"/>
                  <a:pt x="302" y="619"/>
                  <a:pt x="380" y="619"/>
                </a:cubicBezTo>
                <a:cubicBezTo>
                  <a:pt x="425" y="619"/>
                  <a:pt x="465" y="627"/>
                  <a:pt x="502" y="643"/>
                </a:cubicBezTo>
                <a:cubicBezTo>
                  <a:pt x="506" y="637"/>
                  <a:pt x="512" y="631"/>
                  <a:pt x="519" y="626"/>
                </a:cubicBezTo>
                <a:lnTo>
                  <a:pt x="618" y="567"/>
                </a:lnTo>
                <a:lnTo>
                  <a:pt x="519" y="508"/>
                </a:lnTo>
                <a:cubicBezTo>
                  <a:pt x="512" y="503"/>
                  <a:pt x="506" y="498"/>
                  <a:pt x="502" y="491"/>
                </a:cubicBezTo>
                <a:cubicBezTo>
                  <a:pt x="465" y="507"/>
                  <a:pt x="425" y="515"/>
                  <a:pt x="380" y="515"/>
                </a:cubicBezTo>
                <a:cubicBezTo>
                  <a:pt x="302" y="515"/>
                  <a:pt x="227" y="493"/>
                  <a:pt x="156" y="448"/>
                </a:cubicBezTo>
                <a:cubicBezTo>
                  <a:pt x="112" y="419"/>
                  <a:pt x="77" y="386"/>
                  <a:pt x="51" y="348"/>
                </a:cubicBezTo>
                <a:cubicBezTo>
                  <a:pt x="24" y="310"/>
                  <a:pt x="9" y="270"/>
                  <a:pt x="6" y="230"/>
                </a:cubicBezTo>
                <a:cubicBezTo>
                  <a:pt x="3" y="198"/>
                  <a:pt x="7" y="168"/>
                  <a:pt x="18" y="139"/>
                </a:cubicBezTo>
                <a:cubicBezTo>
                  <a:pt x="29" y="110"/>
                  <a:pt x="46" y="85"/>
                  <a:pt x="69" y="64"/>
                </a:cubicBezTo>
                <a:cubicBezTo>
                  <a:pt x="115" y="21"/>
                  <a:pt x="174" y="0"/>
                  <a:pt x="248" y="0"/>
                </a:cubicBezTo>
                <a:cubicBezTo>
                  <a:pt x="326" y="0"/>
                  <a:pt x="400" y="23"/>
                  <a:pt x="471" y="68"/>
                </a:cubicBezTo>
                <a:cubicBezTo>
                  <a:pt x="516" y="96"/>
                  <a:pt x="551" y="129"/>
                  <a:pt x="577" y="167"/>
                </a:cubicBezTo>
                <a:cubicBezTo>
                  <a:pt x="604" y="205"/>
                  <a:pt x="619" y="245"/>
                  <a:pt x="622" y="286"/>
                </a:cubicBezTo>
                <a:cubicBezTo>
                  <a:pt x="624" y="312"/>
                  <a:pt x="622" y="338"/>
                  <a:pt x="614" y="364"/>
                </a:cubicBezTo>
                <a:cubicBezTo>
                  <a:pt x="616" y="365"/>
                  <a:pt x="620" y="366"/>
                  <a:pt x="624" y="368"/>
                </a:cubicBezTo>
                <a:lnTo>
                  <a:pt x="712" y="421"/>
                </a:lnTo>
                <a:lnTo>
                  <a:pt x="1268" y="110"/>
                </a:lnTo>
                <a:cubicBezTo>
                  <a:pt x="1276" y="105"/>
                  <a:pt x="1284" y="103"/>
                  <a:pt x="1293" y="103"/>
                </a:cubicBezTo>
                <a:cubicBezTo>
                  <a:pt x="1302" y="103"/>
                  <a:pt x="1309" y="105"/>
                  <a:pt x="1316" y="109"/>
                </a:cubicBezTo>
                <a:lnTo>
                  <a:pt x="1419" y="160"/>
                </a:lnTo>
                <a:cubicBezTo>
                  <a:pt x="1435" y="169"/>
                  <a:pt x="1445" y="183"/>
                  <a:pt x="1448" y="202"/>
                </a:cubicBezTo>
                <a:cubicBezTo>
                  <a:pt x="1449" y="221"/>
                  <a:pt x="1443" y="236"/>
                  <a:pt x="1427" y="247"/>
                </a:cubicBezTo>
                <a:lnTo>
                  <a:pt x="1019" y="567"/>
                </a:lnTo>
                <a:close/>
                <a:moveTo>
                  <a:pt x="471" y="358"/>
                </a:moveTo>
                <a:cubicBezTo>
                  <a:pt x="496" y="335"/>
                  <a:pt x="501" y="306"/>
                  <a:pt x="488" y="271"/>
                </a:cubicBezTo>
                <a:cubicBezTo>
                  <a:pt x="474" y="235"/>
                  <a:pt x="446" y="204"/>
                  <a:pt x="403" y="177"/>
                </a:cubicBezTo>
                <a:cubicBezTo>
                  <a:pt x="353" y="145"/>
                  <a:pt x="302" y="129"/>
                  <a:pt x="248" y="129"/>
                </a:cubicBezTo>
                <a:cubicBezTo>
                  <a:pt x="208" y="129"/>
                  <a:pt x="178" y="139"/>
                  <a:pt x="157" y="158"/>
                </a:cubicBezTo>
                <a:cubicBezTo>
                  <a:pt x="132" y="181"/>
                  <a:pt x="127" y="210"/>
                  <a:pt x="140" y="245"/>
                </a:cubicBezTo>
                <a:cubicBezTo>
                  <a:pt x="154" y="280"/>
                  <a:pt x="182" y="312"/>
                  <a:pt x="225" y="339"/>
                </a:cubicBezTo>
                <a:cubicBezTo>
                  <a:pt x="275" y="371"/>
                  <a:pt x="326" y="387"/>
                  <a:pt x="380" y="387"/>
                </a:cubicBezTo>
                <a:cubicBezTo>
                  <a:pt x="420" y="387"/>
                  <a:pt x="450" y="377"/>
                  <a:pt x="471" y="358"/>
                </a:cubicBezTo>
                <a:close/>
                <a:moveTo>
                  <a:pt x="403" y="957"/>
                </a:moveTo>
                <a:cubicBezTo>
                  <a:pt x="446" y="930"/>
                  <a:pt x="474" y="899"/>
                  <a:pt x="488" y="863"/>
                </a:cubicBezTo>
                <a:cubicBezTo>
                  <a:pt x="501" y="828"/>
                  <a:pt x="496" y="799"/>
                  <a:pt x="471" y="776"/>
                </a:cubicBezTo>
                <a:cubicBezTo>
                  <a:pt x="450" y="757"/>
                  <a:pt x="420" y="747"/>
                  <a:pt x="380" y="747"/>
                </a:cubicBezTo>
                <a:cubicBezTo>
                  <a:pt x="326" y="747"/>
                  <a:pt x="275" y="763"/>
                  <a:pt x="225" y="795"/>
                </a:cubicBezTo>
                <a:cubicBezTo>
                  <a:pt x="182" y="822"/>
                  <a:pt x="154" y="854"/>
                  <a:pt x="140" y="889"/>
                </a:cubicBezTo>
                <a:cubicBezTo>
                  <a:pt x="127" y="924"/>
                  <a:pt x="132" y="953"/>
                  <a:pt x="157" y="976"/>
                </a:cubicBezTo>
                <a:cubicBezTo>
                  <a:pt x="178" y="995"/>
                  <a:pt x="208" y="1005"/>
                  <a:pt x="248" y="1005"/>
                </a:cubicBezTo>
                <a:cubicBezTo>
                  <a:pt x="302" y="1005"/>
                  <a:pt x="353" y="989"/>
                  <a:pt x="403" y="957"/>
                </a:cubicBezTo>
                <a:close/>
                <a:moveTo>
                  <a:pt x="546" y="464"/>
                </a:moveTo>
                <a:lnTo>
                  <a:pt x="623" y="511"/>
                </a:lnTo>
                <a:lnTo>
                  <a:pt x="623" y="502"/>
                </a:lnTo>
                <a:cubicBezTo>
                  <a:pt x="623" y="482"/>
                  <a:pt x="632" y="467"/>
                  <a:pt x="650" y="457"/>
                </a:cubicBezTo>
                <a:lnTo>
                  <a:pt x="661" y="450"/>
                </a:lnTo>
                <a:lnTo>
                  <a:pt x="597" y="412"/>
                </a:lnTo>
                <a:lnTo>
                  <a:pt x="576" y="433"/>
                </a:lnTo>
                <a:cubicBezTo>
                  <a:pt x="575" y="435"/>
                  <a:pt x="572" y="438"/>
                  <a:pt x="568" y="442"/>
                </a:cubicBezTo>
                <a:cubicBezTo>
                  <a:pt x="565" y="447"/>
                  <a:pt x="561" y="450"/>
                  <a:pt x="559" y="452"/>
                </a:cubicBezTo>
                <a:cubicBezTo>
                  <a:pt x="558" y="453"/>
                  <a:pt x="557" y="454"/>
                  <a:pt x="555" y="455"/>
                </a:cubicBezTo>
                <a:cubicBezTo>
                  <a:pt x="554" y="455"/>
                  <a:pt x="554" y="456"/>
                  <a:pt x="553" y="457"/>
                </a:cubicBezTo>
                <a:lnTo>
                  <a:pt x="546" y="464"/>
                </a:lnTo>
                <a:close/>
                <a:moveTo>
                  <a:pt x="726" y="644"/>
                </a:moveTo>
                <a:lnTo>
                  <a:pt x="803" y="670"/>
                </a:lnTo>
                <a:lnTo>
                  <a:pt x="1396" y="206"/>
                </a:lnTo>
                <a:lnTo>
                  <a:pt x="1293" y="155"/>
                </a:lnTo>
                <a:lnTo>
                  <a:pt x="675" y="502"/>
                </a:lnTo>
                <a:lnTo>
                  <a:pt x="675" y="593"/>
                </a:lnTo>
                <a:lnTo>
                  <a:pt x="546" y="670"/>
                </a:lnTo>
                <a:lnTo>
                  <a:pt x="553" y="676"/>
                </a:lnTo>
                <a:cubicBezTo>
                  <a:pt x="554" y="678"/>
                  <a:pt x="556" y="679"/>
                  <a:pt x="559" y="681"/>
                </a:cubicBezTo>
                <a:cubicBezTo>
                  <a:pt x="561" y="683"/>
                  <a:pt x="564" y="687"/>
                  <a:pt x="568" y="691"/>
                </a:cubicBezTo>
                <a:cubicBezTo>
                  <a:pt x="571" y="695"/>
                  <a:pt x="574" y="698"/>
                  <a:pt x="576" y="701"/>
                </a:cubicBezTo>
                <a:lnTo>
                  <a:pt x="597" y="722"/>
                </a:lnTo>
                <a:lnTo>
                  <a:pt x="726" y="644"/>
                </a:lnTo>
                <a:close/>
                <a:moveTo>
                  <a:pt x="1293" y="979"/>
                </a:moveTo>
                <a:lnTo>
                  <a:pt x="1396" y="928"/>
                </a:lnTo>
                <a:lnTo>
                  <a:pt x="977" y="599"/>
                </a:lnTo>
                <a:lnTo>
                  <a:pt x="835" y="710"/>
                </a:lnTo>
                <a:cubicBezTo>
                  <a:pt x="834" y="712"/>
                  <a:pt x="830" y="714"/>
                  <a:pt x="824" y="716"/>
                </a:cubicBezTo>
                <a:lnTo>
                  <a:pt x="1293" y="9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6" name="Copy Icon"/>
          <p:cNvSpPr>
            <a:spLocks noChangeAspect="1" noEditPoints="1"/>
          </p:cNvSpPr>
          <p:nvPr/>
        </p:nvSpPr>
        <p:spPr bwMode="auto">
          <a:xfrm>
            <a:off x="10758069" y="4178424"/>
            <a:ext cx="311150" cy="312738"/>
          </a:xfrm>
          <a:custGeom>
            <a:avLst/>
            <a:gdLst>
              <a:gd name="T0" fmla="*/ 1365 w 1442"/>
              <a:gd name="T1" fmla="*/ 309 h 1442"/>
              <a:gd name="T2" fmla="*/ 1420 w 1442"/>
              <a:gd name="T3" fmla="*/ 331 h 1442"/>
              <a:gd name="T4" fmla="*/ 1442 w 1442"/>
              <a:gd name="T5" fmla="*/ 386 h 1442"/>
              <a:gd name="T6" fmla="*/ 1442 w 1442"/>
              <a:gd name="T7" fmla="*/ 1365 h 1442"/>
              <a:gd name="T8" fmla="*/ 1420 w 1442"/>
              <a:gd name="T9" fmla="*/ 1420 h 1442"/>
              <a:gd name="T10" fmla="*/ 1365 w 1442"/>
              <a:gd name="T11" fmla="*/ 1442 h 1442"/>
              <a:gd name="T12" fmla="*/ 592 w 1442"/>
              <a:gd name="T13" fmla="*/ 1442 h 1442"/>
              <a:gd name="T14" fmla="*/ 537 w 1442"/>
              <a:gd name="T15" fmla="*/ 1420 h 1442"/>
              <a:gd name="T16" fmla="*/ 515 w 1442"/>
              <a:gd name="T17" fmla="*/ 1365 h 1442"/>
              <a:gd name="T18" fmla="*/ 515 w 1442"/>
              <a:gd name="T19" fmla="*/ 1133 h 1442"/>
              <a:gd name="T20" fmla="*/ 77 w 1442"/>
              <a:gd name="T21" fmla="*/ 1133 h 1442"/>
              <a:gd name="T22" fmla="*/ 22 w 1442"/>
              <a:gd name="T23" fmla="*/ 1111 h 1442"/>
              <a:gd name="T24" fmla="*/ 0 w 1442"/>
              <a:gd name="T25" fmla="*/ 1056 h 1442"/>
              <a:gd name="T26" fmla="*/ 0 w 1442"/>
              <a:gd name="T27" fmla="*/ 515 h 1442"/>
              <a:gd name="T28" fmla="*/ 16 w 1442"/>
              <a:gd name="T29" fmla="*/ 444 h 1442"/>
              <a:gd name="T30" fmla="*/ 54 w 1442"/>
              <a:gd name="T31" fmla="*/ 383 h 1442"/>
              <a:gd name="T32" fmla="*/ 383 w 1442"/>
              <a:gd name="T33" fmla="*/ 54 h 1442"/>
              <a:gd name="T34" fmla="*/ 444 w 1442"/>
              <a:gd name="T35" fmla="*/ 16 h 1442"/>
              <a:gd name="T36" fmla="*/ 515 w 1442"/>
              <a:gd name="T37" fmla="*/ 0 h 1442"/>
              <a:gd name="T38" fmla="*/ 850 w 1442"/>
              <a:gd name="T39" fmla="*/ 0 h 1442"/>
              <a:gd name="T40" fmla="*/ 905 w 1442"/>
              <a:gd name="T41" fmla="*/ 22 h 1442"/>
              <a:gd name="T42" fmla="*/ 927 w 1442"/>
              <a:gd name="T43" fmla="*/ 77 h 1442"/>
              <a:gd name="T44" fmla="*/ 927 w 1442"/>
              <a:gd name="T45" fmla="*/ 341 h 1442"/>
              <a:gd name="T46" fmla="*/ 1030 w 1442"/>
              <a:gd name="T47" fmla="*/ 309 h 1442"/>
              <a:gd name="T48" fmla="*/ 1365 w 1442"/>
              <a:gd name="T49" fmla="*/ 309 h 1442"/>
              <a:gd name="T50" fmla="*/ 927 w 1442"/>
              <a:gd name="T51" fmla="*/ 480 h 1442"/>
              <a:gd name="T52" fmla="*/ 686 w 1442"/>
              <a:gd name="T53" fmla="*/ 721 h 1442"/>
              <a:gd name="T54" fmla="*/ 927 w 1442"/>
              <a:gd name="T55" fmla="*/ 721 h 1442"/>
              <a:gd name="T56" fmla="*/ 927 w 1442"/>
              <a:gd name="T57" fmla="*/ 480 h 1442"/>
              <a:gd name="T58" fmla="*/ 412 w 1442"/>
              <a:gd name="T59" fmla="*/ 171 h 1442"/>
              <a:gd name="T60" fmla="*/ 171 w 1442"/>
              <a:gd name="T61" fmla="*/ 412 h 1442"/>
              <a:gd name="T62" fmla="*/ 412 w 1442"/>
              <a:gd name="T63" fmla="*/ 412 h 1442"/>
              <a:gd name="T64" fmla="*/ 412 w 1442"/>
              <a:gd name="T65" fmla="*/ 171 h 1442"/>
              <a:gd name="T66" fmla="*/ 570 w 1442"/>
              <a:gd name="T67" fmla="*/ 692 h 1442"/>
              <a:gd name="T68" fmla="*/ 824 w 1442"/>
              <a:gd name="T69" fmla="*/ 438 h 1442"/>
              <a:gd name="T70" fmla="*/ 824 w 1442"/>
              <a:gd name="T71" fmla="*/ 103 h 1442"/>
              <a:gd name="T72" fmla="*/ 515 w 1442"/>
              <a:gd name="T73" fmla="*/ 103 h 1442"/>
              <a:gd name="T74" fmla="*/ 515 w 1442"/>
              <a:gd name="T75" fmla="*/ 438 h 1442"/>
              <a:gd name="T76" fmla="*/ 492 w 1442"/>
              <a:gd name="T77" fmla="*/ 492 h 1442"/>
              <a:gd name="T78" fmla="*/ 438 w 1442"/>
              <a:gd name="T79" fmla="*/ 515 h 1442"/>
              <a:gd name="T80" fmla="*/ 103 w 1442"/>
              <a:gd name="T81" fmla="*/ 515 h 1442"/>
              <a:gd name="T82" fmla="*/ 103 w 1442"/>
              <a:gd name="T83" fmla="*/ 1030 h 1442"/>
              <a:gd name="T84" fmla="*/ 515 w 1442"/>
              <a:gd name="T85" fmla="*/ 1030 h 1442"/>
              <a:gd name="T86" fmla="*/ 515 w 1442"/>
              <a:gd name="T87" fmla="*/ 824 h 1442"/>
              <a:gd name="T88" fmla="*/ 531 w 1442"/>
              <a:gd name="T89" fmla="*/ 753 h 1442"/>
              <a:gd name="T90" fmla="*/ 570 w 1442"/>
              <a:gd name="T91" fmla="*/ 692 h 1442"/>
              <a:gd name="T92" fmla="*/ 1339 w 1442"/>
              <a:gd name="T93" fmla="*/ 1339 h 1442"/>
              <a:gd name="T94" fmla="*/ 1339 w 1442"/>
              <a:gd name="T95" fmla="*/ 412 h 1442"/>
              <a:gd name="T96" fmla="*/ 1030 w 1442"/>
              <a:gd name="T97" fmla="*/ 412 h 1442"/>
              <a:gd name="T98" fmla="*/ 1030 w 1442"/>
              <a:gd name="T99" fmla="*/ 747 h 1442"/>
              <a:gd name="T100" fmla="*/ 1008 w 1442"/>
              <a:gd name="T101" fmla="*/ 802 h 1442"/>
              <a:gd name="T102" fmla="*/ 953 w 1442"/>
              <a:gd name="T103" fmla="*/ 824 h 1442"/>
              <a:gd name="T104" fmla="*/ 618 w 1442"/>
              <a:gd name="T105" fmla="*/ 824 h 1442"/>
              <a:gd name="T106" fmla="*/ 618 w 1442"/>
              <a:gd name="T107" fmla="*/ 1339 h 1442"/>
              <a:gd name="T108" fmla="*/ 1339 w 1442"/>
              <a:gd name="T109" fmla="*/ 1339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2" h="1442">
                <a:moveTo>
                  <a:pt x="1365" y="309"/>
                </a:moveTo>
                <a:cubicBezTo>
                  <a:pt x="1387" y="309"/>
                  <a:pt x="1405" y="316"/>
                  <a:pt x="1420" y="331"/>
                </a:cubicBezTo>
                <a:cubicBezTo>
                  <a:pt x="1435" y="346"/>
                  <a:pt x="1442" y="365"/>
                  <a:pt x="1442" y="386"/>
                </a:cubicBezTo>
                <a:lnTo>
                  <a:pt x="1442" y="1365"/>
                </a:lnTo>
                <a:cubicBezTo>
                  <a:pt x="1442" y="1387"/>
                  <a:pt x="1435" y="1405"/>
                  <a:pt x="1420" y="1420"/>
                </a:cubicBezTo>
                <a:cubicBezTo>
                  <a:pt x="1405" y="1435"/>
                  <a:pt x="1387" y="1442"/>
                  <a:pt x="1365" y="1442"/>
                </a:cubicBezTo>
                <a:lnTo>
                  <a:pt x="592" y="1442"/>
                </a:lnTo>
                <a:cubicBezTo>
                  <a:pt x="571" y="1442"/>
                  <a:pt x="553" y="1435"/>
                  <a:pt x="537" y="1420"/>
                </a:cubicBezTo>
                <a:cubicBezTo>
                  <a:pt x="522" y="1405"/>
                  <a:pt x="515" y="1387"/>
                  <a:pt x="515" y="1365"/>
                </a:cubicBezTo>
                <a:lnTo>
                  <a:pt x="515" y="1133"/>
                </a:lnTo>
                <a:lnTo>
                  <a:pt x="77" y="1133"/>
                </a:lnTo>
                <a:cubicBezTo>
                  <a:pt x="56" y="1133"/>
                  <a:pt x="37" y="1126"/>
                  <a:pt x="22" y="1111"/>
                </a:cubicBezTo>
                <a:cubicBezTo>
                  <a:pt x="7" y="1096"/>
                  <a:pt x="0" y="1077"/>
                  <a:pt x="0" y="1056"/>
                </a:cubicBezTo>
                <a:lnTo>
                  <a:pt x="0" y="515"/>
                </a:lnTo>
                <a:cubicBezTo>
                  <a:pt x="0" y="493"/>
                  <a:pt x="5" y="470"/>
                  <a:pt x="16" y="444"/>
                </a:cubicBezTo>
                <a:cubicBezTo>
                  <a:pt x="27" y="418"/>
                  <a:pt x="39" y="398"/>
                  <a:pt x="54" y="383"/>
                </a:cubicBezTo>
                <a:lnTo>
                  <a:pt x="383" y="54"/>
                </a:lnTo>
                <a:cubicBezTo>
                  <a:pt x="398" y="39"/>
                  <a:pt x="418" y="27"/>
                  <a:pt x="444" y="16"/>
                </a:cubicBezTo>
                <a:cubicBezTo>
                  <a:pt x="470" y="5"/>
                  <a:pt x="493" y="0"/>
                  <a:pt x="515" y="0"/>
                </a:cubicBezTo>
                <a:lnTo>
                  <a:pt x="850" y="0"/>
                </a:lnTo>
                <a:cubicBezTo>
                  <a:pt x="871" y="0"/>
                  <a:pt x="890" y="7"/>
                  <a:pt x="905" y="22"/>
                </a:cubicBezTo>
                <a:cubicBezTo>
                  <a:pt x="920" y="37"/>
                  <a:pt x="927" y="55"/>
                  <a:pt x="927" y="77"/>
                </a:cubicBezTo>
                <a:lnTo>
                  <a:pt x="927" y="341"/>
                </a:lnTo>
                <a:cubicBezTo>
                  <a:pt x="964" y="320"/>
                  <a:pt x="998" y="309"/>
                  <a:pt x="1030" y="309"/>
                </a:cubicBezTo>
                <a:lnTo>
                  <a:pt x="1365" y="309"/>
                </a:lnTo>
                <a:close/>
                <a:moveTo>
                  <a:pt x="927" y="480"/>
                </a:moveTo>
                <a:lnTo>
                  <a:pt x="686" y="721"/>
                </a:lnTo>
                <a:lnTo>
                  <a:pt x="927" y="721"/>
                </a:lnTo>
                <a:lnTo>
                  <a:pt x="927" y="480"/>
                </a:lnTo>
                <a:close/>
                <a:moveTo>
                  <a:pt x="412" y="171"/>
                </a:moveTo>
                <a:lnTo>
                  <a:pt x="171" y="412"/>
                </a:lnTo>
                <a:lnTo>
                  <a:pt x="412" y="412"/>
                </a:lnTo>
                <a:lnTo>
                  <a:pt x="412" y="171"/>
                </a:lnTo>
                <a:close/>
                <a:moveTo>
                  <a:pt x="570" y="692"/>
                </a:moveTo>
                <a:lnTo>
                  <a:pt x="824" y="438"/>
                </a:lnTo>
                <a:lnTo>
                  <a:pt x="824" y="103"/>
                </a:lnTo>
                <a:lnTo>
                  <a:pt x="515" y="103"/>
                </a:lnTo>
                <a:lnTo>
                  <a:pt x="515" y="438"/>
                </a:lnTo>
                <a:cubicBezTo>
                  <a:pt x="515" y="459"/>
                  <a:pt x="507" y="477"/>
                  <a:pt x="492" y="492"/>
                </a:cubicBezTo>
                <a:cubicBezTo>
                  <a:pt x="477" y="507"/>
                  <a:pt x="459" y="515"/>
                  <a:pt x="438" y="515"/>
                </a:cubicBezTo>
                <a:lnTo>
                  <a:pt x="103" y="515"/>
                </a:lnTo>
                <a:lnTo>
                  <a:pt x="103" y="1030"/>
                </a:lnTo>
                <a:lnTo>
                  <a:pt x="515" y="1030"/>
                </a:lnTo>
                <a:lnTo>
                  <a:pt x="515" y="824"/>
                </a:lnTo>
                <a:cubicBezTo>
                  <a:pt x="515" y="803"/>
                  <a:pt x="520" y="779"/>
                  <a:pt x="531" y="753"/>
                </a:cubicBezTo>
                <a:cubicBezTo>
                  <a:pt x="542" y="727"/>
                  <a:pt x="555" y="707"/>
                  <a:pt x="570" y="692"/>
                </a:cubicBezTo>
                <a:close/>
                <a:moveTo>
                  <a:pt x="1339" y="1339"/>
                </a:moveTo>
                <a:lnTo>
                  <a:pt x="1339" y="412"/>
                </a:lnTo>
                <a:lnTo>
                  <a:pt x="1030" y="412"/>
                </a:lnTo>
                <a:lnTo>
                  <a:pt x="1030" y="747"/>
                </a:lnTo>
                <a:cubicBezTo>
                  <a:pt x="1030" y="768"/>
                  <a:pt x="1023" y="786"/>
                  <a:pt x="1008" y="802"/>
                </a:cubicBezTo>
                <a:cubicBezTo>
                  <a:pt x="993" y="817"/>
                  <a:pt x="974" y="824"/>
                  <a:pt x="953" y="824"/>
                </a:cubicBezTo>
                <a:lnTo>
                  <a:pt x="618" y="824"/>
                </a:lnTo>
                <a:lnTo>
                  <a:pt x="618" y="1339"/>
                </a:lnTo>
                <a:lnTo>
                  <a:pt x="1339" y="133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7" name="Paper Clip Icon"/>
          <p:cNvSpPr>
            <a:spLocks noChangeAspect="1"/>
          </p:cNvSpPr>
          <p:nvPr/>
        </p:nvSpPr>
        <p:spPr bwMode="auto">
          <a:xfrm>
            <a:off x="11249028" y="4202237"/>
            <a:ext cx="242888" cy="265113"/>
          </a:xfrm>
          <a:custGeom>
            <a:avLst/>
            <a:gdLst>
              <a:gd name="T0" fmla="*/ 1127 w 1127"/>
              <a:gd name="T1" fmla="*/ 1009 h 1230"/>
              <a:gd name="T2" fmla="*/ 1064 w 1127"/>
              <a:gd name="T3" fmla="*/ 1166 h 1230"/>
              <a:gd name="T4" fmla="*/ 906 w 1127"/>
              <a:gd name="T5" fmla="*/ 1230 h 1230"/>
              <a:gd name="T6" fmla="*/ 717 w 1127"/>
              <a:gd name="T7" fmla="*/ 1150 h 1230"/>
              <a:gd name="T8" fmla="*/ 91 w 1127"/>
              <a:gd name="T9" fmla="*/ 525 h 1230"/>
              <a:gd name="T10" fmla="*/ 0 w 1127"/>
              <a:gd name="T11" fmla="*/ 307 h 1230"/>
              <a:gd name="T12" fmla="*/ 89 w 1127"/>
              <a:gd name="T13" fmla="*/ 89 h 1230"/>
              <a:gd name="T14" fmla="*/ 305 w 1127"/>
              <a:gd name="T15" fmla="*/ 0 h 1230"/>
              <a:gd name="T16" fmla="*/ 525 w 1127"/>
              <a:gd name="T17" fmla="*/ 91 h 1230"/>
              <a:gd name="T18" fmla="*/ 1012 w 1127"/>
              <a:gd name="T19" fmla="*/ 579 h 1230"/>
              <a:gd name="T20" fmla="*/ 1020 w 1127"/>
              <a:gd name="T21" fmla="*/ 596 h 1230"/>
              <a:gd name="T22" fmla="*/ 996 w 1127"/>
              <a:gd name="T23" fmla="*/ 634 h 1230"/>
              <a:gd name="T24" fmla="*/ 958 w 1127"/>
              <a:gd name="T25" fmla="*/ 658 h 1230"/>
              <a:gd name="T26" fmla="*/ 940 w 1127"/>
              <a:gd name="T27" fmla="*/ 650 h 1230"/>
              <a:gd name="T28" fmla="*/ 452 w 1127"/>
              <a:gd name="T29" fmla="*/ 162 h 1230"/>
              <a:gd name="T30" fmla="*/ 306 w 1127"/>
              <a:gd name="T31" fmla="*/ 100 h 1230"/>
              <a:gd name="T32" fmla="*/ 162 w 1127"/>
              <a:gd name="T33" fmla="*/ 160 h 1230"/>
              <a:gd name="T34" fmla="*/ 103 w 1127"/>
              <a:gd name="T35" fmla="*/ 306 h 1230"/>
              <a:gd name="T36" fmla="*/ 165 w 1127"/>
              <a:gd name="T37" fmla="*/ 452 h 1230"/>
              <a:gd name="T38" fmla="*/ 789 w 1127"/>
              <a:gd name="T39" fmla="*/ 1077 h 1230"/>
              <a:gd name="T40" fmla="*/ 906 w 1127"/>
              <a:gd name="T41" fmla="*/ 1128 h 1230"/>
              <a:gd name="T42" fmla="*/ 991 w 1127"/>
              <a:gd name="T43" fmla="*/ 1094 h 1230"/>
              <a:gd name="T44" fmla="*/ 1025 w 1127"/>
              <a:gd name="T45" fmla="*/ 1009 h 1230"/>
              <a:gd name="T46" fmla="*/ 974 w 1127"/>
              <a:gd name="T47" fmla="*/ 892 h 1230"/>
              <a:gd name="T48" fmla="*/ 507 w 1127"/>
              <a:gd name="T49" fmla="*/ 424 h 1230"/>
              <a:gd name="T50" fmla="*/ 458 w 1127"/>
              <a:gd name="T51" fmla="*/ 405 h 1230"/>
              <a:gd name="T52" fmla="*/ 420 w 1127"/>
              <a:gd name="T53" fmla="*/ 420 h 1230"/>
              <a:gd name="T54" fmla="*/ 404 w 1127"/>
              <a:gd name="T55" fmla="*/ 459 h 1230"/>
              <a:gd name="T56" fmla="*/ 425 w 1127"/>
              <a:gd name="T57" fmla="*/ 506 h 1230"/>
              <a:gd name="T58" fmla="*/ 755 w 1127"/>
              <a:gd name="T59" fmla="*/ 836 h 1230"/>
              <a:gd name="T60" fmla="*/ 763 w 1127"/>
              <a:gd name="T61" fmla="*/ 854 h 1230"/>
              <a:gd name="T62" fmla="*/ 738 w 1127"/>
              <a:gd name="T63" fmla="*/ 892 h 1230"/>
              <a:gd name="T64" fmla="*/ 700 w 1127"/>
              <a:gd name="T65" fmla="*/ 917 h 1230"/>
              <a:gd name="T66" fmla="*/ 682 w 1127"/>
              <a:gd name="T67" fmla="*/ 909 h 1230"/>
              <a:gd name="T68" fmla="*/ 352 w 1127"/>
              <a:gd name="T69" fmla="*/ 579 h 1230"/>
              <a:gd name="T70" fmla="*/ 301 w 1127"/>
              <a:gd name="T71" fmla="*/ 459 h 1230"/>
              <a:gd name="T72" fmla="*/ 347 w 1127"/>
              <a:gd name="T73" fmla="*/ 347 h 1230"/>
              <a:gd name="T74" fmla="*/ 459 w 1127"/>
              <a:gd name="T75" fmla="*/ 301 h 1230"/>
              <a:gd name="T76" fmla="*/ 579 w 1127"/>
              <a:gd name="T77" fmla="*/ 352 h 1230"/>
              <a:gd name="T78" fmla="*/ 1047 w 1127"/>
              <a:gd name="T79" fmla="*/ 820 h 1230"/>
              <a:gd name="T80" fmla="*/ 1127 w 1127"/>
              <a:gd name="T81" fmla="*/ 1009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7" h="1230">
                <a:moveTo>
                  <a:pt x="1127" y="1009"/>
                </a:moveTo>
                <a:cubicBezTo>
                  <a:pt x="1127" y="1071"/>
                  <a:pt x="1106" y="1124"/>
                  <a:pt x="1064" y="1166"/>
                </a:cubicBezTo>
                <a:cubicBezTo>
                  <a:pt x="1021" y="1209"/>
                  <a:pt x="969" y="1230"/>
                  <a:pt x="906" y="1230"/>
                </a:cubicBezTo>
                <a:cubicBezTo>
                  <a:pt x="834" y="1230"/>
                  <a:pt x="770" y="1203"/>
                  <a:pt x="717" y="1150"/>
                </a:cubicBezTo>
                <a:lnTo>
                  <a:pt x="91" y="525"/>
                </a:lnTo>
                <a:cubicBezTo>
                  <a:pt x="31" y="463"/>
                  <a:pt x="0" y="390"/>
                  <a:pt x="0" y="307"/>
                </a:cubicBezTo>
                <a:cubicBezTo>
                  <a:pt x="0" y="221"/>
                  <a:pt x="30" y="149"/>
                  <a:pt x="89" y="89"/>
                </a:cubicBezTo>
                <a:cubicBezTo>
                  <a:pt x="148" y="30"/>
                  <a:pt x="220" y="0"/>
                  <a:pt x="305" y="0"/>
                </a:cubicBezTo>
                <a:cubicBezTo>
                  <a:pt x="390" y="0"/>
                  <a:pt x="463" y="30"/>
                  <a:pt x="525" y="91"/>
                </a:cubicBezTo>
                <a:lnTo>
                  <a:pt x="1012" y="579"/>
                </a:lnTo>
                <a:cubicBezTo>
                  <a:pt x="1018" y="584"/>
                  <a:pt x="1020" y="590"/>
                  <a:pt x="1020" y="596"/>
                </a:cubicBezTo>
                <a:cubicBezTo>
                  <a:pt x="1020" y="605"/>
                  <a:pt x="1012" y="618"/>
                  <a:pt x="996" y="634"/>
                </a:cubicBezTo>
                <a:cubicBezTo>
                  <a:pt x="979" y="650"/>
                  <a:pt x="967" y="658"/>
                  <a:pt x="958" y="658"/>
                </a:cubicBezTo>
                <a:cubicBezTo>
                  <a:pt x="951" y="658"/>
                  <a:pt x="945" y="656"/>
                  <a:pt x="940" y="650"/>
                </a:cubicBezTo>
                <a:lnTo>
                  <a:pt x="452" y="162"/>
                </a:lnTo>
                <a:cubicBezTo>
                  <a:pt x="410" y="120"/>
                  <a:pt x="361" y="100"/>
                  <a:pt x="306" y="100"/>
                </a:cubicBezTo>
                <a:cubicBezTo>
                  <a:pt x="249" y="100"/>
                  <a:pt x="201" y="120"/>
                  <a:pt x="162" y="160"/>
                </a:cubicBezTo>
                <a:cubicBezTo>
                  <a:pt x="123" y="200"/>
                  <a:pt x="103" y="249"/>
                  <a:pt x="103" y="306"/>
                </a:cubicBezTo>
                <a:cubicBezTo>
                  <a:pt x="103" y="362"/>
                  <a:pt x="124" y="411"/>
                  <a:pt x="165" y="452"/>
                </a:cubicBezTo>
                <a:lnTo>
                  <a:pt x="789" y="1077"/>
                </a:lnTo>
                <a:cubicBezTo>
                  <a:pt x="823" y="1111"/>
                  <a:pt x="862" y="1128"/>
                  <a:pt x="906" y="1128"/>
                </a:cubicBezTo>
                <a:cubicBezTo>
                  <a:pt x="940" y="1128"/>
                  <a:pt x="969" y="1117"/>
                  <a:pt x="991" y="1094"/>
                </a:cubicBezTo>
                <a:cubicBezTo>
                  <a:pt x="1014" y="1071"/>
                  <a:pt x="1025" y="1043"/>
                  <a:pt x="1025" y="1009"/>
                </a:cubicBezTo>
                <a:cubicBezTo>
                  <a:pt x="1025" y="965"/>
                  <a:pt x="1008" y="926"/>
                  <a:pt x="974" y="892"/>
                </a:cubicBezTo>
                <a:lnTo>
                  <a:pt x="507" y="424"/>
                </a:lnTo>
                <a:cubicBezTo>
                  <a:pt x="493" y="411"/>
                  <a:pt x="477" y="405"/>
                  <a:pt x="458" y="405"/>
                </a:cubicBezTo>
                <a:cubicBezTo>
                  <a:pt x="443" y="405"/>
                  <a:pt x="430" y="410"/>
                  <a:pt x="420" y="420"/>
                </a:cubicBezTo>
                <a:cubicBezTo>
                  <a:pt x="410" y="430"/>
                  <a:pt x="404" y="443"/>
                  <a:pt x="404" y="459"/>
                </a:cubicBezTo>
                <a:cubicBezTo>
                  <a:pt x="404" y="476"/>
                  <a:pt x="411" y="492"/>
                  <a:pt x="425" y="506"/>
                </a:cubicBezTo>
                <a:lnTo>
                  <a:pt x="755" y="836"/>
                </a:lnTo>
                <a:cubicBezTo>
                  <a:pt x="760" y="842"/>
                  <a:pt x="763" y="848"/>
                  <a:pt x="763" y="854"/>
                </a:cubicBezTo>
                <a:cubicBezTo>
                  <a:pt x="763" y="863"/>
                  <a:pt x="754" y="875"/>
                  <a:pt x="738" y="892"/>
                </a:cubicBezTo>
                <a:cubicBezTo>
                  <a:pt x="721" y="909"/>
                  <a:pt x="708" y="917"/>
                  <a:pt x="700" y="917"/>
                </a:cubicBezTo>
                <a:cubicBezTo>
                  <a:pt x="693" y="917"/>
                  <a:pt x="688" y="914"/>
                  <a:pt x="682" y="909"/>
                </a:cubicBezTo>
                <a:lnTo>
                  <a:pt x="352" y="579"/>
                </a:lnTo>
                <a:cubicBezTo>
                  <a:pt x="318" y="546"/>
                  <a:pt x="301" y="506"/>
                  <a:pt x="301" y="459"/>
                </a:cubicBezTo>
                <a:cubicBezTo>
                  <a:pt x="301" y="415"/>
                  <a:pt x="317" y="378"/>
                  <a:pt x="347" y="347"/>
                </a:cubicBezTo>
                <a:cubicBezTo>
                  <a:pt x="378" y="316"/>
                  <a:pt x="415" y="301"/>
                  <a:pt x="459" y="301"/>
                </a:cubicBezTo>
                <a:cubicBezTo>
                  <a:pt x="506" y="301"/>
                  <a:pt x="546" y="318"/>
                  <a:pt x="579" y="352"/>
                </a:cubicBezTo>
                <a:lnTo>
                  <a:pt x="1047" y="820"/>
                </a:lnTo>
                <a:cubicBezTo>
                  <a:pt x="1101" y="872"/>
                  <a:pt x="1127" y="935"/>
                  <a:pt x="1127" y="10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8" name="Save Icon"/>
          <p:cNvSpPr>
            <a:spLocks noChangeAspect="1" noEditPoints="1"/>
          </p:cNvSpPr>
          <p:nvPr/>
        </p:nvSpPr>
        <p:spPr bwMode="auto">
          <a:xfrm>
            <a:off x="601075" y="4721491"/>
            <a:ext cx="266700" cy="268288"/>
          </a:xfrm>
          <a:custGeom>
            <a:avLst/>
            <a:gdLst>
              <a:gd name="T0" fmla="*/ 309 w 1237"/>
              <a:gd name="T1" fmla="*/ 1133 h 1236"/>
              <a:gd name="T2" fmla="*/ 928 w 1237"/>
              <a:gd name="T3" fmla="*/ 1133 h 1236"/>
              <a:gd name="T4" fmla="*/ 928 w 1237"/>
              <a:gd name="T5" fmla="*/ 824 h 1236"/>
              <a:gd name="T6" fmla="*/ 309 w 1237"/>
              <a:gd name="T7" fmla="*/ 824 h 1236"/>
              <a:gd name="T8" fmla="*/ 309 w 1237"/>
              <a:gd name="T9" fmla="*/ 1133 h 1236"/>
              <a:gd name="T10" fmla="*/ 1031 w 1237"/>
              <a:gd name="T11" fmla="*/ 1133 h 1236"/>
              <a:gd name="T12" fmla="*/ 1134 w 1237"/>
              <a:gd name="T13" fmla="*/ 1133 h 1236"/>
              <a:gd name="T14" fmla="*/ 1134 w 1237"/>
              <a:gd name="T15" fmla="*/ 412 h 1236"/>
              <a:gd name="T16" fmla="*/ 1126 w 1237"/>
              <a:gd name="T17" fmla="*/ 381 h 1236"/>
              <a:gd name="T18" fmla="*/ 1110 w 1237"/>
              <a:gd name="T19" fmla="*/ 353 h 1236"/>
              <a:gd name="T20" fmla="*/ 883 w 1237"/>
              <a:gd name="T21" fmla="*/ 127 h 1236"/>
              <a:gd name="T22" fmla="*/ 856 w 1237"/>
              <a:gd name="T23" fmla="*/ 111 h 1236"/>
              <a:gd name="T24" fmla="*/ 825 w 1237"/>
              <a:gd name="T25" fmla="*/ 103 h 1236"/>
              <a:gd name="T26" fmla="*/ 825 w 1237"/>
              <a:gd name="T27" fmla="*/ 438 h 1236"/>
              <a:gd name="T28" fmla="*/ 802 w 1237"/>
              <a:gd name="T29" fmla="*/ 492 h 1236"/>
              <a:gd name="T30" fmla="*/ 747 w 1237"/>
              <a:gd name="T31" fmla="*/ 515 h 1236"/>
              <a:gd name="T32" fmla="*/ 284 w 1237"/>
              <a:gd name="T33" fmla="*/ 515 h 1236"/>
              <a:gd name="T34" fmla="*/ 229 w 1237"/>
              <a:gd name="T35" fmla="*/ 492 h 1236"/>
              <a:gd name="T36" fmla="*/ 206 w 1237"/>
              <a:gd name="T37" fmla="*/ 438 h 1236"/>
              <a:gd name="T38" fmla="*/ 206 w 1237"/>
              <a:gd name="T39" fmla="*/ 103 h 1236"/>
              <a:gd name="T40" fmla="*/ 103 w 1237"/>
              <a:gd name="T41" fmla="*/ 103 h 1236"/>
              <a:gd name="T42" fmla="*/ 103 w 1237"/>
              <a:gd name="T43" fmla="*/ 1133 h 1236"/>
              <a:gd name="T44" fmla="*/ 206 w 1237"/>
              <a:gd name="T45" fmla="*/ 1133 h 1236"/>
              <a:gd name="T46" fmla="*/ 206 w 1237"/>
              <a:gd name="T47" fmla="*/ 798 h 1236"/>
              <a:gd name="T48" fmla="*/ 229 w 1237"/>
              <a:gd name="T49" fmla="*/ 744 h 1236"/>
              <a:gd name="T50" fmla="*/ 284 w 1237"/>
              <a:gd name="T51" fmla="*/ 721 h 1236"/>
              <a:gd name="T52" fmla="*/ 954 w 1237"/>
              <a:gd name="T53" fmla="*/ 721 h 1236"/>
              <a:gd name="T54" fmla="*/ 1008 w 1237"/>
              <a:gd name="T55" fmla="*/ 744 h 1236"/>
              <a:gd name="T56" fmla="*/ 1031 w 1237"/>
              <a:gd name="T57" fmla="*/ 798 h 1236"/>
              <a:gd name="T58" fmla="*/ 1031 w 1237"/>
              <a:gd name="T59" fmla="*/ 1133 h 1236"/>
              <a:gd name="T60" fmla="*/ 722 w 1237"/>
              <a:gd name="T61" fmla="*/ 386 h 1236"/>
              <a:gd name="T62" fmla="*/ 722 w 1237"/>
              <a:gd name="T63" fmla="*/ 129 h 1236"/>
              <a:gd name="T64" fmla="*/ 714 w 1237"/>
              <a:gd name="T65" fmla="*/ 110 h 1236"/>
              <a:gd name="T66" fmla="*/ 696 w 1237"/>
              <a:gd name="T67" fmla="*/ 103 h 1236"/>
              <a:gd name="T68" fmla="*/ 541 w 1237"/>
              <a:gd name="T69" fmla="*/ 103 h 1236"/>
              <a:gd name="T70" fmla="*/ 523 w 1237"/>
              <a:gd name="T71" fmla="*/ 110 h 1236"/>
              <a:gd name="T72" fmla="*/ 516 w 1237"/>
              <a:gd name="T73" fmla="*/ 129 h 1236"/>
              <a:gd name="T74" fmla="*/ 516 w 1237"/>
              <a:gd name="T75" fmla="*/ 386 h 1236"/>
              <a:gd name="T76" fmla="*/ 523 w 1237"/>
              <a:gd name="T77" fmla="*/ 404 h 1236"/>
              <a:gd name="T78" fmla="*/ 541 w 1237"/>
              <a:gd name="T79" fmla="*/ 412 h 1236"/>
              <a:gd name="T80" fmla="*/ 696 w 1237"/>
              <a:gd name="T81" fmla="*/ 412 h 1236"/>
              <a:gd name="T82" fmla="*/ 714 w 1237"/>
              <a:gd name="T83" fmla="*/ 404 h 1236"/>
              <a:gd name="T84" fmla="*/ 722 w 1237"/>
              <a:gd name="T85" fmla="*/ 386 h 1236"/>
              <a:gd name="T86" fmla="*/ 1237 w 1237"/>
              <a:gd name="T87" fmla="*/ 412 h 1236"/>
              <a:gd name="T88" fmla="*/ 1237 w 1237"/>
              <a:gd name="T89" fmla="*/ 1159 h 1236"/>
              <a:gd name="T90" fmla="*/ 1214 w 1237"/>
              <a:gd name="T91" fmla="*/ 1214 h 1236"/>
              <a:gd name="T92" fmla="*/ 1160 w 1237"/>
              <a:gd name="T93" fmla="*/ 1236 h 1236"/>
              <a:gd name="T94" fmla="*/ 78 w 1237"/>
              <a:gd name="T95" fmla="*/ 1236 h 1236"/>
              <a:gd name="T96" fmla="*/ 23 w 1237"/>
              <a:gd name="T97" fmla="*/ 1214 h 1236"/>
              <a:gd name="T98" fmla="*/ 0 w 1237"/>
              <a:gd name="T99" fmla="*/ 1159 h 1236"/>
              <a:gd name="T100" fmla="*/ 0 w 1237"/>
              <a:gd name="T101" fmla="*/ 77 h 1236"/>
              <a:gd name="T102" fmla="*/ 23 w 1237"/>
              <a:gd name="T103" fmla="*/ 22 h 1236"/>
              <a:gd name="T104" fmla="*/ 78 w 1237"/>
              <a:gd name="T105" fmla="*/ 0 h 1236"/>
              <a:gd name="T106" fmla="*/ 825 w 1237"/>
              <a:gd name="T107" fmla="*/ 0 h 1236"/>
              <a:gd name="T108" fmla="*/ 896 w 1237"/>
              <a:gd name="T109" fmla="*/ 16 h 1236"/>
              <a:gd name="T110" fmla="*/ 957 w 1237"/>
              <a:gd name="T111" fmla="*/ 54 h 1236"/>
              <a:gd name="T112" fmla="*/ 1182 w 1237"/>
              <a:gd name="T113" fmla="*/ 280 h 1236"/>
              <a:gd name="T114" fmla="*/ 1221 w 1237"/>
              <a:gd name="T115" fmla="*/ 341 h 1236"/>
              <a:gd name="T116" fmla="*/ 1237 w 1237"/>
              <a:gd name="T117" fmla="*/ 41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7" h="1236">
                <a:moveTo>
                  <a:pt x="309" y="1133"/>
                </a:moveTo>
                <a:lnTo>
                  <a:pt x="928" y="1133"/>
                </a:lnTo>
                <a:lnTo>
                  <a:pt x="928" y="824"/>
                </a:lnTo>
                <a:lnTo>
                  <a:pt x="309" y="824"/>
                </a:lnTo>
                <a:lnTo>
                  <a:pt x="309" y="1133"/>
                </a:lnTo>
                <a:close/>
                <a:moveTo>
                  <a:pt x="1031" y="1133"/>
                </a:moveTo>
                <a:lnTo>
                  <a:pt x="1134" y="1133"/>
                </a:lnTo>
                <a:lnTo>
                  <a:pt x="1134" y="412"/>
                </a:lnTo>
                <a:cubicBezTo>
                  <a:pt x="1134" y="404"/>
                  <a:pt x="1131" y="394"/>
                  <a:pt x="1126" y="381"/>
                </a:cubicBezTo>
                <a:cubicBezTo>
                  <a:pt x="1120" y="368"/>
                  <a:pt x="1115" y="359"/>
                  <a:pt x="1110" y="353"/>
                </a:cubicBezTo>
                <a:lnTo>
                  <a:pt x="883" y="127"/>
                </a:lnTo>
                <a:cubicBezTo>
                  <a:pt x="878" y="122"/>
                  <a:pt x="869" y="116"/>
                  <a:pt x="856" y="111"/>
                </a:cubicBezTo>
                <a:cubicBezTo>
                  <a:pt x="843" y="105"/>
                  <a:pt x="833" y="103"/>
                  <a:pt x="825" y="103"/>
                </a:cubicBezTo>
                <a:lnTo>
                  <a:pt x="825" y="438"/>
                </a:lnTo>
                <a:cubicBezTo>
                  <a:pt x="825" y="459"/>
                  <a:pt x="817" y="477"/>
                  <a:pt x="802" y="492"/>
                </a:cubicBezTo>
                <a:cubicBezTo>
                  <a:pt x="787" y="507"/>
                  <a:pt x="769" y="515"/>
                  <a:pt x="747" y="515"/>
                </a:cubicBezTo>
                <a:lnTo>
                  <a:pt x="284" y="515"/>
                </a:lnTo>
                <a:cubicBezTo>
                  <a:pt x="262" y="515"/>
                  <a:pt x="244" y="507"/>
                  <a:pt x="229" y="492"/>
                </a:cubicBezTo>
                <a:cubicBezTo>
                  <a:pt x="214" y="477"/>
                  <a:pt x="206" y="459"/>
                  <a:pt x="206" y="438"/>
                </a:cubicBezTo>
                <a:lnTo>
                  <a:pt x="206" y="103"/>
                </a:lnTo>
                <a:lnTo>
                  <a:pt x="103" y="103"/>
                </a:lnTo>
                <a:lnTo>
                  <a:pt x="103" y="1133"/>
                </a:lnTo>
                <a:lnTo>
                  <a:pt x="206" y="1133"/>
                </a:lnTo>
                <a:lnTo>
                  <a:pt x="206" y="798"/>
                </a:lnTo>
                <a:cubicBezTo>
                  <a:pt x="206" y="777"/>
                  <a:pt x="214" y="759"/>
                  <a:pt x="229" y="744"/>
                </a:cubicBezTo>
                <a:cubicBezTo>
                  <a:pt x="244" y="729"/>
                  <a:pt x="262" y="721"/>
                  <a:pt x="284" y="721"/>
                </a:cubicBezTo>
                <a:lnTo>
                  <a:pt x="954" y="721"/>
                </a:lnTo>
                <a:cubicBezTo>
                  <a:pt x="975" y="721"/>
                  <a:pt x="993" y="729"/>
                  <a:pt x="1008" y="744"/>
                </a:cubicBezTo>
                <a:cubicBezTo>
                  <a:pt x="1023" y="759"/>
                  <a:pt x="1031" y="777"/>
                  <a:pt x="1031" y="798"/>
                </a:cubicBezTo>
                <a:lnTo>
                  <a:pt x="1031" y="1133"/>
                </a:lnTo>
                <a:close/>
                <a:moveTo>
                  <a:pt x="722" y="386"/>
                </a:moveTo>
                <a:lnTo>
                  <a:pt x="722" y="129"/>
                </a:lnTo>
                <a:cubicBezTo>
                  <a:pt x="722" y="122"/>
                  <a:pt x="719" y="116"/>
                  <a:pt x="714" y="110"/>
                </a:cubicBezTo>
                <a:cubicBezTo>
                  <a:pt x="709" y="105"/>
                  <a:pt x="703" y="103"/>
                  <a:pt x="696" y="103"/>
                </a:cubicBezTo>
                <a:lnTo>
                  <a:pt x="541" y="103"/>
                </a:lnTo>
                <a:cubicBezTo>
                  <a:pt x="534" y="103"/>
                  <a:pt x="528" y="105"/>
                  <a:pt x="523" y="110"/>
                </a:cubicBezTo>
                <a:cubicBezTo>
                  <a:pt x="518" y="116"/>
                  <a:pt x="516" y="122"/>
                  <a:pt x="516" y="129"/>
                </a:cubicBezTo>
                <a:lnTo>
                  <a:pt x="516" y="386"/>
                </a:lnTo>
                <a:cubicBezTo>
                  <a:pt x="516" y="393"/>
                  <a:pt x="518" y="399"/>
                  <a:pt x="523" y="404"/>
                </a:cubicBezTo>
                <a:cubicBezTo>
                  <a:pt x="528" y="409"/>
                  <a:pt x="534" y="412"/>
                  <a:pt x="541" y="412"/>
                </a:cubicBezTo>
                <a:lnTo>
                  <a:pt x="696" y="412"/>
                </a:lnTo>
                <a:cubicBezTo>
                  <a:pt x="703" y="412"/>
                  <a:pt x="709" y="409"/>
                  <a:pt x="714" y="404"/>
                </a:cubicBezTo>
                <a:cubicBezTo>
                  <a:pt x="719" y="399"/>
                  <a:pt x="722" y="393"/>
                  <a:pt x="722" y="386"/>
                </a:cubicBezTo>
                <a:close/>
                <a:moveTo>
                  <a:pt x="1237" y="412"/>
                </a:moveTo>
                <a:lnTo>
                  <a:pt x="1237" y="1159"/>
                </a:lnTo>
                <a:cubicBezTo>
                  <a:pt x="1237" y="1180"/>
                  <a:pt x="1229" y="1199"/>
                  <a:pt x="1214" y="1214"/>
                </a:cubicBezTo>
                <a:cubicBezTo>
                  <a:pt x="1199" y="1229"/>
                  <a:pt x="1181" y="1236"/>
                  <a:pt x="1160" y="1236"/>
                </a:cubicBezTo>
                <a:lnTo>
                  <a:pt x="78" y="1236"/>
                </a:lnTo>
                <a:cubicBezTo>
                  <a:pt x="56" y="1236"/>
                  <a:pt x="38" y="1229"/>
                  <a:pt x="23" y="1214"/>
                </a:cubicBezTo>
                <a:cubicBezTo>
                  <a:pt x="8" y="1199"/>
                  <a:pt x="0" y="1180"/>
                  <a:pt x="0" y="1159"/>
                </a:cubicBezTo>
                <a:lnTo>
                  <a:pt x="0" y="77"/>
                </a:lnTo>
                <a:cubicBezTo>
                  <a:pt x="0" y="56"/>
                  <a:pt x="8" y="37"/>
                  <a:pt x="23" y="22"/>
                </a:cubicBezTo>
                <a:cubicBezTo>
                  <a:pt x="38" y="7"/>
                  <a:pt x="56" y="0"/>
                  <a:pt x="78" y="0"/>
                </a:cubicBezTo>
                <a:lnTo>
                  <a:pt x="825" y="0"/>
                </a:lnTo>
                <a:cubicBezTo>
                  <a:pt x="846" y="0"/>
                  <a:pt x="870" y="5"/>
                  <a:pt x="896" y="16"/>
                </a:cubicBezTo>
                <a:cubicBezTo>
                  <a:pt x="921" y="27"/>
                  <a:pt x="942" y="39"/>
                  <a:pt x="957" y="54"/>
                </a:cubicBezTo>
                <a:lnTo>
                  <a:pt x="1182" y="280"/>
                </a:lnTo>
                <a:cubicBezTo>
                  <a:pt x="1197" y="295"/>
                  <a:pt x="1210" y="315"/>
                  <a:pt x="1221" y="341"/>
                </a:cubicBezTo>
                <a:cubicBezTo>
                  <a:pt x="1232" y="367"/>
                  <a:pt x="1237" y="390"/>
                  <a:pt x="1237"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9" name="Sign Blank Icon"/>
          <p:cNvSpPr>
            <a:spLocks noChangeAspect="1"/>
          </p:cNvSpPr>
          <p:nvPr/>
        </p:nvSpPr>
        <p:spPr bwMode="auto">
          <a:xfrm>
            <a:off x="1045203" y="4721491"/>
            <a:ext cx="268288" cy="268288"/>
          </a:xfrm>
          <a:custGeom>
            <a:avLst/>
            <a:gdLst>
              <a:gd name="T0" fmla="*/ 1237 w 1237"/>
              <a:gd name="T1" fmla="*/ 232 h 1236"/>
              <a:gd name="T2" fmla="*/ 1237 w 1237"/>
              <a:gd name="T3" fmla="*/ 1004 h 1236"/>
              <a:gd name="T4" fmla="*/ 1169 w 1237"/>
              <a:gd name="T5" fmla="*/ 1168 h 1236"/>
              <a:gd name="T6" fmla="*/ 1005 w 1237"/>
              <a:gd name="T7" fmla="*/ 1236 h 1236"/>
              <a:gd name="T8" fmla="*/ 232 w 1237"/>
              <a:gd name="T9" fmla="*/ 1236 h 1236"/>
              <a:gd name="T10" fmla="*/ 68 w 1237"/>
              <a:gd name="T11" fmla="*/ 1168 h 1236"/>
              <a:gd name="T12" fmla="*/ 0 w 1237"/>
              <a:gd name="T13" fmla="*/ 1004 h 1236"/>
              <a:gd name="T14" fmla="*/ 0 w 1237"/>
              <a:gd name="T15" fmla="*/ 232 h 1236"/>
              <a:gd name="T16" fmla="*/ 68 w 1237"/>
              <a:gd name="T17" fmla="*/ 68 h 1236"/>
              <a:gd name="T18" fmla="*/ 232 w 1237"/>
              <a:gd name="T19" fmla="*/ 0 h 1236"/>
              <a:gd name="T20" fmla="*/ 1005 w 1237"/>
              <a:gd name="T21" fmla="*/ 0 h 1236"/>
              <a:gd name="T22" fmla="*/ 1169 w 1237"/>
              <a:gd name="T23" fmla="*/ 68 h 1236"/>
              <a:gd name="T24" fmla="*/ 1237 w 1237"/>
              <a:gd name="T25" fmla="*/ 2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7" h="1236">
                <a:moveTo>
                  <a:pt x="1237" y="232"/>
                </a:moveTo>
                <a:lnTo>
                  <a:pt x="1237" y="1004"/>
                </a:lnTo>
                <a:cubicBezTo>
                  <a:pt x="1237" y="1068"/>
                  <a:pt x="1214" y="1123"/>
                  <a:pt x="1169" y="1168"/>
                </a:cubicBezTo>
                <a:cubicBezTo>
                  <a:pt x="1123" y="1214"/>
                  <a:pt x="1069" y="1236"/>
                  <a:pt x="1005" y="1236"/>
                </a:cubicBezTo>
                <a:lnTo>
                  <a:pt x="232" y="1236"/>
                </a:lnTo>
                <a:cubicBezTo>
                  <a:pt x="168" y="1236"/>
                  <a:pt x="114" y="1214"/>
                  <a:pt x="68" y="1168"/>
                </a:cubicBezTo>
                <a:cubicBezTo>
                  <a:pt x="23" y="1123"/>
                  <a:pt x="0" y="1068"/>
                  <a:pt x="0" y="1004"/>
                </a:cubicBezTo>
                <a:lnTo>
                  <a:pt x="0" y="232"/>
                </a:lnTo>
                <a:cubicBezTo>
                  <a:pt x="0" y="168"/>
                  <a:pt x="23" y="113"/>
                  <a:pt x="68" y="68"/>
                </a:cubicBezTo>
                <a:cubicBezTo>
                  <a:pt x="114" y="22"/>
                  <a:pt x="168" y="0"/>
                  <a:pt x="232" y="0"/>
                </a:cubicBezTo>
                <a:lnTo>
                  <a:pt x="1005" y="0"/>
                </a:lnTo>
                <a:cubicBezTo>
                  <a:pt x="1069" y="0"/>
                  <a:pt x="1123" y="22"/>
                  <a:pt x="1169" y="68"/>
                </a:cubicBezTo>
                <a:cubicBezTo>
                  <a:pt x="1214" y="113"/>
                  <a:pt x="1237" y="168"/>
                  <a:pt x="1237"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0" name="Reorder Icon"/>
          <p:cNvSpPr>
            <a:spLocks noChangeAspect="1" noEditPoints="1"/>
          </p:cNvSpPr>
          <p:nvPr/>
        </p:nvSpPr>
        <p:spPr bwMode="auto">
          <a:xfrm>
            <a:off x="1480600" y="4744510"/>
            <a:ext cx="266700" cy="222250"/>
          </a:xfrm>
          <a:custGeom>
            <a:avLst/>
            <a:gdLst>
              <a:gd name="T0" fmla="*/ 1237 w 1237"/>
              <a:gd name="T1" fmla="*/ 876 h 1030"/>
              <a:gd name="T2" fmla="*/ 1237 w 1237"/>
              <a:gd name="T3" fmla="*/ 979 h 1030"/>
              <a:gd name="T4" fmla="*/ 1221 w 1237"/>
              <a:gd name="T5" fmla="*/ 1015 h 1030"/>
              <a:gd name="T6" fmla="*/ 1185 w 1237"/>
              <a:gd name="T7" fmla="*/ 1030 h 1030"/>
              <a:gd name="T8" fmla="*/ 51 w 1237"/>
              <a:gd name="T9" fmla="*/ 1030 h 1030"/>
              <a:gd name="T10" fmla="*/ 15 w 1237"/>
              <a:gd name="T11" fmla="*/ 1015 h 1030"/>
              <a:gd name="T12" fmla="*/ 0 w 1237"/>
              <a:gd name="T13" fmla="*/ 979 h 1030"/>
              <a:gd name="T14" fmla="*/ 0 w 1237"/>
              <a:gd name="T15" fmla="*/ 876 h 1030"/>
              <a:gd name="T16" fmla="*/ 15 w 1237"/>
              <a:gd name="T17" fmla="*/ 839 h 1030"/>
              <a:gd name="T18" fmla="*/ 51 w 1237"/>
              <a:gd name="T19" fmla="*/ 824 h 1030"/>
              <a:gd name="T20" fmla="*/ 1185 w 1237"/>
              <a:gd name="T21" fmla="*/ 824 h 1030"/>
              <a:gd name="T22" fmla="*/ 1221 w 1237"/>
              <a:gd name="T23" fmla="*/ 839 h 1030"/>
              <a:gd name="T24" fmla="*/ 1237 w 1237"/>
              <a:gd name="T25" fmla="*/ 876 h 1030"/>
              <a:gd name="T26" fmla="*/ 1237 w 1237"/>
              <a:gd name="T27" fmla="*/ 463 h 1030"/>
              <a:gd name="T28" fmla="*/ 1237 w 1237"/>
              <a:gd name="T29" fmla="*/ 567 h 1030"/>
              <a:gd name="T30" fmla="*/ 1221 w 1237"/>
              <a:gd name="T31" fmla="*/ 603 h 1030"/>
              <a:gd name="T32" fmla="*/ 1185 w 1237"/>
              <a:gd name="T33" fmla="*/ 618 h 1030"/>
              <a:gd name="T34" fmla="*/ 51 w 1237"/>
              <a:gd name="T35" fmla="*/ 618 h 1030"/>
              <a:gd name="T36" fmla="*/ 15 w 1237"/>
              <a:gd name="T37" fmla="*/ 603 h 1030"/>
              <a:gd name="T38" fmla="*/ 0 w 1237"/>
              <a:gd name="T39" fmla="*/ 567 h 1030"/>
              <a:gd name="T40" fmla="*/ 0 w 1237"/>
              <a:gd name="T41" fmla="*/ 463 h 1030"/>
              <a:gd name="T42" fmla="*/ 15 w 1237"/>
              <a:gd name="T43" fmla="*/ 427 h 1030"/>
              <a:gd name="T44" fmla="*/ 51 w 1237"/>
              <a:gd name="T45" fmla="*/ 412 h 1030"/>
              <a:gd name="T46" fmla="*/ 1185 w 1237"/>
              <a:gd name="T47" fmla="*/ 412 h 1030"/>
              <a:gd name="T48" fmla="*/ 1221 w 1237"/>
              <a:gd name="T49" fmla="*/ 427 h 1030"/>
              <a:gd name="T50" fmla="*/ 1237 w 1237"/>
              <a:gd name="T51" fmla="*/ 463 h 1030"/>
              <a:gd name="T52" fmla="*/ 1237 w 1237"/>
              <a:gd name="T53" fmla="*/ 51 h 1030"/>
              <a:gd name="T54" fmla="*/ 1237 w 1237"/>
              <a:gd name="T55" fmla="*/ 154 h 1030"/>
              <a:gd name="T56" fmla="*/ 1221 w 1237"/>
              <a:gd name="T57" fmla="*/ 191 h 1030"/>
              <a:gd name="T58" fmla="*/ 1185 w 1237"/>
              <a:gd name="T59" fmla="*/ 206 h 1030"/>
              <a:gd name="T60" fmla="*/ 51 w 1237"/>
              <a:gd name="T61" fmla="*/ 206 h 1030"/>
              <a:gd name="T62" fmla="*/ 15 w 1237"/>
              <a:gd name="T63" fmla="*/ 191 h 1030"/>
              <a:gd name="T64" fmla="*/ 0 w 1237"/>
              <a:gd name="T65" fmla="*/ 154 h 1030"/>
              <a:gd name="T66" fmla="*/ 0 w 1237"/>
              <a:gd name="T67" fmla="*/ 51 h 1030"/>
              <a:gd name="T68" fmla="*/ 15 w 1237"/>
              <a:gd name="T69" fmla="*/ 15 h 1030"/>
              <a:gd name="T70" fmla="*/ 51 w 1237"/>
              <a:gd name="T71" fmla="*/ 0 h 1030"/>
              <a:gd name="T72" fmla="*/ 1185 w 1237"/>
              <a:gd name="T73" fmla="*/ 0 h 1030"/>
              <a:gd name="T74" fmla="*/ 1221 w 1237"/>
              <a:gd name="T75" fmla="*/ 15 h 1030"/>
              <a:gd name="T76" fmla="*/ 1237 w 1237"/>
              <a:gd name="T77" fmla="*/ 51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030">
                <a:moveTo>
                  <a:pt x="1237" y="876"/>
                </a:moveTo>
                <a:lnTo>
                  <a:pt x="1237" y="979"/>
                </a:lnTo>
                <a:cubicBezTo>
                  <a:pt x="1237" y="993"/>
                  <a:pt x="1231" y="1005"/>
                  <a:pt x="1221" y="1015"/>
                </a:cubicBezTo>
                <a:cubicBezTo>
                  <a:pt x="1211" y="1025"/>
                  <a:pt x="1199" y="1030"/>
                  <a:pt x="1185" y="1030"/>
                </a:cubicBezTo>
                <a:lnTo>
                  <a:pt x="51" y="1030"/>
                </a:lnTo>
                <a:cubicBezTo>
                  <a:pt x="38" y="1030"/>
                  <a:pt x="25" y="1025"/>
                  <a:pt x="15" y="1015"/>
                </a:cubicBezTo>
                <a:cubicBezTo>
                  <a:pt x="5" y="1005"/>
                  <a:pt x="0" y="993"/>
                  <a:pt x="0" y="979"/>
                </a:cubicBezTo>
                <a:lnTo>
                  <a:pt x="0" y="876"/>
                </a:lnTo>
                <a:cubicBezTo>
                  <a:pt x="0" y="862"/>
                  <a:pt x="5" y="850"/>
                  <a:pt x="15" y="839"/>
                </a:cubicBezTo>
                <a:cubicBezTo>
                  <a:pt x="25" y="829"/>
                  <a:pt x="38" y="824"/>
                  <a:pt x="51" y="824"/>
                </a:cubicBezTo>
                <a:lnTo>
                  <a:pt x="1185" y="824"/>
                </a:lnTo>
                <a:cubicBezTo>
                  <a:pt x="1199" y="824"/>
                  <a:pt x="1211" y="829"/>
                  <a:pt x="1221" y="839"/>
                </a:cubicBezTo>
                <a:cubicBezTo>
                  <a:pt x="1231" y="850"/>
                  <a:pt x="1237" y="862"/>
                  <a:pt x="1237" y="876"/>
                </a:cubicBezTo>
                <a:close/>
                <a:moveTo>
                  <a:pt x="1237" y="463"/>
                </a:moveTo>
                <a:lnTo>
                  <a:pt x="1237" y="567"/>
                </a:lnTo>
                <a:cubicBezTo>
                  <a:pt x="1237" y="580"/>
                  <a:pt x="1231" y="593"/>
                  <a:pt x="1221" y="603"/>
                </a:cubicBezTo>
                <a:cubicBezTo>
                  <a:pt x="1211" y="613"/>
                  <a:pt x="1199" y="618"/>
                  <a:pt x="1185" y="618"/>
                </a:cubicBezTo>
                <a:lnTo>
                  <a:pt x="51" y="618"/>
                </a:lnTo>
                <a:cubicBezTo>
                  <a:pt x="38" y="618"/>
                  <a:pt x="25" y="613"/>
                  <a:pt x="15" y="603"/>
                </a:cubicBezTo>
                <a:cubicBezTo>
                  <a:pt x="5" y="593"/>
                  <a:pt x="0" y="580"/>
                  <a:pt x="0" y="567"/>
                </a:cubicBezTo>
                <a:lnTo>
                  <a:pt x="0" y="463"/>
                </a:lnTo>
                <a:cubicBezTo>
                  <a:pt x="0" y="450"/>
                  <a:pt x="5" y="437"/>
                  <a:pt x="15" y="427"/>
                </a:cubicBezTo>
                <a:cubicBezTo>
                  <a:pt x="25" y="417"/>
                  <a:pt x="38" y="412"/>
                  <a:pt x="51" y="412"/>
                </a:cubicBezTo>
                <a:lnTo>
                  <a:pt x="1185" y="412"/>
                </a:lnTo>
                <a:cubicBezTo>
                  <a:pt x="1199" y="412"/>
                  <a:pt x="1211" y="417"/>
                  <a:pt x="1221" y="427"/>
                </a:cubicBezTo>
                <a:cubicBezTo>
                  <a:pt x="1231" y="437"/>
                  <a:pt x="1237" y="450"/>
                  <a:pt x="1237" y="463"/>
                </a:cubicBezTo>
                <a:close/>
                <a:moveTo>
                  <a:pt x="1237" y="51"/>
                </a:moveTo>
                <a:lnTo>
                  <a:pt x="1237" y="154"/>
                </a:lnTo>
                <a:cubicBezTo>
                  <a:pt x="1237" y="168"/>
                  <a:pt x="1231" y="180"/>
                  <a:pt x="1221" y="191"/>
                </a:cubicBezTo>
                <a:cubicBezTo>
                  <a:pt x="1211" y="201"/>
                  <a:pt x="1199" y="206"/>
                  <a:pt x="1185" y="206"/>
                </a:cubicBezTo>
                <a:lnTo>
                  <a:pt x="51" y="206"/>
                </a:lnTo>
                <a:cubicBezTo>
                  <a:pt x="38" y="206"/>
                  <a:pt x="25" y="201"/>
                  <a:pt x="15" y="191"/>
                </a:cubicBezTo>
                <a:cubicBezTo>
                  <a:pt x="5" y="180"/>
                  <a:pt x="0" y="168"/>
                  <a:pt x="0" y="154"/>
                </a:cubicBezTo>
                <a:lnTo>
                  <a:pt x="0" y="51"/>
                </a:lnTo>
                <a:cubicBezTo>
                  <a:pt x="0" y="37"/>
                  <a:pt x="5" y="25"/>
                  <a:pt x="15" y="15"/>
                </a:cubicBezTo>
                <a:cubicBezTo>
                  <a:pt x="25" y="5"/>
                  <a:pt x="38" y="0"/>
                  <a:pt x="51" y="0"/>
                </a:cubicBezTo>
                <a:lnTo>
                  <a:pt x="1185" y="0"/>
                </a:lnTo>
                <a:cubicBezTo>
                  <a:pt x="1199" y="0"/>
                  <a:pt x="1211" y="5"/>
                  <a:pt x="1221" y="15"/>
                </a:cubicBezTo>
                <a:cubicBezTo>
                  <a:pt x="1231" y="25"/>
                  <a:pt x="1237" y="37"/>
                  <a:pt x="1237"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1" name="List ul Icon"/>
          <p:cNvSpPr>
            <a:spLocks noChangeAspect="1" noEditPoints="1"/>
          </p:cNvSpPr>
          <p:nvPr/>
        </p:nvSpPr>
        <p:spPr bwMode="auto">
          <a:xfrm>
            <a:off x="1892184" y="4732604"/>
            <a:ext cx="312738" cy="246063"/>
          </a:xfrm>
          <a:custGeom>
            <a:avLst/>
            <a:gdLst>
              <a:gd name="T0" fmla="*/ 264 w 1442"/>
              <a:gd name="T1" fmla="*/ 1089 h 1134"/>
              <a:gd name="T2" fmla="*/ 45 w 1442"/>
              <a:gd name="T3" fmla="*/ 1089 h 1134"/>
              <a:gd name="T4" fmla="*/ 45 w 1442"/>
              <a:gd name="T5" fmla="*/ 870 h 1134"/>
              <a:gd name="T6" fmla="*/ 264 w 1442"/>
              <a:gd name="T7" fmla="*/ 870 h 1134"/>
              <a:gd name="T8" fmla="*/ 309 w 1442"/>
              <a:gd name="T9" fmla="*/ 567 h 1134"/>
              <a:gd name="T10" fmla="*/ 154 w 1442"/>
              <a:gd name="T11" fmla="*/ 722 h 1134"/>
              <a:gd name="T12" fmla="*/ 0 w 1442"/>
              <a:gd name="T13" fmla="*/ 567 h 1134"/>
              <a:gd name="T14" fmla="*/ 154 w 1442"/>
              <a:gd name="T15" fmla="*/ 412 h 1134"/>
              <a:gd name="T16" fmla="*/ 309 w 1442"/>
              <a:gd name="T17" fmla="*/ 567 h 1134"/>
              <a:gd name="T18" fmla="*/ 1442 w 1442"/>
              <a:gd name="T19" fmla="*/ 1056 h 1134"/>
              <a:gd name="T20" fmla="*/ 1417 w 1442"/>
              <a:gd name="T21" fmla="*/ 1082 h 1134"/>
              <a:gd name="T22" fmla="*/ 420 w 1442"/>
              <a:gd name="T23" fmla="*/ 1075 h 1134"/>
              <a:gd name="T24" fmla="*/ 412 w 1442"/>
              <a:gd name="T25" fmla="*/ 902 h 1134"/>
              <a:gd name="T26" fmla="*/ 438 w 1442"/>
              <a:gd name="T27" fmla="*/ 876 h 1134"/>
              <a:gd name="T28" fmla="*/ 1435 w 1442"/>
              <a:gd name="T29" fmla="*/ 884 h 1134"/>
              <a:gd name="T30" fmla="*/ 309 w 1442"/>
              <a:gd name="T31" fmla="*/ 155 h 1134"/>
              <a:gd name="T32" fmla="*/ 154 w 1442"/>
              <a:gd name="T33" fmla="*/ 309 h 1134"/>
              <a:gd name="T34" fmla="*/ 0 w 1442"/>
              <a:gd name="T35" fmla="*/ 155 h 1134"/>
              <a:gd name="T36" fmla="*/ 154 w 1442"/>
              <a:gd name="T37" fmla="*/ 0 h 1134"/>
              <a:gd name="T38" fmla="*/ 309 w 1442"/>
              <a:gd name="T39" fmla="*/ 155 h 1134"/>
              <a:gd name="T40" fmla="*/ 1442 w 1442"/>
              <a:gd name="T41" fmla="*/ 644 h 1134"/>
              <a:gd name="T42" fmla="*/ 1417 w 1442"/>
              <a:gd name="T43" fmla="*/ 670 h 1134"/>
              <a:gd name="T44" fmla="*/ 420 w 1442"/>
              <a:gd name="T45" fmla="*/ 662 h 1134"/>
              <a:gd name="T46" fmla="*/ 412 w 1442"/>
              <a:gd name="T47" fmla="*/ 490 h 1134"/>
              <a:gd name="T48" fmla="*/ 438 w 1442"/>
              <a:gd name="T49" fmla="*/ 464 h 1134"/>
              <a:gd name="T50" fmla="*/ 1435 w 1442"/>
              <a:gd name="T51" fmla="*/ 472 h 1134"/>
              <a:gd name="T52" fmla="*/ 1442 w 1442"/>
              <a:gd name="T53" fmla="*/ 78 h 1134"/>
              <a:gd name="T54" fmla="*/ 1435 w 1442"/>
              <a:gd name="T55" fmla="*/ 250 h 1134"/>
              <a:gd name="T56" fmla="*/ 438 w 1442"/>
              <a:gd name="T57" fmla="*/ 258 h 1134"/>
              <a:gd name="T58" fmla="*/ 412 w 1442"/>
              <a:gd name="T59" fmla="*/ 232 h 1134"/>
              <a:gd name="T60" fmla="*/ 420 w 1442"/>
              <a:gd name="T61" fmla="*/ 59 h 1134"/>
              <a:gd name="T62" fmla="*/ 1417 w 1442"/>
              <a:gd name="T63" fmla="*/ 52 h 1134"/>
              <a:gd name="T64" fmla="*/ 1442 w 1442"/>
              <a:gd name="T65" fmla="*/ 78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2" h="1134">
                <a:moveTo>
                  <a:pt x="309" y="979"/>
                </a:moveTo>
                <a:cubicBezTo>
                  <a:pt x="309" y="1022"/>
                  <a:pt x="294" y="1059"/>
                  <a:pt x="264" y="1089"/>
                </a:cubicBezTo>
                <a:cubicBezTo>
                  <a:pt x="234" y="1119"/>
                  <a:pt x="197" y="1134"/>
                  <a:pt x="154" y="1134"/>
                </a:cubicBezTo>
                <a:cubicBezTo>
                  <a:pt x="111" y="1134"/>
                  <a:pt x="75" y="1119"/>
                  <a:pt x="45" y="1089"/>
                </a:cubicBezTo>
                <a:cubicBezTo>
                  <a:pt x="15" y="1059"/>
                  <a:pt x="0" y="1022"/>
                  <a:pt x="0" y="979"/>
                </a:cubicBezTo>
                <a:cubicBezTo>
                  <a:pt x="0" y="936"/>
                  <a:pt x="15" y="900"/>
                  <a:pt x="45" y="870"/>
                </a:cubicBezTo>
                <a:cubicBezTo>
                  <a:pt x="75" y="840"/>
                  <a:pt x="111" y="825"/>
                  <a:pt x="154" y="825"/>
                </a:cubicBezTo>
                <a:cubicBezTo>
                  <a:pt x="197" y="825"/>
                  <a:pt x="234" y="840"/>
                  <a:pt x="264" y="870"/>
                </a:cubicBezTo>
                <a:cubicBezTo>
                  <a:pt x="294" y="900"/>
                  <a:pt x="309" y="936"/>
                  <a:pt x="309" y="979"/>
                </a:cubicBezTo>
                <a:close/>
                <a:moveTo>
                  <a:pt x="309" y="567"/>
                </a:moveTo>
                <a:cubicBezTo>
                  <a:pt x="309" y="610"/>
                  <a:pt x="294" y="646"/>
                  <a:pt x="264" y="676"/>
                </a:cubicBezTo>
                <a:cubicBezTo>
                  <a:pt x="234" y="707"/>
                  <a:pt x="197" y="722"/>
                  <a:pt x="154" y="722"/>
                </a:cubicBezTo>
                <a:cubicBezTo>
                  <a:pt x="111" y="722"/>
                  <a:pt x="75" y="707"/>
                  <a:pt x="45" y="676"/>
                </a:cubicBezTo>
                <a:cubicBezTo>
                  <a:pt x="15" y="646"/>
                  <a:pt x="0" y="610"/>
                  <a:pt x="0" y="567"/>
                </a:cubicBezTo>
                <a:cubicBezTo>
                  <a:pt x="0" y="524"/>
                  <a:pt x="15" y="488"/>
                  <a:pt x="45" y="458"/>
                </a:cubicBezTo>
                <a:cubicBezTo>
                  <a:pt x="75" y="427"/>
                  <a:pt x="111" y="412"/>
                  <a:pt x="154" y="412"/>
                </a:cubicBezTo>
                <a:cubicBezTo>
                  <a:pt x="197" y="412"/>
                  <a:pt x="234" y="427"/>
                  <a:pt x="264" y="458"/>
                </a:cubicBezTo>
                <a:cubicBezTo>
                  <a:pt x="294" y="488"/>
                  <a:pt x="309" y="524"/>
                  <a:pt x="309" y="567"/>
                </a:cubicBezTo>
                <a:close/>
                <a:moveTo>
                  <a:pt x="1442" y="902"/>
                </a:moveTo>
                <a:lnTo>
                  <a:pt x="1442" y="1056"/>
                </a:lnTo>
                <a:cubicBezTo>
                  <a:pt x="1442" y="1063"/>
                  <a:pt x="1440" y="1070"/>
                  <a:pt x="1435" y="1075"/>
                </a:cubicBezTo>
                <a:cubicBezTo>
                  <a:pt x="1430" y="1080"/>
                  <a:pt x="1424" y="1082"/>
                  <a:pt x="1417" y="1082"/>
                </a:cubicBezTo>
                <a:lnTo>
                  <a:pt x="438" y="1082"/>
                </a:lnTo>
                <a:cubicBezTo>
                  <a:pt x="431" y="1082"/>
                  <a:pt x="425" y="1080"/>
                  <a:pt x="420" y="1075"/>
                </a:cubicBezTo>
                <a:cubicBezTo>
                  <a:pt x="414" y="1070"/>
                  <a:pt x="412" y="1063"/>
                  <a:pt x="412" y="1056"/>
                </a:cubicBezTo>
                <a:lnTo>
                  <a:pt x="412" y="902"/>
                </a:lnTo>
                <a:cubicBezTo>
                  <a:pt x="412" y="895"/>
                  <a:pt x="414" y="889"/>
                  <a:pt x="420" y="884"/>
                </a:cubicBezTo>
                <a:cubicBezTo>
                  <a:pt x="425" y="879"/>
                  <a:pt x="431" y="876"/>
                  <a:pt x="438" y="876"/>
                </a:cubicBezTo>
                <a:lnTo>
                  <a:pt x="1417" y="876"/>
                </a:lnTo>
                <a:cubicBezTo>
                  <a:pt x="1424" y="876"/>
                  <a:pt x="1430" y="879"/>
                  <a:pt x="1435" y="884"/>
                </a:cubicBezTo>
                <a:cubicBezTo>
                  <a:pt x="1440" y="889"/>
                  <a:pt x="1442" y="895"/>
                  <a:pt x="1442" y="902"/>
                </a:cubicBezTo>
                <a:close/>
                <a:moveTo>
                  <a:pt x="309" y="155"/>
                </a:moveTo>
                <a:cubicBezTo>
                  <a:pt x="309" y="198"/>
                  <a:pt x="294" y="234"/>
                  <a:pt x="264" y="264"/>
                </a:cubicBezTo>
                <a:cubicBezTo>
                  <a:pt x="234" y="294"/>
                  <a:pt x="197" y="309"/>
                  <a:pt x="154" y="309"/>
                </a:cubicBezTo>
                <a:cubicBezTo>
                  <a:pt x="111" y="309"/>
                  <a:pt x="75" y="294"/>
                  <a:pt x="45" y="264"/>
                </a:cubicBezTo>
                <a:cubicBezTo>
                  <a:pt x="15" y="234"/>
                  <a:pt x="0" y="198"/>
                  <a:pt x="0" y="155"/>
                </a:cubicBezTo>
                <a:cubicBezTo>
                  <a:pt x="0" y="112"/>
                  <a:pt x="15" y="75"/>
                  <a:pt x="45" y="45"/>
                </a:cubicBezTo>
                <a:cubicBezTo>
                  <a:pt x="75" y="15"/>
                  <a:pt x="111" y="0"/>
                  <a:pt x="154" y="0"/>
                </a:cubicBezTo>
                <a:cubicBezTo>
                  <a:pt x="197" y="0"/>
                  <a:pt x="234" y="15"/>
                  <a:pt x="264" y="45"/>
                </a:cubicBezTo>
                <a:cubicBezTo>
                  <a:pt x="294" y="75"/>
                  <a:pt x="309" y="112"/>
                  <a:pt x="309" y="155"/>
                </a:cubicBezTo>
                <a:close/>
                <a:moveTo>
                  <a:pt x="1442" y="490"/>
                </a:moveTo>
                <a:lnTo>
                  <a:pt x="1442" y="644"/>
                </a:lnTo>
                <a:cubicBezTo>
                  <a:pt x="1442" y="651"/>
                  <a:pt x="1440" y="657"/>
                  <a:pt x="1435" y="662"/>
                </a:cubicBezTo>
                <a:cubicBezTo>
                  <a:pt x="1430" y="668"/>
                  <a:pt x="1424" y="670"/>
                  <a:pt x="1417" y="670"/>
                </a:cubicBezTo>
                <a:lnTo>
                  <a:pt x="438" y="670"/>
                </a:lnTo>
                <a:cubicBezTo>
                  <a:pt x="431" y="670"/>
                  <a:pt x="425" y="668"/>
                  <a:pt x="420" y="662"/>
                </a:cubicBezTo>
                <a:cubicBezTo>
                  <a:pt x="414" y="657"/>
                  <a:pt x="412" y="651"/>
                  <a:pt x="412" y="644"/>
                </a:cubicBezTo>
                <a:lnTo>
                  <a:pt x="412" y="490"/>
                </a:lnTo>
                <a:cubicBezTo>
                  <a:pt x="412" y="483"/>
                  <a:pt x="414" y="477"/>
                  <a:pt x="420" y="472"/>
                </a:cubicBezTo>
                <a:cubicBezTo>
                  <a:pt x="425" y="467"/>
                  <a:pt x="431" y="464"/>
                  <a:pt x="438" y="464"/>
                </a:cubicBezTo>
                <a:lnTo>
                  <a:pt x="1417" y="464"/>
                </a:lnTo>
                <a:cubicBezTo>
                  <a:pt x="1424" y="464"/>
                  <a:pt x="1430" y="467"/>
                  <a:pt x="1435" y="472"/>
                </a:cubicBezTo>
                <a:cubicBezTo>
                  <a:pt x="1440" y="477"/>
                  <a:pt x="1442" y="483"/>
                  <a:pt x="1442" y="490"/>
                </a:cubicBezTo>
                <a:close/>
                <a:moveTo>
                  <a:pt x="1442" y="78"/>
                </a:moveTo>
                <a:lnTo>
                  <a:pt x="1442" y="232"/>
                </a:lnTo>
                <a:cubicBezTo>
                  <a:pt x="1442" y="239"/>
                  <a:pt x="1440" y="245"/>
                  <a:pt x="1435" y="250"/>
                </a:cubicBezTo>
                <a:cubicBezTo>
                  <a:pt x="1430" y="255"/>
                  <a:pt x="1424" y="258"/>
                  <a:pt x="1417" y="258"/>
                </a:cubicBezTo>
                <a:lnTo>
                  <a:pt x="438" y="258"/>
                </a:lnTo>
                <a:cubicBezTo>
                  <a:pt x="431" y="258"/>
                  <a:pt x="425" y="255"/>
                  <a:pt x="420" y="250"/>
                </a:cubicBezTo>
                <a:cubicBezTo>
                  <a:pt x="414" y="245"/>
                  <a:pt x="412" y="239"/>
                  <a:pt x="412" y="232"/>
                </a:cubicBezTo>
                <a:lnTo>
                  <a:pt x="412" y="78"/>
                </a:lnTo>
                <a:cubicBezTo>
                  <a:pt x="412" y="71"/>
                  <a:pt x="414" y="65"/>
                  <a:pt x="420" y="59"/>
                </a:cubicBezTo>
                <a:cubicBezTo>
                  <a:pt x="425" y="54"/>
                  <a:pt x="431" y="52"/>
                  <a:pt x="438" y="52"/>
                </a:cubicBezTo>
                <a:lnTo>
                  <a:pt x="1417" y="52"/>
                </a:lnTo>
                <a:cubicBezTo>
                  <a:pt x="1424" y="52"/>
                  <a:pt x="1430" y="54"/>
                  <a:pt x="1435" y="59"/>
                </a:cubicBezTo>
                <a:cubicBezTo>
                  <a:pt x="1440" y="65"/>
                  <a:pt x="1442" y="71"/>
                  <a:pt x="1442" y="7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2" name="List ol Icon"/>
          <p:cNvSpPr>
            <a:spLocks noChangeAspect="1" noEditPoints="1"/>
          </p:cNvSpPr>
          <p:nvPr/>
        </p:nvSpPr>
        <p:spPr bwMode="auto">
          <a:xfrm>
            <a:off x="2328375" y="4700854"/>
            <a:ext cx="309563" cy="309563"/>
          </a:xfrm>
          <a:custGeom>
            <a:avLst/>
            <a:gdLst>
              <a:gd name="T0" fmla="*/ 250 w 1430"/>
              <a:gd name="T1" fmla="*/ 1399 h 1436"/>
              <a:gd name="T2" fmla="*/ 3 w 1430"/>
              <a:gd name="T3" fmla="*/ 1383 h 1436"/>
              <a:gd name="T4" fmla="*/ 134 w 1430"/>
              <a:gd name="T5" fmla="*/ 1348 h 1436"/>
              <a:gd name="T6" fmla="*/ 192 w 1430"/>
              <a:gd name="T7" fmla="*/ 1302 h 1436"/>
              <a:gd name="T8" fmla="*/ 86 w 1430"/>
              <a:gd name="T9" fmla="*/ 1212 h 1436"/>
              <a:gd name="T10" fmla="*/ 147 w 1430"/>
              <a:gd name="T11" fmla="*/ 1133 h 1436"/>
              <a:gd name="T12" fmla="*/ 177 w 1430"/>
              <a:gd name="T13" fmla="*/ 1102 h 1436"/>
              <a:gd name="T14" fmla="*/ 98 w 1430"/>
              <a:gd name="T15" fmla="*/ 1103 h 1436"/>
              <a:gd name="T16" fmla="*/ 13 w 1430"/>
              <a:gd name="T17" fmla="*/ 1146 h 1436"/>
              <a:gd name="T18" fmla="*/ 281 w 1430"/>
              <a:gd name="T19" fmla="*/ 1024 h 1436"/>
              <a:gd name="T20" fmla="*/ 205 w 1430"/>
              <a:gd name="T21" fmla="*/ 1187 h 1436"/>
              <a:gd name="T22" fmla="*/ 294 w 1430"/>
              <a:gd name="T23" fmla="*/ 1297 h 1436"/>
              <a:gd name="T24" fmla="*/ 296 w 1430"/>
              <a:gd name="T25" fmla="*/ 920 h 1436"/>
              <a:gd name="T26" fmla="*/ 0 w 1430"/>
              <a:gd name="T27" fmla="*/ 877 h 1436"/>
              <a:gd name="T28" fmla="*/ 64 w 1430"/>
              <a:gd name="T29" fmla="*/ 747 h 1436"/>
              <a:gd name="T30" fmla="*/ 163 w 1430"/>
              <a:gd name="T31" fmla="*/ 674 h 1436"/>
              <a:gd name="T32" fmla="*/ 170 w 1430"/>
              <a:gd name="T33" fmla="*/ 607 h 1436"/>
              <a:gd name="T34" fmla="*/ 73 w 1430"/>
              <a:gd name="T35" fmla="*/ 643 h 1436"/>
              <a:gd name="T36" fmla="*/ 62 w 1430"/>
              <a:gd name="T37" fmla="*/ 531 h 1436"/>
              <a:gd name="T38" fmla="*/ 246 w 1430"/>
              <a:gd name="T39" fmla="*/ 542 h 1436"/>
              <a:gd name="T40" fmla="*/ 259 w 1430"/>
              <a:gd name="T41" fmla="*/ 706 h 1436"/>
              <a:gd name="T42" fmla="*/ 138 w 1430"/>
              <a:gd name="T43" fmla="*/ 799 h 1436"/>
              <a:gd name="T44" fmla="*/ 211 w 1430"/>
              <a:gd name="T45" fmla="*/ 841 h 1436"/>
              <a:gd name="T46" fmla="*/ 296 w 1430"/>
              <a:gd name="T47" fmla="*/ 792 h 1436"/>
              <a:gd name="T48" fmla="*/ 1430 w 1430"/>
              <a:gd name="T49" fmla="*/ 1204 h 1436"/>
              <a:gd name="T50" fmla="*/ 1404 w 1430"/>
              <a:gd name="T51" fmla="*/ 1230 h 1436"/>
              <a:gd name="T52" fmla="*/ 407 w 1430"/>
              <a:gd name="T53" fmla="*/ 1222 h 1436"/>
              <a:gd name="T54" fmla="*/ 400 w 1430"/>
              <a:gd name="T55" fmla="*/ 1049 h 1436"/>
              <a:gd name="T56" fmla="*/ 425 w 1430"/>
              <a:gd name="T57" fmla="*/ 1024 h 1436"/>
              <a:gd name="T58" fmla="*/ 1422 w 1430"/>
              <a:gd name="T59" fmla="*/ 1031 h 1436"/>
              <a:gd name="T60" fmla="*/ 297 w 1430"/>
              <a:gd name="T61" fmla="*/ 326 h 1436"/>
              <a:gd name="T62" fmla="*/ 27 w 1430"/>
              <a:gd name="T63" fmla="*/ 405 h 1436"/>
              <a:gd name="T64" fmla="*/ 113 w 1430"/>
              <a:gd name="T65" fmla="*/ 326 h 1436"/>
              <a:gd name="T66" fmla="*/ 114 w 1430"/>
              <a:gd name="T67" fmla="*/ 130 h 1436"/>
              <a:gd name="T68" fmla="*/ 112 w 1430"/>
              <a:gd name="T69" fmla="*/ 120 h 1436"/>
              <a:gd name="T70" fmla="*/ 14 w 1430"/>
              <a:gd name="T71" fmla="*/ 103 h 1436"/>
              <a:gd name="T72" fmla="*/ 209 w 1430"/>
              <a:gd name="T73" fmla="*/ 0 h 1436"/>
              <a:gd name="T74" fmla="*/ 296 w 1430"/>
              <a:gd name="T75" fmla="*/ 326 h 1436"/>
              <a:gd name="T76" fmla="*/ 1430 w 1430"/>
              <a:gd name="T77" fmla="*/ 637 h 1436"/>
              <a:gd name="T78" fmla="*/ 1422 w 1430"/>
              <a:gd name="T79" fmla="*/ 810 h 1436"/>
              <a:gd name="T80" fmla="*/ 425 w 1430"/>
              <a:gd name="T81" fmla="*/ 817 h 1436"/>
              <a:gd name="T82" fmla="*/ 400 w 1430"/>
              <a:gd name="T83" fmla="*/ 792 h 1436"/>
              <a:gd name="T84" fmla="*/ 407 w 1430"/>
              <a:gd name="T85" fmla="*/ 619 h 1436"/>
              <a:gd name="T86" fmla="*/ 1404 w 1430"/>
              <a:gd name="T87" fmla="*/ 611 h 1436"/>
              <a:gd name="T88" fmla="*/ 1430 w 1430"/>
              <a:gd name="T89" fmla="*/ 637 h 1436"/>
              <a:gd name="T90" fmla="*/ 1430 w 1430"/>
              <a:gd name="T91" fmla="*/ 379 h 1436"/>
              <a:gd name="T92" fmla="*/ 1404 w 1430"/>
              <a:gd name="T93" fmla="*/ 405 h 1436"/>
              <a:gd name="T94" fmla="*/ 407 w 1430"/>
              <a:gd name="T95" fmla="*/ 398 h 1436"/>
              <a:gd name="T96" fmla="*/ 400 w 1430"/>
              <a:gd name="T97" fmla="*/ 225 h 1436"/>
              <a:gd name="T98" fmla="*/ 425 w 1430"/>
              <a:gd name="T99" fmla="*/ 199 h 1436"/>
              <a:gd name="T100" fmla="*/ 1422 w 1430"/>
              <a:gd name="T101" fmla="*/ 207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30" h="1436">
                <a:moveTo>
                  <a:pt x="294" y="1297"/>
                </a:moveTo>
                <a:cubicBezTo>
                  <a:pt x="294" y="1340"/>
                  <a:pt x="279" y="1374"/>
                  <a:pt x="250" y="1399"/>
                </a:cubicBezTo>
                <a:cubicBezTo>
                  <a:pt x="221" y="1423"/>
                  <a:pt x="185" y="1436"/>
                  <a:pt x="141" y="1436"/>
                </a:cubicBezTo>
                <a:cubicBezTo>
                  <a:pt x="84" y="1436"/>
                  <a:pt x="38" y="1418"/>
                  <a:pt x="3" y="1383"/>
                </a:cubicBezTo>
                <a:lnTo>
                  <a:pt x="49" y="1312"/>
                </a:lnTo>
                <a:cubicBezTo>
                  <a:pt x="75" y="1336"/>
                  <a:pt x="103" y="1348"/>
                  <a:pt x="134" y="1348"/>
                </a:cubicBezTo>
                <a:cubicBezTo>
                  <a:pt x="149" y="1348"/>
                  <a:pt x="163" y="1344"/>
                  <a:pt x="175" y="1336"/>
                </a:cubicBezTo>
                <a:cubicBezTo>
                  <a:pt x="186" y="1329"/>
                  <a:pt x="192" y="1317"/>
                  <a:pt x="192" y="1302"/>
                </a:cubicBezTo>
                <a:cubicBezTo>
                  <a:pt x="192" y="1268"/>
                  <a:pt x="164" y="1253"/>
                  <a:pt x="107" y="1257"/>
                </a:cubicBezTo>
                <a:lnTo>
                  <a:pt x="86" y="1212"/>
                </a:lnTo>
                <a:cubicBezTo>
                  <a:pt x="91" y="1207"/>
                  <a:pt x="99" y="1195"/>
                  <a:pt x="113" y="1177"/>
                </a:cubicBezTo>
                <a:cubicBezTo>
                  <a:pt x="126" y="1159"/>
                  <a:pt x="137" y="1144"/>
                  <a:pt x="147" y="1133"/>
                </a:cubicBezTo>
                <a:cubicBezTo>
                  <a:pt x="156" y="1122"/>
                  <a:pt x="166" y="1112"/>
                  <a:pt x="177" y="1102"/>
                </a:cubicBezTo>
                <a:lnTo>
                  <a:pt x="177" y="1102"/>
                </a:lnTo>
                <a:cubicBezTo>
                  <a:pt x="168" y="1102"/>
                  <a:pt x="155" y="1102"/>
                  <a:pt x="138" y="1102"/>
                </a:cubicBezTo>
                <a:cubicBezTo>
                  <a:pt x="120" y="1103"/>
                  <a:pt x="107" y="1103"/>
                  <a:pt x="98" y="1103"/>
                </a:cubicBezTo>
                <a:lnTo>
                  <a:pt x="98" y="1146"/>
                </a:lnTo>
                <a:lnTo>
                  <a:pt x="13" y="1146"/>
                </a:lnTo>
                <a:lnTo>
                  <a:pt x="13" y="1024"/>
                </a:lnTo>
                <a:lnTo>
                  <a:pt x="281" y="1024"/>
                </a:lnTo>
                <a:lnTo>
                  <a:pt x="281" y="1094"/>
                </a:lnTo>
                <a:lnTo>
                  <a:pt x="205" y="1187"/>
                </a:lnTo>
                <a:cubicBezTo>
                  <a:pt x="232" y="1193"/>
                  <a:pt x="254" y="1207"/>
                  <a:pt x="270" y="1226"/>
                </a:cubicBezTo>
                <a:cubicBezTo>
                  <a:pt x="286" y="1246"/>
                  <a:pt x="294" y="1270"/>
                  <a:pt x="294" y="1297"/>
                </a:cubicBezTo>
                <a:close/>
                <a:moveTo>
                  <a:pt x="296" y="792"/>
                </a:moveTo>
                <a:lnTo>
                  <a:pt x="296" y="920"/>
                </a:lnTo>
                <a:lnTo>
                  <a:pt x="4" y="920"/>
                </a:lnTo>
                <a:cubicBezTo>
                  <a:pt x="1" y="901"/>
                  <a:pt x="0" y="887"/>
                  <a:pt x="0" y="877"/>
                </a:cubicBezTo>
                <a:cubicBezTo>
                  <a:pt x="0" y="850"/>
                  <a:pt x="6" y="825"/>
                  <a:pt x="18" y="802"/>
                </a:cubicBezTo>
                <a:cubicBezTo>
                  <a:pt x="31" y="780"/>
                  <a:pt x="46" y="761"/>
                  <a:pt x="64" y="747"/>
                </a:cubicBezTo>
                <a:cubicBezTo>
                  <a:pt x="82" y="733"/>
                  <a:pt x="99" y="721"/>
                  <a:pt x="117" y="709"/>
                </a:cubicBezTo>
                <a:cubicBezTo>
                  <a:pt x="135" y="698"/>
                  <a:pt x="150" y="686"/>
                  <a:pt x="163" y="674"/>
                </a:cubicBezTo>
                <a:cubicBezTo>
                  <a:pt x="175" y="662"/>
                  <a:pt x="181" y="650"/>
                  <a:pt x="181" y="638"/>
                </a:cubicBezTo>
                <a:cubicBezTo>
                  <a:pt x="181" y="624"/>
                  <a:pt x="178" y="614"/>
                  <a:pt x="170" y="607"/>
                </a:cubicBezTo>
                <a:cubicBezTo>
                  <a:pt x="162" y="600"/>
                  <a:pt x="151" y="596"/>
                  <a:pt x="138" y="596"/>
                </a:cubicBezTo>
                <a:cubicBezTo>
                  <a:pt x="113" y="596"/>
                  <a:pt x="92" y="612"/>
                  <a:pt x="73" y="643"/>
                </a:cubicBezTo>
                <a:lnTo>
                  <a:pt x="4" y="595"/>
                </a:lnTo>
                <a:cubicBezTo>
                  <a:pt x="17" y="568"/>
                  <a:pt x="36" y="547"/>
                  <a:pt x="62" y="531"/>
                </a:cubicBezTo>
                <a:cubicBezTo>
                  <a:pt x="87" y="516"/>
                  <a:pt x="116" y="508"/>
                  <a:pt x="147" y="508"/>
                </a:cubicBezTo>
                <a:cubicBezTo>
                  <a:pt x="186" y="508"/>
                  <a:pt x="219" y="519"/>
                  <a:pt x="246" y="542"/>
                </a:cubicBezTo>
                <a:cubicBezTo>
                  <a:pt x="273" y="564"/>
                  <a:pt x="286" y="594"/>
                  <a:pt x="286" y="632"/>
                </a:cubicBezTo>
                <a:cubicBezTo>
                  <a:pt x="286" y="659"/>
                  <a:pt x="277" y="684"/>
                  <a:pt x="259" y="706"/>
                </a:cubicBezTo>
                <a:cubicBezTo>
                  <a:pt x="241" y="728"/>
                  <a:pt x="220" y="746"/>
                  <a:pt x="198" y="758"/>
                </a:cubicBezTo>
                <a:cubicBezTo>
                  <a:pt x="176" y="770"/>
                  <a:pt x="156" y="784"/>
                  <a:pt x="138" y="799"/>
                </a:cubicBezTo>
                <a:cubicBezTo>
                  <a:pt x="119" y="813"/>
                  <a:pt x="110" y="827"/>
                  <a:pt x="109" y="841"/>
                </a:cubicBezTo>
                <a:lnTo>
                  <a:pt x="211" y="841"/>
                </a:lnTo>
                <a:lnTo>
                  <a:pt x="211" y="792"/>
                </a:lnTo>
                <a:lnTo>
                  <a:pt x="296" y="792"/>
                </a:lnTo>
                <a:close/>
                <a:moveTo>
                  <a:pt x="1430" y="1049"/>
                </a:moveTo>
                <a:lnTo>
                  <a:pt x="1430" y="1204"/>
                </a:lnTo>
                <a:cubicBezTo>
                  <a:pt x="1430" y="1211"/>
                  <a:pt x="1428" y="1217"/>
                  <a:pt x="1422" y="1222"/>
                </a:cubicBezTo>
                <a:cubicBezTo>
                  <a:pt x="1417" y="1227"/>
                  <a:pt x="1411" y="1230"/>
                  <a:pt x="1404" y="1230"/>
                </a:cubicBezTo>
                <a:lnTo>
                  <a:pt x="425" y="1230"/>
                </a:lnTo>
                <a:cubicBezTo>
                  <a:pt x="418" y="1230"/>
                  <a:pt x="412" y="1227"/>
                  <a:pt x="407" y="1222"/>
                </a:cubicBezTo>
                <a:cubicBezTo>
                  <a:pt x="402" y="1217"/>
                  <a:pt x="400" y="1211"/>
                  <a:pt x="400" y="1204"/>
                </a:cubicBezTo>
                <a:lnTo>
                  <a:pt x="400" y="1049"/>
                </a:lnTo>
                <a:cubicBezTo>
                  <a:pt x="400" y="1042"/>
                  <a:pt x="402" y="1036"/>
                  <a:pt x="407" y="1031"/>
                </a:cubicBezTo>
                <a:cubicBezTo>
                  <a:pt x="412" y="1026"/>
                  <a:pt x="418" y="1024"/>
                  <a:pt x="425" y="1024"/>
                </a:cubicBezTo>
                <a:lnTo>
                  <a:pt x="1404" y="1024"/>
                </a:lnTo>
                <a:cubicBezTo>
                  <a:pt x="1411" y="1024"/>
                  <a:pt x="1417" y="1026"/>
                  <a:pt x="1422" y="1031"/>
                </a:cubicBezTo>
                <a:cubicBezTo>
                  <a:pt x="1428" y="1036"/>
                  <a:pt x="1430" y="1042"/>
                  <a:pt x="1430" y="1049"/>
                </a:cubicBezTo>
                <a:close/>
                <a:moveTo>
                  <a:pt x="297" y="326"/>
                </a:moveTo>
                <a:lnTo>
                  <a:pt x="297" y="405"/>
                </a:lnTo>
                <a:lnTo>
                  <a:pt x="27" y="405"/>
                </a:lnTo>
                <a:lnTo>
                  <a:pt x="27" y="326"/>
                </a:lnTo>
                <a:lnTo>
                  <a:pt x="113" y="326"/>
                </a:lnTo>
                <a:cubicBezTo>
                  <a:pt x="113" y="304"/>
                  <a:pt x="113" y="271"/>
                  <a:pt x="113" y="227"/>
                </a:cubicBezTo>
                <a:cubicBezTo>
                  <a:pt x="114" y="184"/>
                  <a:pt x="114" y="151"/>
                  <a:pt x="114" y="130"/>
                </a:cubicBezTo>
                <a:lnTo>
                  <a:pt x="114" y="120"/>
                </a:lnTo>
                <a:lnTo>
                  <a:pt x="112" y="120"/>
                </a:lnTo>
                <a:cubicBezTo>
                  <a:pt x="108" y="129"/>
                  <a:pt x="94" y="144"/>
                  <a:pt x="72" y="164"/>
                </a:cubicBezTo>
                <a:lnTo>
                  <a:pt x="14" y="103"/>
                </a:lnTo>
                <a:lnTo>
                  <a:pt x="124" y="0"/>
                </a:lnTo>
                <a:lnTo>
                  <a:pt x="209" y="0"/>
                </a:lnTo>
                <a:lnTo>
                  <a:pt x="209" y="326"/>
                </a:lnTo>
                <a:lnTo>
                  <a:pt x="296" y="326"/>
                </a:lnTo>
                <a:lnTo>
                  <a:pt x="297" y="326"/>
                </a:lnTo>
                <a:close/>
                <a:moveTo>
                  <a:pt x="1430" y="637"/>
                </a:moveTo>
                <a:lnTo>
                  <a:pt x="1430" y="792"/>
                </a:lnTo>
                <a:cubicBezTo>
                  <a:pt x="1430" y="799"/>
                  <a:pt x="1428" y="805"/>
                  <a:pt x="1422" y="810"/>
                </a:cubicBezTo>
                <a:cubicBezTo>
                  <a:pt x="1417" y="815"/>
                  <a:pt x="1411" y="817"/>
                  <a:pt x="1404" y="817"/>
                </a:cubicBezTo>
                <a:lnTo>
                  <a:pt x="425" y="817"/>
                </a:lnTo>
                <a:cubicBezTo>
                  <a:pt x="418" y="817"/>
                  <a:pt x="412" y="815"/>
                  <a:pt x="407" y="810"/>
                </a:cubicBezTo>
                <a:cubicBezTo>
                  <a:pt x="402" y="805"/>
                  <a:pt x="400" y="799"/>
                  <a:pt x="400" y="792"/>
                </a:cubicBezTo>
                <a:lnTo>
                  <a:pt x="400" y="637"/>
                </a:lnTo>
                <a:cubicBezTo>
                  <a:pt x="400" y="630"/>
                  <a:pt x="402" y="623"/>
                  <a:pt x="407" y="619"/>
                </a:cubicBezTo>
                <a:cubicBezTo>
                  <a:pt x="412" y="614"/>
                  <a:pt x="418" y="611"/>
                  <a:pt x="425" y="611"/>
                </a:cubicBezTo>
                <a:lnTo>
                  <a:pt x="1404" y="611"/>
                </a:lnTo>
                <a:cubicBezTo>
                  <a:pt x="1411" y="611"/>
                  <a:pt x="1417" y="614"/>
                  <a:pt x="1422" y="619"/>
                </a:cubicBezTo>
                <a:cubicBezTo>
                  <a:pt x="1428" y="624"/>
                  <a:pt x="1430" y="630"/>
                  <a:pt x="1430" y="637"/>
                </a:cubicBezTo>
                <a:close/>
                <a:moveTo>
                  <a:pt x="1430" y="225"/>
                </a:moveTo>
                <a:lnTo>
                  <a:pt x="1430" y="379"/>
                </a:lnTo>
                <a:cubicBezTo>
                  <a:pt x="1430" y="386"/>
                  <a:pt x="1428" y="393"/>
                  <a:pt x="1422" y="398"/>
                </a:cubicBezTo>
                <a:cubicBezTo>
                  <a:pt x="1417" y="403"/>
                  <a:pt x="1411" y="405"/>
                  <a:pt x="1404" y="405"/>
                </a:cubicBezTo>
                <a:lnTo>
                  <a:pt x="425" y="405"/>
                </a:lnTo>
                <a:cubicBezTo>
                  <a:pt x="418" y="405"/>
                  <a:pt x="412" y="403"/>
                  <a:pt x="407" y="398"/>
                </a:cubicBezTo>
                <a:cubicBezTo>
                  <a:pt x="402" y="393"/>
                  <a:pt x="400" y="386"/>
                  <a:pt x="400" y="379"/>
                </a:cubicBezTo>
                <a:lnTo>
                  <a:pt x="400" y="225"/>
                </a:lnTo>
                <a:cubicBezTo>
                  <a:pt x="400" y="218"/>
                  <a:pt x="402" y="212"/>
                  <a:pt x="407" y="207"/>
                </a:cubicBezTo>
                <a:cubicBezTo>
                  <a:pt x="412" y="202"/>
                  <a:pt x="418" y="199"/>
                  <a:pt x="425" y="199"/>
                </a:cubicBezTo>
                <a:lnTo>
                  <a:pt x="1404" y="199"/>
                </a:lnTo>
                <a:cubicBezTo>
                  <a:pt x="1411" y="199"/>
                  <a:pt x="1417" y="202"/>
                  <a:pt x="1422" y="207"/>
                </a:cubicBezTo>
                <a:cubicBezTo>
                  <a:pt x="1428" y="212"/>
                  <a:pt x="1430" y="218"/>
                  <a:pt x="1430" y="22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3" name="Strikethrough Icon"/>
          <p:cNvSpPr>
            <a:spLocks noChangeAspect="1" noEditPoints="1"/>
          </p:cNvSpPr>
          <p:nvPr/>
        </p:nvSpPr>
        <p:spPr bwMode="auto">
          <a:xfrm>
            <a:off x="2761390" y="4721491"/>
            <a:ext cx="312738" cy="268288"/>
          </a:xfrm>
          <a:custGeom>
            <a:avLst/>
            <a:gdLst>
              <a:gd name="T0" fmla="*/ 1436 w 1443"/>
              <a:gd name="T1" fmla="*/ 625 h 1236"/>
              <a:gd name="T2" fmla="*/ 1443 w 1443"/>
              <a:gd name="T3" fmla="*/ 695 h 1236"/>
              <a:gd name="T4" fmla="*/ 1417 w 1443"/>
              <a:gd name="T5" fmla="*/ 721 h 1236"/>
              <a:gd name="T6" fmla="*/ 8 w 1443"/>
              <a:gd name="T7" fmla="*/ 714 h 1236"/>
              <a:gd name="T8" fmla="*/ 0 w 1443"/>
              <a:gd name="T9" fmla="*/ 644 h 1236"/>
              <a:gd name="T10" fmla="*/ 26 w 1443"/>
              <a:gd name="T11" fmla="*/ 618 h 1236"/>
              <a:gd name="T12" fmla="*/ 389 w 1443"/>
              <a:gd name="T13" fmla="*/ 566 h 1236"/>
              <a:gd name="T14" fmla="*/ 309 w 1443"/>
              <a:gd name="T15" fmla="*/ 351 h 1236"/>
              <a:gd name="T16" fmla="*/ 734 w 1443"/>
              <a:gd name="T17" fmla="*/ 0 h 1236"/>
              <a:gd name="T18" fmla="*/ 1011 w 1443"/>
              <a:gd name="T19" fmla="*/ 54 h 1236"/>
              <a:gd name="T20" fmla="*/ 1039 w 1443"/>
              <a:gd name="T21" fmla="*/ 296 h 1236"/>
              <a:gd name="T22" fmla="*/ 1025 w 1443"/>
              <a:gd name="T23" fmla="*/ 335 h 1236"/>
              <a:gd name="T24" fmla="*/ 946 w 1443"/>
              <a:gd name="T25" fmla="*/ 328 h 1236"/>
              <a:gd name="T26" fmla="*/ 694 w 1443"/>
              <a:gd name="T27" fmla="*/ 90 h 1236"/>
              <a:gd name="T28" fmla="*/ 494 w 1443"/>
              <a:gd name="T29" fmla="*/ 255 h 1236"/>
              <a:gd name="T30" fmla="*/ 772 w 1443"/>
              <a:gd name="T31" fmla="*/ 472 h 1236"/>
              <a:gd name="T32" fmla="*/ 987 w 1443"/>
              <a:gd name="T33" fmla="*/ 567 h 1236"/>
              <a:gd name="T34" fmla="*/ 389 w 1443"/>
              <a:gd name="T35" fmla="*/ 566 h 1236"/>
              <a:gd name="T36" fmla="*/ 1128 w 1443"/>
              <a:gd name="T37" fmla="*/ 773 h 1236"/>
              <a:gd name="T38" fmla="*/ 1101 w 1443"/>
              <a:gd name="T39" fmla="*/ 1017 h 1236"/>
              <a:gd name="T40" fmla="*/ 956 w 1443"/>
              <a:gd name="T41" fmla="*/ 1166 h 1236"/>
              <a:gd name="T42" fmla="*/ 669 w 1443"/>
              <a:gd name="T43" fmla="*/ 1236 h 1236"/>
              <a:gd name="T44" fmla="*/ 400 w 1443"/>
              <a:gd name="T45" fmla="*/ 1186 h 1236"/>
              <a:gd name="T46" fmla="*/ 335 w 1443"/>
              <a:gd name="T47" fmla="*/ 1145 h 1236"/>
              <a:gd name="T48" fmla="*/ 334 w 1443"/>
              <a:gd name="T49" fmla="*/ 1009 h 1236"/>
              <a:gd name="T50" fmla="*/ 335 w 1443"/>
              <a:gd name="T51" fmla="*/ 925 h 1236"/>
              <a:gd name="T52" fmla="*/ 417 w 1443"/>
              <a:gd name="T53" fmla="*/ 888 h 1236"/>
              <a:gd name="T54" fmla="*/ 460 w 1443"/>
              <a:gd name="T55" fmla="*/ 990 h 1236"/>
              <a:gd name="T56" fmla="*/ 534 w 1443"/>
              <a:gd name="T57" fmla="*/ 1087 h 1236"/>
              <a:gd name="T58" fmla="*/ 725 w 1443"/>
              <a:gd name="T59" fmla="*/ 1151 h 1236"/>
              <a:gd name="T60" fmla="*/ 935 w 1443"/>
              <a:gd name="T61" fmla="*/ 1060 h 1236"/>
              <a:gd name="T62" fmla="*/ 908 w 1443"/>
              <a:gd name="T63" fmla="*/ 830 h 1236"/>
              <a:gd name="T64" fmla="*/ 797 w 1443"/>
              <a:gd name="T65" fmla="*/ 773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3" h="1236">
                <a:moveTo>
                  <a:pt x="1417" y="618"/>
                </a:moveTo>
                <a:cubicBezTo>
                  <a:pt x="1425" y="618"/>
                  <a:pt x="1431" y="620"/>
                  <a:pt x="1436" y="625"/>
                </a:cubicBezTo>
                <a:cubicBezTo>
                  <a:pt x="1441" y="630"/>
                  <a:pt x="1443" y="636"/>
                  <a:pt x="1443" y="644"/>
                </a:cubicBezTo>
                <a:lnTo>
                  <a:pt x="1443" y="695"/>
                </a:lnTo>
                <a:cubicBezTo>
                  <a:pt x="1443" y="703"/>
                  <a:pt x="1441" y="709"/>
                  <a:pt x="1436" y="714"/>
                </a:cubicBezTo>
                <a:cubicBezTo>
                  <a:pt x="1431" y="719"/>
                  <a:pt x="1425" y="721"/>
                  <a:pt x="1417" y="721"/>
                </a:cubicBezTo>
                <a:lnTo>
                  <a:pt x="26" y="721"/>
                </a:lnTo>
                <a:cubicBezTo>
                  <a:pt x="19" y="721"/>
                  <a:pt x="12" y="719"/>
                  <a:pt x="8" y="714"/>
                </a:cubicBezTo>
                <a:cubicBezTo>
                  <a:pt x="3" y="709"/>
                  <a:pt x="0" y="703"/>
                  <a:pt x="0" y="695"/>
                </a:cubicBezTo>
                <a:lnTo>
                  <a:pt x="0" y="644"/>
                </a:lnTo>
                <a:cubicBezTo>
                  <a:pt x="0" y="636"/>
                  <a:pt x="3" y="630"/>
                  <a:pt x="8" y="625"/>
                </a:cubicBezTo>
                <a:cubicBezTo>
                  <a:pt x="12" y="620"/>
                  <a:pt x="19" y="618"/>
                  <a:pt x="26" y="618"/>
                </a:cubicBezTo>
                <a:lnTo>
                  <a:pt x="1417" y="618"/>
                </a:lnTo>
                <a:close/>
                <a:moveTo>
                  <a:pt x="389" y="566"/>
                </a:moveTo>
                <a:cubicBezTo>
                  <a:pt x="374" y="548"/>
                  <a:pt x="360" y="526"/>
                  <a:pt x="348" y="502"/>
                </a:cubicBezTo>
                <a:cubicBezTo>
                  <a:pt x="322" y="450"/>
                  <a:pt x="309" y="400"/>
                  <a:pt x="309" y="351"/>
                </a:cubicBezTo>
                <a:cubicBezTo>
                  <a:pt x="309" y="254"/>
                  <a:pt x="345" y="171"/>
                  <a:pt x="417" y="102"/>
                </a:cubicBezTo>
                <a:cubicBezTo>
                  <a:pt x="489" y="34"/>
                  <a:pt x="594" y="0"/>
                  <a:pt x="734" y="0"/>
                </a:cubicBezTo>
                <a:cubicBezTo>
                  <a:pt x="761" y="0"/>
                  <a:pt x="805" y="5"/>
                  <a:pt x="868" y="15"/>
                </a:cubicBezTo>
                <a:cubicBezTo>
                  <a:pt x="904" y="21"/>
                  <a:pt x="951" y="34"/>
                  <a:pt x="1011" y="54"/>
                </a:cubicBezTo>
                <a:cubicBezTo>
                  <a:pt x="1016" y="74"/>
                  <a:pt x="1022" y="106"/>
                  <a:pt x="1028" y="149"/>
                </a:cubicBezTo>
                <a:cubicBezTo>
                  <a:pt x="1035" y="215"/>
                  <a:pt x="1039" y="264"/>
                  <a:pt x="1039" y="296"/>
                </a:cubicBezTo>
                <a:cubicBezTo>
                  <a:pt x="1039" y="306"/>
                  <a:pt x="1037" y="318"/>
                  <a:pt x="1035" y="332"/>
                </a:cubicBezTo>
                <a:lnTo>
                  <a:pt x="1025" y="335"/>
                </a:lnTo>
                <a:lnTo>
                  <a:pt x="958" y="330"/>
                </a:lnTo>
                <a:lnTo>
                  <a:pt x="946" y="328"/>
                </a:lnTo>
                <a:cubicBezTo>
                  <a:pt x="919" y="248"/>
                  <a:pt x="892" y="193"/>
                  <a:pt x="863" y="163"/>
                </a:cubicBezTo>
                <a:cubicBezTo>
                  <a:pt x="816" y="114"/>
                  <a:pt x="760" y="90"/>
                  <a:pt x="694" y="90"/>
                </a:cubicBezTo>
                <a:cubicBezTo>
                  <a:pt x="633" y="90"/>
                  <a:pt x="584" y="106"/>
                  <a:pt x="548" y="137"/>
                </a:cubicBezTo>
                <a:cubicBezTo>
                  <a:pt x="512" y="169"/>
                  <a:pt x="494" y="208"/>
                  <a:pt x="494" y="255"/>
                </a:cubicBezTo>
                <a:cubicBezTo>
                  <a:pt x="494" y="294"/>
                  <a:pt x="512" y="332"/>
                  <a:pt x="547" y="368"/>
                </a:cubicBezTo>
                <a:cubicBezTo>
                  <a:pt x="582" y="404"/>
                  <a:pt x="657" y="438"/>
                  <a:pt x="772" y="472"/>
                </a:cubicBezTo>
                <a:cubicBezTo>
                  <a:pt x="809" y="482"/>
                  <a:pt x="855" y="500"/>
                  <a:pt x="911" y="525"/>
                </a:cubicBezTo>
                <a:cubicBezTo>
                  <a:pt x="942" y="540"/>
                  <a:pt x="967" y="554"/>
                  <a:pt x="987" y="567"/>
                </a:cubicBezTo>
                <a:lnTo>
                  <a:pt x="389" y="567"/>
                </a:lnTo>
                <a:lnTo>
                  <a:pt x="389" y="566"/>
                </a:lnTo>
                <a:close/>
                <a:moveTo>
                  <a:pt x="797" y="773"/>
                </a:moveTo>
                <a:lnTo>
                  <a:pt x="1128" y="773"/>
                </a:lnTo>
                <a:cubicBezTo>
                  <a:pt x="1132" y="794"/>
                  <a:pt x="1134" y="818"/>
                  <a:pt x="1134" y="847"/>
                </a:cubicBezTo>
                <a:cubicBezTo>
                  <a:pt x="1134" y="906"/>
                  <a:pt x="1123" y="963"/>
                  <a:pt x="1101" y="1017"/>
                </a:cubicBezTo>
                <a:cubicBezTo>
                  <a:pt x="1088" y="1047"/>
                  <a:pt x="1069" y="1075"/>
                  <a:pt x="1044" y="1101"/>
                </a:cubicBezTo>
                <a:cubicBezTo>
                  <a:pt x="1024" y="1120"/>
                  <a:pt x="995" y="1142"/>
                  <a:pt x="956" y="1166"/>
                </a:cubicBezTo>
                <a:cubicBezTo>
                  <a:pt x="913" y="1192"/>
                  <a:pt x="872" y="1210"/>
                  <a:pt x="833" y="1219"/>
                </a:cubicBezTo>
                <a:cubicBezTo>
                  <a:pt x="790" y="1231"/>
                  <a:pt x="735" y="1236"/>
                  <a:pt x="669" y="1236"/>
                </a:cubicBezTo>
                <a:cubicBezTo>
                  <a:pt x="608" y="1236"/>
                  <a:pt x="556" y="1230"/>
                  <a:pt x="512" y="1218"/>
                </a:cubicBezTo>
                <a:lnTo>
                  <a:pt x="400" y="1186"/>
                </a:lnTo>
                <a:cubicBezTo>
                  <a:pt x="369" y="1177"/>
                  <a:pt x="350" y="1169"/>
                  <a:pt x="342" y="1163"/>
                </a:cubicBezTo>
                <a:cubicBezTo>
                  <a:pt x="337" y="1159"/>
                  <a:pt x="335" y="1153"/>
                  <a:pt x="335" y="1145"/>
                </a:cubicBezTo>
                <a:lnTo>
                  <a:pt x="335" y="1135"/>
                </a:lnTo>
                <a:cubicBezTo>
                  <a:pt x="335" y="1077"/>
                  <a:pt x="335" y="1035"/>
                  <a:pt x="334" y="1009"/>
                </a:cubicBezTo>
                <a:cubicBezTo>
                  <a:pt x="333" y="993"/>
                  <a:pt x="333" y="975"/>
                  <a:pt x="334" y="955"/>
                </a:cubicBezTo>
                <a:lnTo>
                  <a:pt x="335" y="925"/>
                </a:lnTo>
                <a:lnTo>
                  <a:pt x="335" y="889"/>
                </a:lnTo>
                <a:lnTo>
                  <a:pt x="417" y="888"/>
                </a:lnTo>
                <a:cubicBezTo>
                  <a:pt x="425" y="906"/>
                  <a:pt x="433" y="925"/>
                  <a:pt x="441" y="945"/>
                </a:cubicBezTo>
                <a:cubicBezTo>
                  <a:pt x="450" y="965"/>
                  <a:pt x="456" y="980"/>
                  <a:pt x="460" y="990"/>
                </a:cubicBezTo>
                <a:cubicBezTo>
                  <a:pt x="464" y="1000"/>
                  <a:pt x="467" y="1007"/>
                  <a:pt x="470" y="1012"/>
                </a:cubicBezTo>
                <a:cubicBezTo>
                  <a:pt x="488" y="1042"/>
                  <a:pt x="510" y="1067"/>
                  <a:pt x="534" y="1087"/>
                </a:cubicBezTo>
                <a:cubicBezTo>
                  <a:pt x="557" y="1107"/>
                  <a:pt x="585" y="1122"/>
                  <a:pt x="619" y="1133"/>
                </a:cubicBezTo>
                <a:cubicBezTo>
                  <a:pt x="650" y="1145"/>
                  <a:pt x="686" y="1151"/>
                  <a:pt x="725" y="1151"/>
                </a:cubicBezTo>
                <a:cubicBezTo>
                  <a:pt x="759" y="1151"/>
                  <a:pt x="797" y="1144"/>
                  <a:pt x="837" y="1129"/>
                </a:cubicBezTo>
                <a:cubicBezTo>
                  <a:pt x="878" y="1115"/>
                  <a:pt x="911" y="1092"/>
                  <a:pt x="935" y="1060"/>
                </a:cubicBezTo>
                <a:cubicBezTo>
                  <a:pt x="960" y="1027"/>
                  <a:pt x="973" y="993"/>
                  <a:pt x="973" y="956"/>
                </a:cubicBezTo>
                <a:cubicBezTo>
                  <a:pt x="973" y="911"/>
                  <a:pt x="951" y="869"/>
                  <a:pt x="908" y="830"/>
                </a:cubicBezTo>
                <a:cubicBezTo>
                  <a:pt x="889" y="814"/>
                  <a:pt x="853" y="795"/>
                  <a:pt x="797" y="772"/>
                </a:cubicBezTo>
                <a:lnTo>
                  <a:pt x="797" y="77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4" name="Unterline Icon"/>
          <p:cNvSpPr>
            <a:spLocks noChangeAspect="1" noEditPoints="1"/>
          </p:cNvSpPr>
          <p:nvPr/>
        </p:nvSpPr>
        <p:spPr bwMode="auto">
          <a:xfrm>
            <a:off x="3219805" y="4721491"/>
            <a:ext cx="266700" cy="268288"/>
          </a:xfrm>
          <a:custGeom>
            <a:avLst/>
            <a:gdLst>
              <a:gd name="T0" fmla="*/ 3 w 1237"/>
              <a:gd name="T1" fmla="*/ 74 h 1237"/>
              <a:gd name="T2" fmla="*/ 32 w 1237"/>
              <a:gd name="T3" fmla="*/ 2 h 1237"/>
              <a:gd name="T4" fmla="*/ 256 w 1237"/>
              <a:gd name="T5" fmla="*/ 11 h 1237"/>
              <a:gd name="T6" fmla="*/ 509 w 1237"/>
              <a:gd name="T7" fmla="*/ 5 h 1237"/>
              <a:gd name="T8" fmla="*/ 577 w 1237"/>
              <a:gd name="T9" fmla="*/ 14 h 1237"/>
              <a:gd name="T10" fmla="*/ 579 w 1237"/>
              <a:gd name="T11" fmla="*/ 73 h 1237"/>
              <a:gd name="T12" fmla="*/ 416 w 1237"/>
              <a:gd name="T13" fmla="*/ 100 h 1237"/>
              <a:gd name="T14" fmla="*/ 406 w 1237"/>
              <a:gd name="T15" fmla="*/ 233 h 1237"/>
              <a:gd name="T16" fmla="*/ 407 w 1237"/>
              <a:gd name="T17" fmla="*/ 438 h 1237"/>
              <a:gd name="T18" fmla="*/ 459 w 1237"/>
              <a:gd name="T19" fmla="*/ 826 h 1237"/>
              <a:gd name="T20" fmla="*/ 679 w 1237"/>
              <a:gd name="T21" fmla="*/ 938 h 1237"/>
              <a:gd name="T22" fmla="*/ 912 w 1237"/>
              <a:gd name="T23" fmla="*/ 874 h 1237"/>
              <a:gd name="T24" fmla="*/ 1007 w 1237"/>
              <a:gd name="T25" fmla="*/ 731 h 1237"/>
              <a:gd name="T26" fmla="*/ 1021 w 1237"/>
              <a:gd name="T27" fmla="*/ 443 h 1237"/>
              <a:gd name="T28" fmla="*/ 1002 w 1237"/>
              <a:gd name="T29" fmla="*/ 216 h 1237"/>
              <a:gd name="T30" fmla="*/ 979 w 1237"/>
              <a:gd name="T31" fmla="*/ 98 h 1237"/>
              <a:gd name="T32" fmla="*/ 837 w 1237"/>
              <a:gd name="T33" fmla="*/ 72 h 1237"/>
              <a:gd name="T34" fmla="*/ 827 w 1237"/>
              <a:gd name="T35" fmla="*/ 0 h 1237"/>
              <a:gd name="T36" fmla="*/ 1060 w 1237"/>
              <a:gd name="T37" fmla="*/ 9 h 1237"/>
              <a:gd name="T38" fmla="*/ 1232 w 1237"/>
              <a:gd name="T39" fmla="*/ 2 h 1237"/>
              <a:gd name="T40" fmla="*/ 1234 w 1237"/>
              <a:gd name="T41" fmla="*/ 68 h 1237"/>
              <a:gd name="T42" fmla="*/ 1102 w 1237"/>
              <a:gd name="T43" fmla="*/ 92 h 1237"/>
              <a:gd name="T44" fmla="*/ 1091 w 1237"/>
              <a:gd name="T45" fmla="*/ 147 h 1237"/>
              <a:gd name="T46" fmla="*/ 1110 w 1237"/>
              <a:gd name="T47" fmla="*/ 491 h 1237"/>
              <a:gd name="T48" fmla="*/ 1065 w 1237"/>
              <a:gd name="T49" fmla="*/ 834 h 1237"/>
              <a:gd name="T50" fmla="*/ 828 w 1237"/>
              <a:gd name="T51" fmla="*/ 1004 h 1237"/>
              <a:gd name="T52" fmla="*/ 395 w 1237"/>
              <a:gd name="T53" fmla="*/ 994 h 1237"/>
              <a:gd name="T54" fmla="*/ 184 w 1237"/>
              <a:gd name="T55" fmla="*/ 739 h 1237"/>
              <a:gd name="T56" fmla="*/ 171 w 1237"/>
              <a:gd name="T57" fmla="*/ 280 h 1237"/>
              <a:gd name="T58" fmla="*/ 39 w 1237"/>
              <a:gd name="T59" fmla="*/ 77 h 1237"/>
              <a:gd name="T60" fmla="*/ 1237 w 1237"/>
              <a:gd name="T61" fmla="*/ 1160 h 1237"/>
              <a:gd name="T62" fmla="*/ 1211 w 1237"/>
              <a:gd name="T63" fmla="*/ 1134 h 1237"/>
              <a:gd name="T64" fmla="*/ 7 w 1237"/>
              <a:gd name="T65" fmla="*/ 1141 h 1237"/>
              <a:gd name="T66" fmla="*/ 0 w 1237"/>
              <a:gd name="T67" fmla="*/ 1212 h 1237"/>
              <a:gd name="T68" fmla="*/ 26 w 1237"/>
              <a:gd name="T69" fmla="*/ 1237 h 1237"/>
              <a:gd name="T70" fmla="*/ 1229 w 1237"/>
              <a:gd name="T71" fmla="*/ 123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37" h="1237">
                <a:moveTo>
                  <a:pt x="39" y="77"/>
                </a:moveTo>
                <a:cubicBezTo>
                  <a:pt x="19" y="76"/>
                  <a:pt x="7" y="75"/>
                  <a:pt x="3" y="74"/>
                </a:cubicBezTo>
                <a:lnTo>
                  <a:pt x="0" y="3"/>
                </a:lnTo>
                <a:cubicBezTo>
                  <a:pt x="7" y="3"/>
                  <a:pt x="18" y="2"/>
                  <a:pt x="32" y="2"/>
                </a:cubicBezTo>
                <a:cubicBezTo>
                  <a:pt x="65" y="2"/>
                  <a:pt x="95" y="3"/>
                  <a:pt x="123" y="6"/>
                </a:cubicBezTo>
                <a:cubicBezTo>
                  <a:pt x="193" y="9"/>
                  <a:pt x="238" y="11"/>
                  <a:pt x="256" y="11"/>
                </a:cubicBezTo>
                <a:cubicBezTo>
                  <a:pt x="302" y="11"/>
                  <a:pt x="347" y="10"/>
                  <a:pt x="391" y="9"/>
                </a:cubicBezTo>
                <a:cubicBezTo>
                  <a:pt x="454" y="6"/>
                  <a:pt x="493" y="5"/>
                  <a:pt x="509" y="5"/>
                </a:cubicBezTo>
                <a:cubicBezTo>
                  <a:pt x="539" y="5"/>
                  <a:pt x="562" y="4"/>
                  <a:pt x="578" y="3"/>
                </a:cubicBezTo>
                <a:lnTo>
                  <a:pt x="577" y="14"/>
                </a:lnTo>
                <a:lnTo>
                  <a:pt x="579" y="66"/>
                </a:lnTo>
                <a:lnTo>
                  <a:pt x="579" y="73"/>
                </a:lnTo>
                <a:cubicBezTo>
                  <a:pt x="547" y="78"/>
                  <a:pt x="514" y="80"/>
                  <a:pt x="479" y="80"/>
                </a:cubicBezTo>
                <a:cubicBezTo>
                  <a:pt x="447" y="80"/>
                  <a:pt x="426" y="87"/>
                  <a:pt x="416" y="100"/>
                </a:cubicBezTo>
                <a:cubicBezTo>
                  <a:pt x="409" y="108"/>
                  <a:pt x="405" y="143"/>
                  <a:pt x="405" y="207"/>
                </a:cubicBezTo>
                <a:cubicBezTo>
                  <a:pt x="405" y="214"/>
                  <a:pt x="405" y="222"/>
                  <a:pt x="406" y="233"/>
                </a:cubicBezTo>
                <a:cubicBezTo>
                  <a:pt x="406" y="243"/>
                  <a:pt x="406" y="250"/>
                  <a:pt x="406" y="253"/>
                </a:cubicBezTo>
                <a:lnTo>
                  <a:pt x="407" y="438"/>
                </a:lnTo>
                <a:lnTo>
                  <a:pt x="418" y="663"/>
                </a:lnTo>
                <a:cubicBezTo>
                  <a:pt x="421" y="730"/>
                  <a:pt x="435" y="784"/>
                  <a:pt x="459" y="826"/>
                </a:cubicBezTo>
                <a:cubicBezTo>
                  <a:pt x="478" y="857"/>
                  <a:pt x="504" y="882"/>
                  <a:pt x="536" y="900"/>
                </a:cubicBezTo>
                <a:cubicBezTo>
                  <a:pt x="583" y="925"/>
                  <a:pt x="631" y="938"/>
                  <a:pt x="679" y="938"/>
                </a:cubicBezTo>
                <a:cubicBezTo>
                  <a:pt x="735" y="938"/>
                  <a:pt x="786" y="930"/>
                  <a:pt x="833" y="915"/>
                </a:cubicBezTo>
                <a:cubicBezTo>
                  <a:pt x="863" y="905"/>
                  <a:pt x="889" y="892"/>
                  <a:pt x="912" y="874"/>
                </a:cubicBezTo>
                <a:cubicBezTo>
                  <a:pt x="938" y="855"/>
                  <a:pt x="955" y="837"/>
                  <a:pt x="965" y="822"/>
                </a:cubicBezTo>
                <a:cubicBezTo>
                  <a:pt x="984" y="792"/>
                  <a:pt x="998" y="762"/>
                  <a:pt x="1007" y="731"/>
                </a:cubicBezTo>
                <a:cubicBezTo>
                  <a:pt x="1019" y="692"/>
                  <a:pt x="1024" y="630"/>
                  <a:pt x="1024" y="546"/>
                </a:cubicBezTo>
                <a:cubicBezTo>
                  <a:pt x="1024" y="504"/>
                  <a:pt x="1023" y="470"/>
                  <a:pt x="1021" y="443"/>
                </a:cubicBezTo>
                <a:cubicBezTo>
                  <a:pt x="1019" y="417"/>
                  <a:pt x="1016" y="384"/>
                  <a:pt x="1012" y="345"/>
                </a:cubicBezTo>
                <a:cubicBezTo>
                  <a:pt x="1008" y="305"/>
                  <a:pt x="1005" y="262"/>
                  <a:pt x="1002" y="216"/>
                </a:cubicBezTo>
                <a:lnTo>
                  <a:pt x="998" y="169"/>
                </a:lnTo>
                <a:cubicBezTo>
                  <a:pt x="996" y="133"/>
                  <a:pt x="989" y="109"/>
                  <a:pt x="979" y="98"/>
                </a:cubicBezTo>
                <a:cubicBezTo>
                  <a:pt x="961" y="79"/>
                  <a:pt x="940" y="70"/>
                  <a:pt x="917" y="71"/>
                </a:cubicBezTo>
                <a:lnTo>
                  <a:pt x="837" y="72"/>
                </a:lnTo>
                <a:lnTo>
                  <a:pt x="825" y="70"/>
                </a:lnTo>
                <a:lnTo>
                  <a:pt x="827" y="0"/>
                </a:lnTo>
                <a:lnTo>
                  <a:pt x="895" y="0"/>
                </a:lnTo>
                <a:lnTo>
                  <a:pt x="1060" y="9"/>
                </a:lnTo>
                <a:cubicBezTo>
                  <a:pt x="1100" y="10"/>
                  <a:pt x="1153" y="8"/>
                  <a:pt x="1217" y="0"/>
                </a:cubicBezTo>
                <a:lnTo>
                  <a:pt x="1232" y="2"/>
                </a:lnTo>
                <a:cubicBezTo>
                  <a:pt x="1235" y="23"/>
                  <a:pt x="1237" y="36"/>
                  <a:pt x="1237" y="43"/>
                </a:cubicBezTo>
                <a:cubicBezTo>
                  <a:pt x="1237" y="47"/>
                  <a:pt x="1236" y="55"/>
                  <a:pt x="1234" y="68"/>
                </a:cubicBezTo>
                <a:cubicBezTo>
                  <a:pt x="1209" y="75"/>
                  <a:pt x="1187" y="78"/>
                  <a:pt x="1166" y="79"/>
                </a:cubicBezTo>
                <a:cubicBezTo>
                  <a:pt x="1127" y="85"/>
                  <a:pt x="1106" y="89"/>
                  <a:pt x="1102" y="92"/>
                </a:cubicBezTo>
                <a:cubicBezTo>
                  <a:pt x="1094" y="100"/>
                  <a:pt x="1090" y="111"/>
                  <a:pt x="1090" y="125"/>
                </a:cubicBezTo>
                <a:cubicBezTo>
                  <a:pt x="1090" y="129"/>
                  <a:pt x="1091" y="136"/>
                  <a:pt x="1091" y="147"/>
                </a:cubicBezTo>
                <a:cubicBezTo>
                  <a:pt x="1092" y="158"/>
                  <a:pt x="1093" y="166"/>
                  <a:pt x="1093" y="172"/>
                </a:cubicBezTo>
                <a:cubicBezTo>
                  <a:pt x="1097" y="182"/>
                  <a:pt x="1103" y="288"/>
                  <a:pt x="1110" y="491"/>
                </a:cubicBezTo>
                <a:cubicBezTo>
                  <a:pt x="1113" y="595"/>
                  <a:pt x="1109" y="677"/>
                  <a:pt x="1098" y="736"/>
                </a:cubicBezTo>
                <a:cubicBezTo>
                  <a:pt x="1090" y="776"/>
                  <a:pt x="1079" y="809"/>
                  <a:pt x="1065" y="834"/>
                </a:cubicBezTo>
                <a:cubicBezTo>
                  <a:pt x="1045" y="869"/>
                  <a:pt x="1015" y="902"/>
                  <a:pt x="975" y="933"/>
                </a:cubicBezTo>
                <a:cubicBezTo>
                  <a:pt x="935" y="963"/>
                  <a:pt x="886" y="987"/>
                  <a:pt x="828" y="1004"/>
                </a:cubicBezTo>
                <a:cubicBezTo>
                  <a:pt x="770" y="1022"/>
                  <a:pt x="702" y="1031"/>
                  <a:pt x="623" y="1031"/>
                </a:cubicBezTo>
                <a:cubicBezTo>
                  <a:pt x="534" y="1031"/>
                  <a:pt x="457" y="1019"/>
                  <a:pt x="395" y="994"/>
                </a:cubicBezTo>
                <a:cubicBezTo>
                  <a:pt x="331" y="969"/>
                  <a:pt x="283" y="936"/>
                  <a:pt x="250" y="896"/>
                </a:cubicBezTo>
                <a:cubicBezTo>
                  <a:pt x="218" y="855"/>
                  <a:pt x="195" y="803"/>
                  <a:pt x="184" y="739"/>
                </a:cubicBezTo>
                <a:cubicBezTo>
                  <a:pt x="175" y="696"/>
                  <a:pt x="171" y="632"/>
                  <a:pt x="171" y="548"/>
                </a:cubicBezTo>
                <a:lnTo>
                  <a:pt x="171" y="280"/>
                </a:lnTo>
                <a:cubicBezTo>
                  <a:pt x="171" y="179"/>
                  <a:pt x="166" y="122"/>
                  <a:pt x="157" y="108"/>
                </a:cubicBezTo>
                <a:cubicBezTo>
                  <a:pt x="144" y="89"/>
                  <a:pt x="104" y="79"/>
                  <a:pt x="39" y="77"/>
                </a:cubicBezTo>
                <a:close/>
                <a:moveTo>
                  <a:pt x="1237" y="1212"/>
                </a:moveTo>
                <a:lnTo>
                  <a:pt x="1237" y="1160"/>
                </a:lnTo>
                <a:cubicBezTo>
                  <a:pt x="1237" y="1152"/>
                  <a:pt x="1234" y="1146"/>
                  <a:pt x="1229" y="1141"/>
                </a:cubicBezTo>
                <a:cubicBezTo>
                  <a:pt x="1225" y="1137"/>
                  <a:pt x="1218" y="1134"/>
                  <a:pt x="1211" y="1134"/>
                </a:cubicBezTo>
                <a:lnTo>
                  <a:pt x="26" y="1134"/>
                </a:lnTo>
                <a:cubicBezTo>
                  <a:pt x="18" y="1134"/>
                  <a:pt x="12" y="1137"/>
                  <a:pt x="7" y="1141"/>
                </a:cubicBezTo>
                <a:cubicBezTo>
                  <a:pt x="3" y="1146"/>
                  <a:pt x="0" y="1152"/>
                  <a:pt x="0" y="1160"/>
                </a:cubicBezTo>
                <a:lnTo>
                  <a:pt x="0" y="1212"/>
                </a:lnTo>
                <a:cubicBezTo>
                  <a:pt x="0" y="1219"/>
                  <a:pt x="3" y="1225"/>
                  <a:pt x="7" y="1230"/>
                </a:cubicBezTo>
                <a:cubicBezTo>
                  <a:pt x="12" y="1235"/>
                  <a:pt x="18" y="1237"/>
                  <a:pt x="26" y="1237"/>
                </a:cubicBezTo>
                <a:lnTo>
                  <a:pt x="1211" y="1237"/>
                </a:lnTo>
                <a:cubicBezTo>
                  <a:pt x="1218" y="1237"/>
                  <a:pt x="1225" y="1235"/>
                  <a:pt x="1229" y="1230"/>
                </a:cubicBezTo>
                <a:cubicBezTo>
                  <a:pt x="1234" y="1225"/>
                  <a:pt x="1237" y="1219"/>
                  <a:pt x="1237" y="12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5" name="Table Icon"/>
          <p:cNvSpPr>
            <a:spLocks noChangeAspect="1" noEditPoints="1"/>
          </p:cNvSpPr>
          <p:nvPr/>
        </p:nvSpPr>
        <p:spPr bwMode="auto">
          <a:xfrm>
            <a:off x="3643296" y="4733398"/>
            <a:ext cx="288925" cy="244475"/>
          </a:xfrm>
          <a:custGeom>
            <a:avLst/>
            <a:gdLst>
              <a:gd name="T0" fmla="*/ 405 w 1339"/>
              <a:gd name="T1" fmla="*/ 832 h 1134"/>
              <a:gd name="T2" fmla="*/ 110 w 1339"/>
              <a:gd name="T3" fmla="*/ 832 h 1134"/>
              <a:gd name="T4" fmla="*/ 110 w 1339"/>
              <a:gd name="T5" fmla="*/ 1024 h 1134"/>
              <a:gd name="T6" fmla="*/ 405 w 1339"/>
              <a:gd name="T7" fmla="*/ 1024 h 1134"/>
              <a:gd name="T8" fmla="*/ 412 w 1339"/>
              <a:gd name="T9" fmla="*/ 541 h 1134"/>
              <a:gd name="T10" fmla="*/ 128 w 1339"/>
              <a:gd name="T11" fmla="*/ 516 h 1134"/>
              <a:gd name="T12" fmla="*/ 103 w 1339"/>
              <a:gd name="T13" fmla="*/ 696 h 1134"/>
              <a:gd name="T14" fmla="*/ 386 w 1339"/>
              <a:gd name="T15" fmla="*/ 722 h 1134"/>
              <a:gd name="T16" fmla="*/ 824 w 1339"/>
              <a:gd name="T17" fmla="*/ 1005 h 1134"/>
              <a:gd name="T18" fmla="*/ 798 w 1339"/>
              <a:gd name="T19" fmla="*/ 825 h 1134"/>
              <a:gd name="T20" fmla="*/ 515 w 1339"/>
              <a:gd name="T21" fmla="*/ 850 h 1134"/>
              <a:gd name="T22" fmla="*/ 541 w 1339"/>
              <a:gd name="T23" fmla="*/ 1031 h 1134"/>
              <a:gd name="T24" fmla="*/ 824 w 1339"/>
              <a:gd name="T25" fmla="*/ 1005 h 1134"/>
              <a:gd name="T26" fmla="*/ 405 w 1339"/>
              <a:gd name="T27" fmla="*/ 214 h 1134"/>
              <a:gd name="T28" fmla="*/ 110 w 1339"/>
              <a:gd name="T29" fmla="*/ 214 h 1134"/>
              <a:gd name="T30" fmla="*/ 110 w 1339"/>
              <a:gd name="T31" fmla="*/ 405 h 1134"/>
              <a:gd name="T32" fmla="*/ 405 w 1339"/>
              <a:gd name="T33" fmla="*/ 405 h 1134"/>
              <a:gd name="T34" fmla="*/ 824 w 1339"/>
              <a:gd name="T35" fmla="*/ 541 h 1134"/>
              <a:gd name="T36" fmla="*/ 541 w 1339"/>
              <a:gd name="T37" fmla="*/ 516 h 1134"/>
              <a:gd name="T38" fmla="*/ 515 w 1339"/>
              <a:gd name="T39" fmla="*/ 696 h 1134"/>
              <a:gd name="T40" fmla="*/ 798 w 1339"/>
              <a:gd name="T41" fmla="*/ 722 h 1134"/>
              <a:gd name="T42" fmla="*/ 1236 w 1339"/>
              <a:gd name="T43" fmla="*/ 1005 h 1134"/>
              <a:gd name="T44" fmla="*/ 1210 w 1339"/>
              <a:gd name="T45" fmla="*/ 825 h 1134"/>
              <a:gd name="T46" fmla="*/ 927 w 1339"/>
              <a:gd name="T47" fmla="*/ 850 h 1134"/>
              <a:gd name="T48" fmla="*/ 953 w 1339"/>
              <a:gd name="T49" fmla="*/ 1031 h 1134"/>
              <a:gd name="T50" fmla="*/ 1236 w 1339"/>
              <a:gd name="T51" fmla="*/ 1005 h 1134"/>
              <a:gd name="T52" fmla="*/ 817 w 1339"/>
              <a:gd name="T53" fmla="*/ 214 h 1134"/>
              <a:gd name="T54" fmla="*/ 522 w 1339"/>
              <a:gd name="T55" fmla="*/ 214 h 1134"/>
              <a:gd name="T56" fmla="*/ 522 w 1339"/>
              <a:gd name="T57" fmla="*/ 405 h 1134"/>
              <a:gd name="T58" fmla="*/ 817 w 1339"/>
              <a:gd name="T59" fmla="*/ 405 h 1134"/>
              <a:gd name="T60" fmla="*/ 1236 w 1339"/>
              <a:gd name="T61" fmla="*/ 541 h 1134"/>
              <a:gd name="T62" fmla="*/ 953 w 1339"/>
              <a:gd name="T63" fmla="*/ 516 h 1134"/>
              <a:gd name="T64" fmla="*/ 927 w 1339"/>
              <a:gd name="T65" fmla="*/ 696 h 1134"/>
              <a:gd name="T66" fmla="*/ 1210 w 1339"/>
              <a:gd name="T67" fmla="*/ 722 h 1134"/>
              <a:gd name="T68" fmla="*/ 1236 w 1339"/>
              <a:gd name="T69" fmla="*/ 387 h 1134"/>
              <a:gd name="T70" fmla="*/ 1210 w 1339"/>
              <a:gd name="T71" fmla="*/ 206 h 1134"/>
              <a:gd name="T72" fmla="*/ 927 w 1339"/>
              <a:gd name="T73" fmla="*/ 232 h 1134"/>
              <a:gd name="T74" fmla="*/ 953 w 1339"/>
              <a:gd name="T75" fmla="*/ 412 h 1134"/>
              <a:gd name="T76" fmla="*/ 1236 w 1339"/>
              <a:gd name="T77" fmla="*/ 387 h 1134"/>
              <a:gd name="T78" fmla="*/ 1301 w 1339"/>
              <a:gd name="T79" fmla="*/ 1096 h 1134"/>
              <a:gd name="T80" fmla="*/ 37 w 1339"/>
              <a:gd name="T81" fmla="*/ 1096 h 1134"/>
              <a:gd name="T82" fmla="*/ 37 w 1339"/>
              <a:gd name="T83" fmla="*/ 38 h 1134"/>
              <a:gd name="T84" fmla="*/ 1301 w 1339"/>
              <a:gd name="T85" fmla="*/ 38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39" h="1134">
                <a:moveTo>
                  <a:pt x="412" y="1005"/>
                </a:moveTo>
                <a:lnTo>
                  <a:pt x="412" y="850"/>
                </a:lnTo>
                <a:cubicBezTo>
                  <a:pt x="412" y="843"/>
                  <a:pt x="409" y="837"/>
                  <a:pt x="405" y="832"/>
                </a:cubicBezTo>
                <a:cubicBezTo>
                  <a:pt x="400" y="827"/>
                  <a:pt x="394" y="825"/>
                  <a:pt x="386" y="825"/>
                </a:cubicBezTo>
                <a:lnTo>
                  <a:pt x="128" y="825"/>
                </a:lnTo>
                <a:cubicBezTo>
                  <a:pt x="121" y="825"/>
                  <a:pt x="115" y="827"/>
                  <a:pt x="110" y="832"/>
                </a:cubicBezTo>
                <a:cubicBezTo>
                  <a:pt x="105" y="837"/>
                  <a:pt x="103" y="843"/>
                  <a:pt x="103" y="850"/>
                </a:cubicBezTo>
                <a:lnTo>
                  <a:pt x="103" y="1005"/>
                </a:lnTo>
                <a:cubicBezTo>
                  <a:pt x="103" y="1013"/>
                  <a:pt x="105" y="1019"/>
                  <a:pt x="110" y="1024"/>
                </a:cubicBezTo>
                <a:cubicBezTo>
                  <a:pt x="115" y="1028"/>
                  <a:pt x="121" y="1031"/>
                  <a:pt x="128" y="1031"/>
                </a:cubicBezTo>
                <a:lnTo>
                  <a:pt x="386" y="1031"/>
                </a:lnTo>
                <a:cubicBezTo>
                  <a:pt x="394" y="1031"/>
                  <a:pt x="400" y="1028"/>
                  <a:pt x="405" y="1024"/>
                </a:cubicBezTo>
                <a:cubicBezTo>
                  <a:pt x="409" y="1019"/>
                  <a:pt x="412" y="1013"/>
                  <a:pt x="412" y="1005"/>
                </a:cubicBezTo>
                <a:close/>
                <a:moveTo>
                  <a:pt x="412" y="696"/>
                </a:moveTo>
                <a:lnTo>
                  <a:pt x="412" y="541"/>
                </a:lnTo>
                <a:cubicBezTo>
                  <a:pt x="412" y="534"/>
                  <a:pt x="409" y="528"/>
                  <a:pt x="405" y="523"/>
                </a:cubicBezTo>
                <a:cubicBezTo>
                  <a:pt x="400" y="518"/>
                  <a:pt x="394" y="516"/>
                  <a:pt x="386" y="516"/>
                </a:cubicBezTo>
                <a:lnTo>
                  <a:pt x="128" y="516"/>
                </a:lnTo>
                <a:cubicBezTo>
                  <a:pt x="121" y="516"/>
                  <a:pt x="115" y="518"/>
                  <a:pt x="110" y="523"/>
                </a:cubicBezTo>
                <a:cubicBezTo>
                  <a:pt x="105" y="528"/>
                  <a:pt x="103" y="534"/>
                  <a:pt x="103" y="541"/>
                </a:cubicBezTo>
                <a:lnTo>
                  <a:pt x="103" y="696"/>
                </a:lnTo>
                <a:cubicBezTo>
                  <a:pt x="103" y="703"/>
                  <a:pt x="105" y="710"/>
                  <a:pt x="110" y="714"/>
                </a:cubicBezTo>
                <a:cubicBezTo>
                  <a:pt x="115" y="719"/>
                  <a:pt x="121" y="722"/>
                  <a:pt x="128" y="722"/>
                </a:cubicBezTo>
                <a:lnTo>
                  <a:pt x="386" y="722"/>
                </a:lnTo>
                <a:cubicBezTo>
                  <a:pt x="394" y="722"/>
                  <a:pt x="400" y="719"/>
                  <a:pt x="405" y="714"/>
                </a:cubicBezTo>
                <a:cubicBezTo>
                  <a:pt x="409" y="710"/>
                  <a:pt x="412" y="703"/>
                  <a:pt x="412" y="696"/>
                </a:cubicBezTo>
                <a:close/>
                <a:moveTo>
                  <a:pt x="824" y="1005"/>
                </a:moveTo>
                <a:lnTo>
                  <a:pt x="824" y="850"/>
                </a:lnTo>
                <a:cubicBezTo>
                  <a:pt x="824" y="843"/>
                  <a:pt x="822" y="837"/>
                  <a:pt x="817" y="832"/>
                </a:cubicBezTo>
                <a:cubicBezTo>
                  <a:pt x="812" y="827"/>
                  <a:pt x="806" y="825"/>
                  <a:pt x="798" y="825"/>
                </a:cubicBezTo>
                <a:lnTo>
                  <a:pt x="541" y="825"/>
                </a:lnTo>
                <a:cubicBezTo>
                  <a:pt x="533" y="825"/>
                  <a:pt x="527" y="827"/>
                  <a:pt x="522" y="832"/>
                </a:cubicBezTo>
                <a:cubicBezTo>
                  <a:pt x="517" y="837"/>
                  <a:pt x="515" y="843"/>
                  <a:pt x="515" y="850"/>
                </a:cubicBezTo>
                <a:lnTo>
                  <a:pt x="515" y="1005"/>
                </a:lnTo>
                <a:cubicBezTo>
                  <a:pt x="515" y="1013"/>
                  <a:pt x="517" y="1019"/>
                  <a:pt x="522" y="1024"/>
                </a:cubicBezTo>
                <a:cubicBezTo>
                  <a:pt x="527" y="1028"/>
                  <a:pt x="533" y="1031"/>
                  <a:pt x="541" y="1031"/>
                </a:cubicBezTo>
                <a:lnTo>
                  <a:pt x="798" y="1031"/>
                </a:lnTo>
                <a:cubicBezTo>
                  <a:pt x="806" y="1031"/>
                  <a:pt x="812" y="1028"/>
                  <a:pt x="817" y="1024"/>
                </a:cubicBezTo>
                <a:cubicBezTo>
                  <a:pt x="822" y="1019"/>
                  <a:pt x="824" y="1013"/>
                  <a:pt x="824" y="1005"/>
                </a:cubicBezTo>
                <a:close/>
                <a:moveTo>
                  <a:pt x="412" y="387"/>
                </a:moveTo>
                <a:lnTo>
                  <a:pt x="412" y="232"/>
                </a:lnTo>
                <a:cubicBezTo>
                  <a:pt x="412" y="225"/>
                  <a:pt x="409" y="218"/>
                  <a:pt x="405" y="214"/>
                </a:cubicBezTo>
                <a:cubicBezTo>
                  <a:pt x="400" y="209"/>
                  <a:pt x="394" y="206"/>
                  <a:pt x="386" y="206"/>
                </a:cubicBezTo>
                <a:lnTo>
                  <a:pt x="128" y="206"/>
                </a:lnTo>
                <a:cubicBezTo>
                  <a:pt x="121" y="206"/>
                  <a:pt x="115" y="209"/>
                  <a:pt x="110" y="214"/>
                </a:cubicBezTo>
                <a:cubicBezTo>
                  <a:pt x="105" y="218"/>
                  <a:pt x="103" y="225"/>
                  <a:pt x="103" y="232"/>
                </a:cubicBezTo>
                <a:lnTo>
                  <a:pt x="103" y="387"/>
                </a:lnTo>
                <a:cubicBezTo>
                  <a:pt x="103" y="394"/>
                  <a:pt x="105" y="400"/>
                  <a:pt x="110" y="405"/>
                </a:cubicBezTo>
                <a:cubicBezTo>
                  <a:pt x="115" y="410"/>
                  <a:pt x="121" y="412"/>
                  <a:pt x="128" y="412"/>
                </a:cubicBezTo>
                <a:lnTo>
                  <a:pt x="386" y="412"/>
                </a:lnTo>
                <a:cubicBezTo>
                  <a:pt x="394" y="412"/>
                  <a:pt x="400" y="410"/>
                  <a:pt x="405" y="405"/>
                </a:cubicBezTo>
                <a:cubicBezTo>
                  <a:pt x="409" y="400"/>
                  <a:pt x="412" y="394"/>
                  <a:pt x="412" y="387"/>
                </a:cubicBezTo>
                <a:close/>
                <a:moveTo>
                  <a:pt x="824" y="696"/>
                </a:moveTo>
                <a:lnTo>
                  <a:pt x="824" y="541"/>
                </a:lnTo>
                <a:cubicBezTo>
                  <a:pt x="824" y="534"/>
                  <a:pt x="822" y="528"/>
                  <a:pt x="817" y="523"/>
                </a:cubicBezTo>
                <a:cubicBezTo>
                  <a:pt x="812" y="518"/>
                  <a:pt x="806" y="516"/>
                  <a:pt x="798" y="516"/>
                </a:cubicBezTo>
                <a:lnTo>
                  <a:pt x="541" y="516"/>
                </a:lnTo>
                <a:cubicBezTo>
                  <a:pt x="533" y="516"/>
                  <a:pt x="527" y="518"/>
                  <a:pt x="522" y="523"/>
                </a:cubicBezTo>
                <a:cubicBezTo>
                  <a:pt x="517" y="528"/>
                  <a:pt x="515" y="534"/>
                  <a:pt x="515" y="541"/>
                </a:cubicBezTo>
                <a:lnTo>
                  <a:pt x="515" y="696"/>
                </a:lnTo>
                <a:cubicBezTo>
                  <a:pt x="515" y="703"/>
                  <a:pt x="517" y="710"/>
                  <a:pt x="522" y="714"/>
                </a:cubicBezTo>
                <a:cubicBezTo>
                  <a:pt x="527" y="719"/>
                  <a:pt x="533" y="722"/>
                  <a:pt x="541" y="722"/>
                </a:cubicBezTo>
                <a:lnTo>
                  <a:pt x="798" y="722"/>
                </a:lnTo>
                <a:cubicBezTo>
                  <a:pt x="806" y="722"/>
                  <a:pt x="812" y="719"/>
                  <a:pt x="817" y="714"/>
                </a:cubicBezTo>
                <a:cubicBezTo>
                  <a:pt x="822" y="710"/>
                  <a:pt x="824" y="703"/>
                  <a:pt x="824" y="696"/>
                </a:cubicBezTo>
                <a:close/>
                <a:moveTo>
                  <a:pt x="1236" y="1005"/>
                </a:moveTo>
                <a:lnTo>
                  <a:pt x="1236" y="850"/>
                </a:lnTo>
                <a:cubicBezTo>
                  <a:pt x="1236" y="843"/>
                  <a:pt x="1234" y="837"/>
                  <a:pt x="1229" y="832"/>
                </a:cubicBezTo>
                <a:cubicBezTo>
                  <a:pt x="1224" y="827"/>
                  <a:pt x="1218" y="825"/>
                  <a:pt x="1210" y="825"/>
                </a:cubicBezTo>
                <a:lnTo>
                  <a:pt x="953" y="825"/>
                </a:lnTo>
                <a:cubicBezTo>
                  <a:pt x="945" y="825"/>
                  <a:pt x="939" y="827"/>
                  <a:pt x="934" y="832"/>
                </a:cubicBezTo>
                <a:cubicBezTo>
                  <a:pt x="929" y="837"/>
                  <a:pt x="927" y="843"/>
                  <a:pt x="927" y="850"/>
                </a:cubicBezTo>
                <a:lnTo>
                  <a:pt x="927" y="1005"/>
                </a:lnTo>
                <a:cubicBezTo>
                  <a:pt x="927" y="1013"/>
                  <a:pt x="929" y="1019"/>
                  <a:pt x="934" y="1024"/>
                </a:cubicBezTo>
                <a:cubicBezTo>
                  <a:pt x="939" y="1028"/>
                  <a:pt x="945" y="1031"/>
                  <a:pt x="953" y="1031"/>
                </a:cubicBezTo>
                <a:lnTo>
                  <a:pt x="1210" y="1031"/>
                </a:lnTo>
                <a:cubicBezTo>
                  <a:pt x="1218" y="1031"/>
                  <a:pt x="1224" y="1028"/>
                  <a:pt x="1229" y="1024"/>
                </a:cubicBezTo>
                <a:cubicBezTo>
                  <a:pt x="1234" y="1019"/>
                  <a:pt x="1236" y="1013"/>
                  <a:pt x="1236" y="1005"/>
                </a:cubicBezTo>
                <a:close/>
                <a:moveTo>
                  <a:pt x="824" y="387"/>
                </a:moveTo>
                <a:lnTo>
                  <a:pt x="824" y="232"/>
                </a:lnTo>
                <a:cubicBezTo>
                  <a:pt x="824" y="225"/>
                  <a:pt x="822" y="218"/>
                  <a:pt x="817" y="214"/>
                </a:cubicBezTo>
                <a:cubicBezTo>
                  <a:pt x="812" y="209"/>
                  <a:pt x="806" y="206"/>
                  <a:pt x="798" y="206"/>
                </a:cubicBezTo>
                <a:lnTo>
                  <a:pt x="541" y="206"/>
                </a:lnTo>
                <a:cubicBezTo>
                  <a:pt x="533" y="206"/>
                  <a:pt x="527" y="209"/>
                  <a:pt x="522" y="214"/>
                </a:cubicBezTo>
                <a:cubicBezTo>
                  <a:pt x="517" y="218"/>
                  <a:pt x="515" y="225"/>
                  <a:pt x="515" y="232"/>
                </a:cubicBezTo>
                <a:lnTo>
                  <a:pt x="515" y="387"/>
                </a:lnTo>
                <a:cubicBezTo>
                  <a:pt x="515" y="394"/>
                  <a:pt x="517" y="400"/>
                  <a:pt x="522" y="405"/>
                </a:cubicBezTo>
                <a:cubicBezTo>
                  <a:pt x="527" y="410"/>
                  <a:pt x="533" y="412"/>
                  <a:pt x="541" y="412"/>
                </a:cubicBezTo>
                <a:lnTo>
                  <a:pt x="798" y="412"/>
                </a:lnTo>
                <a:cubicBezTo>
                  <a:pt x="806" y="412"/>
                  <a:pt x="812" y="410"/>
                  <a:pt x="817" y="405"/>
                </a:cubicBezTo>
                <a:cubicBezTo>
                  <a:pt x="822" y="400"/>
                  <a:pt x="824" y="394"/>
                  <a:pt x="824" y="387"/>
                </a:cubicBezTo>
                <a:close/>
                <a:moveTo>
                  <a:pt x="1236" y="696"/>
                </a:moveTo>
                <a:lnTo>
                  <a:pt x="1236" y="541"/>
                </a:lnTo>
                <a:cubicBezTo>
                  <a:pt x="1236" y="534"/>
                  <a:pt x="1234" y="528"/>
                  <a:pt x="1229" y="523"/>
                </a:cubicBezTo>
                <a:cubicBezTo>
                  <a:pt x="1224" y="518"/>
                  <a:pt x="1218" y="516"/>
                  <a:pt x="1210" y="516"/>
                </a:cubicBezTo>
                <a:lnTo>
                  <a:pt x="953" y="516"/>
                </a:lnTo>
                <a:cubicBezTo>
                  <a:pt x="945" y="516"/>
                  <a:pt x="939" y="518"/>
                  <a:pt x="934" y="523"/>
                </a:cubicBezTo>
                <a:cubicBezTo>
                  <a:pt x="929" y="528"/>
                  <a:pt x="927" y="534"/>
                  <a:pt x="927" y="541"/>
                </a:cubicBezTo>
                <a:lnTo>
                  <a:pt x="927" y="696"/>
                </a:lnTo>
                <a:cubicBezTo>
                  <a:pt x="927" y="703"/>
                  <a:pt x="929" y="710"/>
                  <a:pt x="934" y="714"/>
                </a:cubicBezTo>
                <a:cubicBezTo>
                  <a:pt x="939" y="719"/>
                  <a:pt x="945" y="722"/>
                  <a:pt x="953" y="722"/>
                </a:cubicBezTo>
                <a:lnTo>
                  <a:pt x="1210" y="722"/>
                </a:lnTo>
                <a:cubicBezTo>
                  <a:pt x="1218" y="722"/>
                  <a:pt x="1224" y="719"/>
                  <a:pt x="1229" y="714"/>
                </a:cubicBezTo>
                <a:cubicBezTo>
                  <a:pt x="1234" y="710"/>
                  <a:pt x="1236" y="703"/>
                  <a:pt x="1236" y="696"/>
                </a:cubicBezTo>
                <a:close/>
                <a:moveTo>
                  <a:pt x="1236" y="387"/>
                </a:moveTo>
                <a:lnTo>
                  <a:pt x="1236" y="232"/>
                </a:lnTo>
                <a:cubicBezTo>
                  <a:pt x="1236" y="225"/>
                  <a:pt x="1234" y="218"/>
                  <a:pt x="1229" y="214"/>
                </a:cubicBezTo>
                <a:cubicBezTo>
                  <a:pt x="1224" y="209"/>
                  <a:pt x="1218" y="206"/>
                  <a:pt x="1210" y="206"/>
                </a:cubicBezTo>
                <a:lnTo>
                  <a:pt x="953" y="206"/>
                </a:lnTo>
                <a:cubicBezTo>
                  <a:pt x="945" y="206"/>
                  <a:pt x="939" y="209"/>
                  <a:pt x="934" y="214"/>
                </a:cubicBezTo>
                <a:cubicBezTo>
                  <a:pt x="929" y="218"/>
                  <a:pt x="927" y="225"/>
                  <a:pt x="927" y="232"/>
                </a:cubicBezTo>
                <a:lnTo>
                  <a:pt x="927" y="387"/>
                </a:lnTo>
                <a:cubicBezTo>
                  <a:pt x="927" y="394"/>
                  <a:pt x="929" y="400"/>
                  <a:pt x="934" y="405"/>
                </a:cubicBezTo>
                <a:cubicBezTo>
                  <a:pt x="939" y="410"/>
                  <a:pt x="945" y="412"/>
                  <a:pt x="953" y="412"/>
                </a:cubicBezTo>
                <a:lnTo>
                  <a:pt x="1210" y="412"/>
                </a:lnTo>
                <a:cubicBezTo>
                  <a:pt x="1218" y="412"/>
                  <a:pt x="1224" y="410"/>
                  <a:pt x="1229" y="405"/>
                </a:cubicBezTo>
                <a:cubicBezTo>
                  <a:pt x="1234" y="400"/>
                  <a:pt x="1236" y="394"/>
                  <a:pt x="1236" y="387"/>
                </a:cubicBezTo>
                <a:close/>
                <a:moveTo>
                  <a:pt x="1339" y="129"/>
                </a:moveTo>
                <a:lnTo>
                  <a:pt x="1339" y="1005"/>
                </a:lnTo>
                <a:cubicBezTo>
                  <a:pt x="1339" y="1040"/>
                  <a:pt x="1327" y="1071"/>
                  <a:pt x="1301" y="1096"/>
                </a:cubicBezTo>
                <a:cubicBezTo>
                  <a:pt x="1276" y="1121"/>
                  <a:pt x="1246" y="1134"/>
                  <a:pt x="1210" y="1134"/>
                </a:cubicBezTo>
                <a:lnTo>
                  <a:pt x="128" y="1134"/>
                </a:lnTo>
                <a:cubicBezTo>
                  <a:pt x="93" y="1134"/>
                  <a:pt x="63" y="1121"/>
                  <a:pt x="37" y="1096"/>
                </a:cubicBezTo>
                <a:cubicBezTo>
                  <a:pt x="12" y="1071"/>
                  <a:pt x="0" y="1040"/>
                  <a:pt x="0" y="1005"/>
                </a:cubicBezTo>
                <a:lnTo>
                  <a:pt x="0" y="129"/>
                </a:lnTo>
                <a:cubicBezTo>
                  <a:pt x="0" y="94"/>
                  <a:pt x="12" y="63"/>
                  <a:pt x="37" y="38"/>
                </a:cubicBezTo>
                <a:cubicBezTo>
                  <a:pt x="63" y="13"/>
                  <a:pt x="93" y="0"/>
                  <a:pt x="128" y="0"/>
                </a:cubicBezTo>
                <a:lnTo>
                  <a:pt x="1210" y="0"/>
                </a:lnTo>
                <a:cubicBezTo>
                  <a:pt x="1246" y="0"/>
                  <a:pt x="1276" y="13"/>
                  <a:pt x="1301" y="38"/>
                </a:cubicBezTo>
                <a:cubicBezTo>
                  <a:pt x="1327" y="63"/>
                  <a:pt x="1339" y="94"/>
                  <a:pt x="1339"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6" name="Magic Icon"/>
          <p:cNvSpPr>
            <a:spLocks noChangeAspect="1" noEditPoints="1"/>
          </p:cNvSpPr>
          <p:nvPr/>
        </p:nvSpPr>
        <p:spPr bwMode="auto">
          <a:xfrm>
            <a:off x="4089804" y="4712760"/>
            <a:ext cx="285750" cy="285750"/>
          </a:xfrm>
          <a:custGeom>
            <a:avLst/>
            <a:gdLst>
              <a:gd name="T0" fmla="*/ 937 w 1318"/>
              <a:gd name="T1" fmla="*/ 468 h 1318"/>
              <a:gd name="T2" fmla="*/ 1172 w 1318"/>
              <a:gd name="T3" fmla="*/ 232 h 1318"/>
              <a:gd name="T4" fmla="*/ 1086 w 1318"/>
              <a:gd name="T5" fmla="*/ 146 h 1318"/>
              <a:gd name="T6" fmla="*/ 850 w 1318"/>
              <a:gd name="T7" fmla="*/ 382 h 1318"/>
              <a:gd name="T8" fmla="*/ 937 w 1318"/>
              <a:gd name="T9" fmla="*/ 468 h 1318"/>
              <a:gd name="T10" fmla="*/ 1296 w 1318"/>
              <a:gd name="T11" fmla="*/ 232 h 1318"/>
              <a:gd name="T12" fmla="*/ 1282 w 1318"/>
              <a:gd name="T13" fmla="*/ 268 h 1318"/>
              <a:gd name="T14" fmla="*/ 247 w 1318"/>
              <a:gd name="T15" fmla="*/ 1304 h 1318"/>
              <a:gd name="T16" fmla="*/ 210 w 1318"/>
              <a:gd name="T17" fmla="*/ 1318 h 1318"/>
              <a:gd name="T18" fmla="*/ 174 w 1318"/>
              <a:gd name="T19" fmla="*/ 1304 h 1318"/>
              <a:gd name="T20" fmla="*/ 15 w 1318"/>
              <a:gd name="T21" fmla="*/ 1144 h 1318"/>
              <a:gd name="T22" fmla="*/ 0 w 1318"/>
              <a:gd name="T23" fmla="*/ 1108 h 1318"/>
              <a:gd name="T24" fmla="*/ 15 w 1318"/>
              <a:gd name="T25" fmla="*/ 1072 h 1318"/>
              <a:gd name="T26" fmla="*/ 1050 w 1318"/>
              <a:gd name="T27" fmla="*/ 36 h 1318"/>
              <a:gd name="T28" fmla="*/ 1086 w 1318"/>
              <a:gd name="T29" fmla="*/ 22 h 1318"/>
              <a:gd name="T30" fmla="*/ 1123 w 1318"/>
              <a:gd name="T31" fmla="*/ 36 h 1318"/>
              <a:gd name="T32" fmla="*/ 1282 w 1318"/>
              <a:gd name="T33" fmla="*/ 196 h 1318"/>
              <a:gd name="T34" fmla="*/ 1296 w 1318"/>
              <a:gd name="T35" fmla="*/ 232 h 1318"/>
              <a:gd name="T36" fmla="*/ 209 w 1318"/>
              <a:gd name="T37" fmla="*/ 79 h 1318"/>
              <a:gd name="T38" fmla="*/ 288 w 1318"/>
              <a:gd name="T39" fmla="*/ 103 h 1318"/>
              <a:gd name="T40" fmla="*/ 209 w 1318"/>
              <a:gd name="T41" fmla="*/ 127 h 1318"/>
              <a:gd name="T42" fmla="*/ 185 w 1318"/>
              <a:gd name="T43" fmla="*/ 206 h 1318"/>
              <a:gd name="T44" fmla="*/ 160 w 1318"/>
              <a:gd name="T45" fmla="*/ 127 h 1318"/>
              <a:gd name="T46" fmla="*/ 82 w 1318"/>
              <a:gd name="T47" fmla="*/ 103 h 1318"/>
              <a:gd name="T48" fmla="*/ 160 w 1318"/>
              <a:gd name="T49" fmla="*/ 79 h 1318"/>
              <a:gd name="T50" fmla="*/ 185 w 1318"/>
              <a:gd name="T51" fmla="*/ 0 h 1318"/>
              <a:gd name="T52" fmla="*/ 209 w 1318"/>
              <a:gd name="T53" fmla="*/ 79 h 1318"/>
              <a:gd name="T54" fmla="*/ 491 w 1318"/>
              <a:gd name="T55" fmla="*/ 209 h 1318"/>
              <a:gd name="T56" fmla="*/ 648 w 1318"/>
              <a:gd name="T57" fmla="*/ 258 h 1318"/>
              <a:gd name="T58" fmla="*/ 491 w 1318"/>
              <a:gd name="T59" fmla="*/ 306 h 1318"/>
              <a:gd name="T60" fmla="*/ 442 w 1318"/>
              <a:gd name="T61" fmla="*/ 464 h 1318"/>
              <a:gd name="T62" fmla="*/ 394 w 1318"/>
              <a:gd name="T63" fmla="*/ 306 h 1318"/>
              <a:gd name="T64" fmla="*/ 236 w 1318"/>
              <a:gd name="T65" fmla="*/ 258 h 1318"/>
              <a:gd name="T66" fmla="*/ 394 w 1318"/>
              <a:gd name="T67" fmla="*/ 209 h 1318"/>
              <a:gd name="T68" fmla="*/ 442 w 1318"/>
              <a:gd name="T69" fmla="*/ 52 h 1318"/>
              <a:gd name="T70" fmla="*/ 491 w 1318"/>
              <a:gd name="T71" fmla="*/ 209 h 1318"/>
              <a:gd name="T72" fmla="*/ 1239 w 1318"/>
              <a:gd name="T73" fmla="*/ 594 h 1318"/>
              <a:gd name="T74" fmla="*/ 1318 w 1318"/>
              <a:gd name="T75" fmla="*/ 618 h 1318"/>
              <a:gd name="T76" fmla="*/ 1239 w 1318"/>
              <a:gd name="T77" fmla="*/ 643 h 1318"/>
              <a:gd name="T78" fmla="*/ 1215 w 1318"/>
              <a:gd name="T79" fmla="*/ 721 h 1318"/>
              <a:gd name="T80" fmla="*/ 1191 w 1318"/>
              <a:gd name="T81" fmla="*/ 643 h 1318"/>
              <a:gd name="T82" fmla="*/ 1112 w 1318"/>
              <a:gd name="T83" fmla="*/ 618 h 1318"/>
              <a:gd name="T84" fmla="*/ 1191 w 1318"/>
              <a:gd name="T85" fmla="*/ 594 h 1318"/>
              <a:gd name="T86" fmla="*/ 1215 w 1318"/>
              <a:gd name="T87" fmla="*/ 515 h 1318"/>
              <a:gd name="T88" fmla="*/ 1239 w 1318"/>
              <a:gd name="T89" fmla="*/ 594 h 1318"/>
              <a:gd name="T90" fmla="*/ 724 w 1318"/>
              <a:gd name="T91" fmla="*/ 79 h 1318"/>
              <a:gd name="T92" fmla="*/ 803 w 1318"/>
              <a:gd name="T93" fmla="*/ 103 h 1318"/>
              <a:gd name="T94" fmla="*/ 724 w 1318"/>
              <a:gd name="T95" fmla="*/ 127 h 1318"/>
              <a:gd name="T96" fmla="*/ 700 w 1318"/>
              <a:gd name="T97" fmla="*/ 206 h 1318"/>
              <a:gd name="T98" fmla="*/ 676 w 1318"/>
              <a:gd name="T99" fmla="*/ 127 h 1318"/>
              <a:gd name="T100" fmla="*/ 597 w 1318"/>
              <a:gd name="T101" fmla="*/ 103 h 1318"/>
              <a:gd name="T102" fmla="*/ 676 w 1318"/>
              <a:gd name="T103" fmla="*/ 79 h 1318"/>
              <a:gd name="T104" fmla="*/ 700 w 1318"/>
              <a:gd name="T105" fmla="*/ 0 h 1318"/>
              <a:gd name="T106" fmla="*/ 724 w 1318"/>
              <a:gd name="T107" fmla="*/ 79 h 1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8" h="1318">
                <a:moveTo>
                  <a:pt x="937" y="468"/>
                </a:moveTo>
                <a:lnTo>
                  <a:pt x="1172" y="232"/>
                </a:lnTo>
                <a:lnTo>
                  <a:pt x="1086" y="146"/>
                </a:lnTo>
                <a:lnTo>
                  <a:pt x="850" y="382"/>
                </a:lnTo>
                <a:lnTo>
                  <a:pt x="937" y="468"/>
                </a:lnTo>
                <a:close/>
                <a:moveTo>
                  <a:pt x="1296" y="232"/>
                </a:moveTo>
                <a:cubicBezTo>
                  <a:pt x="1296" y="246"/>
                  <a:pt x="1292" y="259"/>
                  <a:pt x="1282" y="268"/>
                </a:cubicBezTo>
                <a:lnTo>
                  <a:pt x="247" y="1304"/>
                </a:lnTo>
                <a:cubicBezTo>
                  <a:pt x="237" y="1313"/>
                  <a:pt x="225" y="1318"/>
                  <a:pt x="210" y="1318"/>
                </a:cubicBezTo>
                <a:cubicBezTo>
                  <a:pt x="196" y="1318"/>
                  <a:pt x="184" y="1313"/>
                  <a:pt x="174" y="1304"/>
                </a:cubicBezTo>
                <a:lnTo>
                  <a:pt x="15" y="1144"/>
                </a:lnTo>
                <a:cubicBezTo>
                  <a:pt x="5" y="1134"/>
                  <a:pt x="0" y="1122"/>
                  <a:pt x="0" y="1108"/>
                </a:cubicBezTo>
                <a:cubicBezTo>
                  <a:pt x="0" y="1093"/>
                  <a:pt x="5" y="1081"/>
                  <a:pt x="15" y="1072"/>
                </a:cubicBezTo>
                <a:lnTo>
                  <a:pt x="1050" y="36"/>
                </a:lnTo>
                <a:cubicBezTo>
                  <a:pt x="1060" y="27"/>
                  <a:pt x="1072" y="22"/>
                  <a:pt x="1086" y="22"/>
                </a:cubicBezTo>
                <a:cubicBezTo>
                  <a:pt x="1101" y="22"/>
                  <a:pt x="1113" y="27"/>
                  <a:pt x="1123" y="36"/>
                </a:cubicBezTo>
                <a:lnTo>
                  <a:pt x="1282" y="196"/>
                </a:lnTo>
                <a:cubicBezTo>
                  <a:pt x="1292" y="205"/>
                  <a:pt x="1296" y="217"/>
                  <a:pt x="1296" y="232"/>
                </a:cubicBezTo>
                <a:close/>
                <a:moveTo>
                  <a:pt x="209" y="79"/>
                </a:moveTo>
                <a:lnTo>
                  <a:pt x="288" y="103"/>
                </a:lnTo>
                <a:lnTo>
                  <a:pt x="209" y="127"/>
                </a:lnTo>
                <a:lnTo>
                  <a:pt x="185" y="206"/>
                </a:lnTo>
                <a:lnTo>
                  <a:pt x="160" y="127"/>
                </a:lnTo>
                <a:lnTo>
                  <a:pt x="82" y="103"/>
                </a:lnTo>
                <a:lnTo>
                  <a:pt x="160" y="79"/>
                </a:lnTo>
                <a:lnTo>
                  <a:pt x="185" y="0"/>
                </a:lnTo>
                <a:lnTo>
                  <a:pt x="209" y="79"/>
                </a:lnTo>
                <a:close/>
                <a:moveTo>
                  <a:pt x="491" y="209"/>
                </a:moveTo>
                <a:lnTo>
                  <a:pt x="648" y="258"/>
                </a:lnTo>
                <a:lnTo>
                  <a:pt x="491" y="306"/>
                </a:lnTo>
                <a:lnTo>
                  <a:pt x="442" y="464"/>
                </a:lnTo>
                <a:lnTo>
                  <a:pt x="394" y="306"/>
                </a:lnTo>
                <a:lnTo>
                  <a:pt x="236" y="258"/>
                </a:lnTo>
                <a:lnTo>
                  <a:pt x="394" y="209"/>
                </a:lnTo>
                <a:lnTo>
                  <a:pt x="442" y="52"/>
                </a:lnTo>
                <a:lnTo>
                  <a:pt x="491" y="209"/>
                </a:lnTo>
                <a:close/>
                <a:moveTo>
                  <a:pt x="1239" y="594"/>
                </a:moveTo>
                <a:lnTo>
                  <a:pt x="1318" y="618"/>
                </a:lnTo>
                <a:lnTo>
                  <a:pt x="1239" y="643"/>
                </a:lnTo>
                <a:lnTo>
                  <a:pt x="1215" y="721"/>
                </a:lnTo>
                <a:lnTo>
                  <a:pt x="1191" y="643"/>
                </a:lnTo>
                <a:lnTo>
                  <a:pt x="1112" y="618"/>
                </a:lnTo>
                <a:lnTo>
                  <a:pt x="1191" y="594"/>
                </a:lnTo>
                <a:lnTo>
                  <a:pt x="1215" y="515"/>
                </a:lnTo>
                <a:lnTo>
                  <a:pt x="1239" y="594"/>
                </a:lnTo>
                <a:close/>
                <a:moveTo>
                  <a:pt x="724" y="79"/>
                </a:moveTo>
                <a:lnTo>
                  <a:pt x="803" y="103"/>
                </a:lnTo>
                <a:lnTo>
                  <a:pt x="724" y="127"/>
                </a:lnTo>
                <a:lnTo>
                  <a:pt x="700" y="206"/>
                </a:lnTo>
                <a:lnTo>
                  <a:pt x="676" y="127"/>
                </a:lnTo>
                <a:lnTo>
                  <a:pt x="597" y="103"/>
                </a:lnTo>
                <a:lnTo>
                  <a:pt x="676" y="79"/>
                </a:lnTo>
                <a:lnTo>
                  <a:pt x="700" y="0"/>
                </a:lnTo>
                <a:lnTo>
                  <a:pt x="724" y="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7" name="Truck Icon"/>
          <p:cNvSpPr>
            <a:spLocks noChangeAspect="1" noEditPoints="1"/>
          </p:cNvSpPr>
          <p:nvPr/>
        </p:nvSpPr>
        <p:spPr bwMode="auto">
          <a:xfrm>
            <a:off x="4538694" y="4733398"/>
            <a:ext cx="300038" cy="244475"/>
          </a:xfrm>
          <a:custGeom>
            <a:avLst/>
            <a:gdLst>
              <a:gd name="T0" fmla="*/ 434 w 1392"/>
              <a:gd name="T1" fmla="*/ 855 h 1134"/>
              <a:gd name="T2" fmla="*/ 289 w 1392"/>
              <a:gd name="T3" fmla="*/ 855 h 1134"/>
              <a:gd name="T4" fmla="*/ 289 w 1392"/>
              <a:gd name="T5" fmla="*/ 1000 h 1134"/>
              <a:gd name="T6" fmla="*/ 434 w 1392"/>
              <a:gd name="T7" fmla="*/ 1000 h 1134"/>
              <a:gd name="T8" fmla="*/ 155 w 1392"/>
              <a:gd name="T9" fmla="*/ 516 h 1134"/>
              <a:gd name="T10" fmla="*/ 464 w 1392"/>
              <a:gd name="T11" fmla="*/ 309 h 1134"/>
              <a:gd name="T12" fmla="*/ 319 w 1392"/>
              <a:gd name="T13" fmla="*/ 317 h 1134"/>
              <a:gd name="T14" fmla="*/ 155 w 1392"/>
              <a:gd name="T15" fmla="*/ 491 h 1134"/>
              <a:gd name="T16" fmla="*/ 1185 w 1392"/>
              <a:gd name="T17" fmla="*/ 928 h 1134"/>
              <a:gd name="T18" fmla="*/ 1082 w 1392"/>
              <a:gd name="T19" fmla="*/ 825 h 1134"/>
              <a:gd name="T20" fmla="*/ 979 w 1392"/>
              <a:gd name="T21" fmla="*/ 928 h 1134"/>
              <a:gd name="T22" fmla="*/ 1082 w 1392"/>
              <a:gd name="T23" fmla="*/ 1031 h 1134"/>
              <a:gd name="T24" fmla="*/ 1185 w 1392"/>
              <a:gd name="T25" fmla="*/ 928 h 1134"/>
              <a:gd name="T26" fmla="*/ 1392 w 1392"/>
              <a:gd name="T27" fmla="*/ 876 h 1134"/>
              <a:gd name="T28" fmla="*/ 1377 w 1392"/>
              <a:gd name="T29" fmla="*/ 912 h 1134"/>
              <a:gd name="T30" fmla="*/ 1345 w 1392"/>
              <a:gd name="T31" fmla="*/ 927 h 1134"/>
              <a:gd name="T32" fmla="*/ 1307 w 1392"/>
              <a:gd name="T33" fmla="*/ 928 h 1134"/>
              <a:gd name="T34" fmla="*/ 1228 w 1392"/>
              <a:gd name="T35" fmla="*/ 1074 h 1134"/>
              <a:gd name="T36" fmla="*/ 937 w 1392"/>
              <a:gd name="T37" fmla="*/ 1074 h 1134"/>
              <a:gd name="T38" fmla="*/ 567 w 1392"/>
              <a:gd name="T39" fmla="*/ 928 h 1134"/>
              <a:gd name="T40" fmla="*/ 361 w 1392"/>
              <a:gd name="T41" fmla="*/ 1134 h 1134"/>
              <a:gd name="T42" fmla="*/ 155 w 1392"/>
              <a:gd name="T43" fmla="*/ 928 h 1134"/>
              <a:gd name="T44" fmla="*/ 85 w 1392"/>
              <a:gd name="T45" fmla="*/ 928 h 1134"/>
              <a:gd name="T46" fmla="*/ 47 w 1392"/>
              <a:gd name="T47" fmla="*/ 927 h 1134"/>
              <a:gd name="T48" fmla="*/ 15 w 1392"/>
              <a:gd name="T49" fmla="*/ 912 h 1134"/>
              <a:gd name="T50" fmla="*/ 0 w 1392"/>
              <a:gd name="T51" fmla="*/ 876 h 1134"/>
              <a:gd name="T52" fmla="*/ 52 w 1392"/>
              <a:gd name="T53" fmla="*/ 825 h 1134"/>
              <a:gd name="T54" fmla="*/ 52 w 1392"/>
              <a:gd name="T55" fmla="*/ 539 h 1134"/>
              <a:gd name="T56" fmla="*/ 54 w 1392"/>
              <a:gd name="T57" fmla="*/ 481 h 1134"/>
              <a:gd name="T58" fmla="*/ 70 w 1392"/>
              <a:gd name="T59" fmla="*/ 426 h 1134"/>
              <a:gd name="T60" fmla="*/ 248 w 1392"/>
              <a:gd name="T61" fmla="*/ 243 h 1134"/>
              <a:gd name="T62" fmla="*/ 335 w 1392"/>
              <a:gd name="T63" fmla="*/ 206 h 1134"/>
              <a:gd name="T64" fmla="*/ 464 w 1392"/>
              <a:gd name="T65" fmla="*/ 52 h 1134"/>
              <a:gd name="T66" fmla="*/ 516 w 1392"/>
              <a:gd name="T67" fmla="*/ 0 h 1134"/>
              <a:gd name="T68" fmla="*/ 1376 w 1392"/>
              <a:gd name="T69" fmla="*/ 16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92" h="1134">
                <a:moveTo>
                  <a:pt x="464" y="928"/>
                </a:moveTo>
                <a:cubicBezTo>
                  <a:pt x="464" y="900"/>
                  <a:pt x="454" y="876"/>
                  <a:pt x="434" y="855"/>
                </a:cubicBezTo>
                <a:cubicBezTo>
                  <a:pt x="413" y="835"/>
                  <a:pt x="389" y="825"/>
                  <a:pt x="361" y="825"/>
                </a:cubicBezTo>
                <a:cubicBezTo>
                  <a:pt x="333" y="825"/>
                  <a:pt x="309" y="835"/>
                  <a:pt x="289" y="855"/>
                </a:cubicBezTo>
                <a:cubicBezTo>
                  <a:pt x="268" y="876"/>
                  <a:pt x="258" y="900"/>
                  <a:pt x="258" y="928"/>
                </a:cubicBezTo>
                <a:cubicBezTo>
                  <a:pt x="258" y="956"/>
                  <a:pt x="268" y="980"/>
                  <a:pt x="289" y="1000"/>
                </a:cubicBezTo>
                <a:cubicBezTo>
                  <a:pt x="309" y="1021"/>
                  <a:pt x="333" y="1031"/>
                  <a:pt x="361" y="1031"/>
                </a:cubicBezTo>
                <a:cubicBezTo>
                  <a:pt x="389" y="1031"/>
                  <a:pt x="413" y="1021"/>
                  <a:pt x="434" y="1000"/>
                </a:cubicBezTo>
                <a:cubicBezTo>
                  <a:pt x="454" y="980"/>
                  <a:pt x="464" y="956"/>
                  <a:pt x="464" y="928"/>
                </a:cubicBezTo>
                <a:close/>
                <a:moveTo>
                  <a:pt x="155" y="516"/>
                </a:moveTo>
                <a:lnTo>
                  <a:pt x="464" y="516"/>
                </a:lnTo>
                <a:lnTo>
                  <a:pt x="464" y="309"/>
                </a:lnTo>
                <a:lnTo>
                  <a:pt x="337" y="309"/>
                </a:lnTo>
                <a:cubicBezTo>
                  <a:pt x="330" y="309"/>
                  <a:pt x="324" y="312"/>
                  <a:pt x="319" y="317"/>
                </a:cubicBezTo>
                <a:lnTo>
                  <a:pt x="162" y="474"/>
                </a:lnTo>
                <a:cubicBezTo>
                  <a:pt x="157" y="478"/>
                  <a:pt x="155" y="484"/>
                  <a:pt x="155" y="491"/>
                </a:cubicBezTo>
                <a:lnTo>
                  <a:pt x="155" y="516"/>
                </a:lnTo>
                <a:close/>
                <a:moveTo>
                  <a:pt x="1185" y="928"/>
                </a:moveTo>
                <a:cubicBezTo>
                  <a:pt x="1185" y="900"/>
                  <a:pt x="1175" y="876"/>
                  <a:pt x="1155" y="855"/>
                </a:cubicBezTo>
                <a:cubicBezTo>
                  <a:pt x="1134" y="835"/>
                  <a:pt x="1110" y="825"/>
                  <a:pt x="1082" y="825"/>
                </a:cubicBezTo>
                <a:cubicBezTo>
                  <a:pt x="1055" y="825"/>
                  <a:pt x="1030" y="835"/>
                  <a:pt x="1010" y="855"/>
                </a:cubicBezTo>
                <a:cubicBezTo>
                  <a:pt x="990" y="876"/>
                  <a:pt x="979" y="900"/>
                  <a:pt x="979" y="928"/>
                </a:cubicBezTo>
                <a:cubicBezTo>
                  <a:pt x="979" y="956"/>
                  <a:pt x="990" y="980"/>
                  <a:pt x="1010" y="1000"/>
                </a:cubicBezTo>
                <a:cubicBezTo>
                  <a:pt x="1030" y="1021"/>
                  <a:pt x="1055" y="1031"/>
                  <a:pt x="1082" y="1031"/>
                </a:cubicBezTo>
                <a:cubicBezTo>
                  <a:pt x="1110" y="1031"/>
                  <a:pt x="1134" y="1021"/>
                  <a:pt x="1155" y="1000"/>
                </a:cubicBezTo>
                <a:cubicBezTo>
                  <a:pt x="1175" y="980"/>
                  <a:pt x="1185" y="956"/>
                  <a:pt x="1185" y="928"/>
                </a:cubicBezTo>
                <a:close/>
                <a:moveTo>
                  <a:pt x="1392" y="52"/>
                </a:moveTo>
                <a:lnTo>
                  <a:pt x="1392" y="876"/>
                </a:lnTo>
                <a:cubicBezTo>
                  <a:pt x="1392" y="884"/>
                  <a:pt x="1391" y="891"/>
                  <a:pt x="1388" y="898"/>
                </a:cubicBezTo>
                <a:cubicBezTo>
                  <a:pt x="1386" y="904"/>
                  <a:pt x="1383" y="909"/>
                  <a:pt x="1377" y="912"/>
                </a:cubicBezTo>
                <a:cubicBezTo>
                  <a:pt x="1372" y="916"/>
                  <a:pt x="1368" y="919"/>
                  <a:pt x="1364" y="922"/>
                </a:cubicBezTo>
                <a:cubicBezTo>
                  <a:pt x="1360" y="924"/>
                  <a:pt x="1354" y="926"/>
                  <a:pt x="1345" y="927"/>
                </a:cubicBezTo>
                <a:cubicBezTo>
                  <a:pt x="1336" y="927"/>
                  <a:pt x="1330" y="928"/>
                  <a:pt x="1327" y="928"/>
                </a:cubicBezTo>
                <a:cubicBezTo>
                  <a:pt x="1324" y="928"/>
                  <a:pt x="1317" y="928"/>
                  <a:pt x="1307" y="928"/>
                </a:cubicBezTo>
                <a:cubicBezTo>
                  <a:pt x="1296" y="928"/>
                  <a:pt x="1290" y="928"/>
                  <a:pt x="1289" y="928"/>
                </a:cubicBezTo>
                <a:cubicBezTo>
                  <a:pt x="1289" y="985"/>
                  <a:pt x="1268" y="1033"/>
                  <a:pt x="1228" y="1074"/>
                </a:cubicBezTo>
                <a:cubicBezTo>
                  <a:pt x="1188" y="1114"/>
                  <a:pt x="1139" y="1134"/>
                  <a:pt x="1082" y="1134"/>
                </a:cubicBezTo>
                <a:cubicBezTo>
                  <a:pt x="1026" y="1134"/>
                  <a:pt x="977" y="1114"/>
                  <a:pt x="937" y="1074"/>
                </a:cubicBezTo>
                <a:cubicBezTo>
                  <a:pt x="896" y="1033"/>
                  <a:pt x="876" y="985"/>
                  <a:pt x="876" y="928"/>
                </a:cubicBezTo>
                <a:lnTo>
                  <a:pt x="567" y="928"/>
                </a:lnTo>
                <a:cubicBezTo>
                  <a:pt x="567" y="985"/>
                  <a:pt x="547" y="1033"/>
                  <a:pt x="507" y="1074"/>
                </a:cubicBezTo>
                <a:cubicBezTo>
                  <a:pt x="467" y="1114"/>
                  <a:pt x="418" y="1134"/>
                  <a:pt x="361" y="1134"/>
                </a:cubicBezTo>
                <a:cubicBezTo>
                  <a:pt x="304" y="1134"/>
                  <a:pt x="256" y="1114"/>
                  <a:pt x="215" y="1074"/>
                </a:cubicBezTo>
                <a:cubicBezTo>
                  <a:pt x="175" y="1033"/>
                  <a:pt x="155" y="985"/>
                  <a:pt x="155" y="928"/>
                </a:cubicBezTo>
                <a:lnTo>
                  <a:pt x="103" y="928"/>
                </a:lnTo>
                <a:cubicBezTo>
                  <a:pt x="102" y="928"/>
                  <a:pt x="96" y="928"/>
                  <a:pt x="85" y="928"/>
                </a:cubicBezTo>
                <a:cubicBezTo>
                  <a:pt x="75" y="928"/>
                  <a:pt x="68" y="928"/>
                  <a:pt x="65" y="928"/>
                </a:cubicBezTo>
                <a:cubicBezTo>
                  <a:pt x="62" y="928"/>
                  <a:pt x="56" y="927"/>
                  <a:pt x="47" y="927"/>
                </a:cubicBezTo>
                <a:cubicBezTo>
                  <a:pt x="38" y="926"/>
                  <a:pt x="32" y="924"/>
                  <a:pt x="28" y="922"/>
                </a:cubicBezTo>
                <a:cubicBezTo>
                  <a:pt x="24" y="919"/>
                  <a:pt x="20" y="916"/>
                  <a:pt x="15" y="912"/>
                </a:cubicBezTo>
                <a:cubicBezTo>
                  <a:pt x="9" y="909"/>
                  <a:pt x="6" y="904"/>
                  <a:pt x="4" y="898"/>
                </a:cubicBezTo>
                <a:cubicBezTo>
                  <a:pt x="1" y="891"/>
                  <a:pt x="0" y="884"/>
                  <a:pt x="0" y="876"/>
                </a:cubicBezTo>
                <a:cubicBezTo>
                  <a:pt x="0" y="862"/>
                  <a:pt x="6" y="850"/>
                  <a:pt x="16" y="840"/>
                </a:cubicBezTo>
                <a:cubicBezTo>
                  <a:pt x="26" y="830"/>
                  <a:pt x="38" y="825"/>
                  <a:pt x="52" y="825"/>
                </a:cubicBezTo>
                <a:lnTo>
                  <a:pt x="52" y="567"/>
                </a:lnTo>
                <a:cubicBezTo>
                  <a:pt x="52" y="563"/>
                  <a:pt x="52" y="553"/>
                  <a:pt x="52" y="539"/>
                </a:cubicBezTo>
                <a:cubicBezTo>
                  <a:pt x="51" y="524"/>
                  <a:pt x="51" y="514"/>
                  <a:pt x="52" y="508"/>
                </a:cubicBezTo>
                <a:cubicBezTo>
                  <a:pt x="52" y="502"/>
                  <a:pt x="52" y="493"/>
                  <a:pt x="54" y="481"/>
                </a:cubicBezTo>
                <a:cubicBezTo>
                  <a:pt x="55" y="468"/>
                  <a:pt x="56" y="458"/>
                  <a:pt x="59" y="451"/>
                </a:cubicBezTo>
                <a:cubicBezTo>
                  <a:pt x="61" y="443"/>
                  <a:pt x="65" y="435"/>
                  <a:pt x="70" y="426"/>
                </a:cubicBezTo>
                <a:cubicBezTo>
                  <a:pt x="75" y="417"/>
                  <a:pt x="81" y="409"/>
                  <a:pt x="88" y="402"/>
                </a:cubicBezTo>
                <a:lnTo>
                  <a:pt x="248" y="243"/>
                </a:lnTo>
                <a:cubicBezTo>
                  <a:pt x="258" y="232"/>
                  <a:pt x="271" y="224"/>
                  <a:pt x="288" y="217"/>
                </a:cubicBezTo>
                <a:cubicBezTo>
                  <a:pt x="305" y="210"/>
                  <a:pt x="321" y="206"/>
                  <a:pt x="335" y="206"/>
                </a:cubicBezTo>
                <a:lnTo>
                  <a:pt x="464" y="206"/>
                </a:lnTo>
                <a:lnTo>
                  <a:pt x="464" y="52"/>
                </a:lnTo>
                <a:cubicBezTo>
                  <a:pt x="464" y="38"/>
                  <a:pt x="469" y="26"/>
                  <a:pt x="479" y="16"/>
                </a:cubicBezTo>
                <a:cubicBezTo>
                  <a:pt x="490" y="5"/>
                  <a:pt x="502" y="0"/>
                  <a:pt x="516" y="0"/>
                </a:cubicBezTo>
                <a:lnTo>
                  <a:pt x="1340" y="0"/>
                </a:lnTo>
                <a:cubicBezTo>
                  <a:pt x="1354" y="0"/>
                  <a:pt x="1366" y="5"/>
                  <a:pt x="1376" y="16"/>
                </a:cubicBezTo>
                <a:cubicBezTo>
                  <a:pt x="1387" y="26"/>
                  <a:pt x="1392" y="38"/>
                  <a:pt x="1392"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8" name="Pinterest Icon"/>
          <p:cNvSpPr>
            <a:spLocks noChangeAspect="1"/>
          </p:cNvSpPr>
          <p:nvPr/>
        </p:nvSpPr>
        <p:spPr bwMode="auto">
          <a:xfrm>
            <a:off x="5000285" y="4722285"/>
            <a:ext cx="266700" cy="266700"/>
          </a:xfrm>
          <a:custGeom>
            <a:avLst/>
            <a:gdLst>
              <a:gd name="T0" fmla="*/ 1236 w 1236"/>
              <a:gd name="T1" fmla="*/ 618 h 1236"/>
              <a:gd name="T2" fmla="*/ 1153 w 1236"/>
              <a:gd name="T3" fmla="*/ 928 h 1236"/>
              <a:gd name="T4" fmla="*/ 928 w 1236"/>
              <a:gd name="T5" fmla="*/ 1153 h 1236"/>
              <a:gd name="T6" fmla="*/ 618 w 1236"/>
              <a:gd name="T7" fmla="*/ 1236 h 1236"/>
              <a:gd name="T8" fmla="*/ 442 w 1236"/>
              <a:gd name="T9" fmla="*/ 1211 h 1236"/>
              <a:gd name="T10" fmla="*/ 505 w 1236"/>
              <a:gd name="T11" fmla="*/ 1079 h 1236"/>
              <a:gd name="T12" fmla="*/ 549 w 1236"/>
              <a:gd name="T13" fmla="*/ 909 h 1236"/>
              <a:gd name="T14" fmla="*/ 607 w 1236"/>
              <a:gd name="T15" fmla="*/ 963 h 1236"/>
              <a:gd name="T16" fmla="*/ 699 w 1236"/>
              <a:gd name="T17" fmla="*/ 986 h 1236"/>
              <a:gd name="T18" fmla="*/ 873 w 1236"/>
              <a:gd name="T19" fmla="*/ 931 h 1236"/>
              <a:gd name="T20" fmla="*/ 991 w 1236"/>
              <a:gd name="T21" fmla="*/ 779 h 1236"/>
              <a:gd name="T22" fmla="*/ 1033 w 1236"/>
              <a:gd name="T23" fmla="*/ 562 h 1236"/>
              <a:gd name="T24" fmla="*/ 985 w 1236"/>
              <a:gd name="T25" fmla="*/ 389 h 1236"/>
              <a:gd name="T26" fmla="*/ 846 w 1236"/>
              <a:gd name="T27" fmla="*/ 258 h 1236"/>
              <a:gd name="T28" fmla="*/ 641 w 1236"/>
              <a:gd name="T29" fmla="*/ 207 h 1236"/>
              <a:gd name="T30" fmla="*/ 483 w 1236"/>
              <a:gd name="T31" fmla="*/ 231 h 1236"/>
              <a:gd name="T32" fmla="*/ 359 w 1236"/>
              <a:gd name="T33" fmla="*/ 293 h 1236"/>
              <a:gd name="T34" fmla="*/ 271 w 1236"/>
              <a:gd name="T35" fmla="*/ 382 h 1236"/>
              <a:gd name="T36" fmla="*/ 217 w 1236"/>
              <a:gd name="T37" fmla="*/ 486 h 1236"/>
              <a:gd name="T38" fmla="*/ 200 w 1236"/>
              <a:gd name="T39" fmla="*/ 594 h 1236"/>
              <a:gd name="T40" fmla="*/ 232 w 1236"/>
              <a:gd name="T41" fmla="*/ 741 h 1236"/>
              <a:gd name="T42" fmla="*/ 326 w 1236"/>
              <a:gd name="T43" fmla="*/ 831 h 1236"/>
              <a:gd name="T44" fmla="*/ 357 w 1236"/>
              <a:gd name="T45" fmla="*/ 814 h 1236"/>
              <a:gd name="T46" fmla="*/ 363 w 1236"/>
              <a:gd name="T47" fmla="*/ 790 h 1236"/>
              <a:gd name="T48" fmla="*/ 370 w 1236"/>
              <a:gd name="T49" fmla="*/ 765 h 1236"/>
              <a:gd name="T50" fmla="*/ 361 w 1236"/>
              <a:gd name="T51" fmla="*/ 731 h 1236"/>
              <a:gd name="T52" fmla="*/ 320 w 1236"/>
              <a:gd name="T53" fmla="*/ 609 h 1236"/>
              <a:gd name="T54" fmla="*/ 404 w 1236"/>
              <a:gd name="T55" fmla="*/ 400 h 1236"/>
              <a:gd name="T56" fmla="*/ 624 w 1236"/>
              <a:gd name="T57" fmla="*/ 313 h 1236"/>
              <a:gd name="T58" fmla="*/ 814 w 1236"/>
              <a:gd name="T59" fmla="*/ 379 h 1236"/>
              <a:gd name="T60" fmla="*/ 882 w 1236"/>
              <a:gd name="T61" fmla="*/ 550 h 1236"/>
              <a:gd name="T62" fmla="*/ 827 w 1236"/>
              <a:gd name="T63" fmla="*/ 783 h 1236"/>
              <a:gd name="T64" fmla="*/ 685 w 1236"/>
              <a:gd name="T65" fmla="*/ 879 h 1236"/>
              <a:gd name="T66" fmla="*/ 607 w 1236"/>
              <a:gd name="T67" fmla="*/ 844 h 1236"/>
              <a:gd name="T68" fmla="*/ 588 w 1236"/>
              <a:gd name="T69" fmla="*/ 760 h 1236"/>
              <a:gd name="T70" fmla="*/ 609 w 1236"/>
              <a:gd name="T71" fmla="*/ 684 h 1236"/>
              <a:gd name="T72" fmla="*/ 634 w 1236"/>
              <a:gd name="T73" fmla="*/ 602 h 1236"/>
              <a:gd name="T74" fmla="*/ 643 w 1236"/>
              <a:gd name="T75" fmla="*/ 541 h 1236"/>
              <a:gd name="T76" fmla="*/ 621 w 1236"/>
              <a:gd name="T77" fmla="*/ 474 h 1236"/>
              <a:gd name="T78" fmla="*/ 559 w 1236"/>
              <a:gd name="T79" fmla="*/ 447 h 1236"/>
              <a:gd name="T80" fmla="*/ 475 w 1236"/>
              <a:gd name="T81" fmla="*/ 493 h 1236"/>
              <a:gd name="T82" fmla="*/ 440 w 1236"/>
              <a:gd name="T83" fmla="*/ 608 h 1236"/>
              <a:gd name="T84" fmla="*/ 460 w 1236"/>
              <a:gd name="T85" fmla="*/ 706 h 1236"/>
              <a:gd name="T86" fmla="*/ 380 w 1236"/>
              <a:gd name="T87" fmla="*/ 1042 h 1236"/>
              <a:gd name="T88" fmla="*/ 370 w 1236"/>
              <a:gd name="T89" fmla="*/ 1185 h 1236"/>
              <a:gd name="T90" fmla="*/ 102 w 1236"/>
              <a:gd name="T91" fmla="*/ 959 h 1236"/>
              <a:gd name="T92" fmla="*/ 0 w 1236"/>
              <a:gd name="T93" fmla="*/ 618 h 1236"/>
              <a:gd name="T94" fmla="*/ 82 w 1236"/>
              <a:gd name="T95" fmla="*/ 308 h 1236"/>
              <a:gd name="T96" fmla="*/ 307 w 1236"/>
              <a:gd name="T97" fmla="*/ 83 h 1236"/>
              <a:gd name="T98" fmla="*/ 618 w 1236"/>
              <a:gd name="T99" fmla="*/ 0 h 1236"/>
              <a:gd name="T100" fmla="*/ 928 w 1236"/>
              <a:gd name="T101" fmla="*/ 83 h 1236"/>
              <a:gd name="T102" fmla="*/ 1153 w 1236"/>
              <a:gd name="T103" fmla="*/ 308 h 1236"/>
              <a:gd name="T104" fmla="*/ 1236 w 1236"/>
              <a:gd name="T105"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36" h="1236">
                <a:moveTo>
                  <a:pt x="1236" y="618"/>
                </a:moveTo>
                <a:cubicBezTo>
                  <a:pt x="1236" y="730"/>
                  <a:pt x="1208" y="834"/>
                  <a:pt x="1153" y="928"/>
                </a:cubicBezTo>
                <a:cubicBezTo>
                  <a:pt x="1098" y="1023"/>
                  <a:pt x="1023" y="1098"/>
                  <a:pt x="928" y="1153"/>
                </a:cubicBezTo>
                <a:cubicBezTo>
                  <a:pt x="833" y="1209"/>
                  <a:pt x="730" y="1236"/>
                  <a:pt x="618" y="1236"/>
                </a:cubicBezTo>
                <a:cubicBezTo>
                  <a:pt x="558" y="1236"/>
                  <a:pt x="500" y="1228"/>
                  <a:pt x="442" y="1211"/>
                </a:cubicBezTo>
                <a:cubicBezTo>
                  <a:pt x="474" y="1161"/>
                  <a:pt x="495" y="1117"/>
                  <a:pt x="505" y="1079"/>
                </a:cubicBezTo>
                <a:cubicBezTo>
                  <a:pt x="510" y="1060"/>
                  <a:pt x="524" y="1004"/>
                  <a:pt x="549" y="909"/>
                </a:cubicBezTo>
                <a:cubicBezTo>
                  <a:pt x="559" y="930"/>
                  <a:pt x="579" y="948"/>
                  <a:pt x="607" y="963"/>
                </a:cubicBezTo>
                <a:cubicBezTo>
                  <a:pt x="636" y="978"/>
                  <a:pt x="666" y="986"/>
                  <a:pt x="699" y="986"/>
                </a:cubicBezTo>
                <a:cubicBezTo>
                  <a:pt x="764" y="986"/>
                  <a:pt x="822" y="968"/>
                  <a:pt x="873" y="931"/>
                </a:cubicBezTo>
                <a:cubicBezTo>
                  <a:pt x="924" y="894"/>
                  <a:pt x="963" y="843"/>
                  <a:pt x="991" y="779"/>
                </a:cubicBezTo>
                <a:cubicBezTo>
                  <a:pt x="1019" y="715"/>
                  <a:pt x="1033" y="642"/>
                  <a:pt x="1033" y="562"/>
                </a:cubicBezTo>
                <a:cubicBezTo>
                  <a:pt x="1033" y="501"/>
                  <a:pt x="1017" y="443"/>
                  <a:pt x="985" y="389"/>
                </a:cubicBezTo>
                <a:cubicBezTo>
                  <a:pt x="953" y="336"/>
                  <a:pt x="907" y="292"/>
                  <a:pt x="846" y="258"/>
                </a:cubicBezTo>
                <a:cubicBezTo>
                  <a:pt x="786" y="224"/>
                  <a:pt x="717" y="207"/>
                  <a:pt x="641" y="207"/>
                </a:cubicBezTo>
                <a:cubicBezTo>
                  <a:pt x="585" y="207"/>
                  <a:pt x="532" y="215"/>
                  <a:pt x="483" y="231"/>
                </a:cubicBezTo>
                <a:cubicBezTo>
                  <a:pt x="435" y="246"/>
                  <a:pt x="393" y="267"/>
                  <a:pt x="359" y="293"/>
                </a:cubicBezTo>
                <a:cubicBezTo>
                  <a:pt x="325" y="319"/>
                  <a:pt x="296" y="348"/>
                  <a:pt x="271" y="382"/>
                </a:cubicBezTo>
                <a:cubicBezTo>
                  <a:pt x="247" y="415"/>
                  <a:pt x="229" y="450"/>
                  <a:pt x="217" y="486"/>
                </a:cubicBezTo>
                <a:cubicBezTo>
                  <a:pt x="206" y="522"/>
                  <a:pt x="200" y="558"/>
                  <a:pt x="200" y="594"/>
                </a:cubicBezTo>
                <a:cubicBezTo>
                  <a:pt x="200" y="650"/>
                  <a:pt x="211" y="699"/>
                  <a:pt x="232" y="741"/>
                </a:cubicBezTo>
                <a:cubicBezTo>
                  <a:pt x="254" y="784"/>
                  <a:pt x="285" y="813"/>
                  <a:pt x="326" y="831"/>
                </a:cubicBezTo>
                <a:cubicBezTo>
                  <a:pt x="342" y="837"/>
                  <a:pt x="353" y="832"/>
                  <a:pt x="357" y="814"/>
                </a:cubicBezTo>
                <a:cubicBezTo>
                  <a:pt x="358" y="811"/>
                  <a:pt x="360" y="802"/>
                  <a:pt x="363" y="790"/>
                </a:cubicBezTo>
                <a:cubicBezTo>
                  <a:pt x="367" y="777"/>
                  <a:pt x="369" y="769"/>
                  <a:pt x="370" y="765"/>
                </a:cubicBezTo>
                <a:cubicBezTo>
                  <a:pt x="373" y="753"/>
                  <a:pt x="370" y="742"/>
                  <a:pt x="361" y="731"/>
                </a:cubicBezTo>
                <a:cubicBezTo>
                  <a:pt x="334" y="698"/>
                  <a:pt x="320" y="658"/>
                  <a:pt x="320" y="609"/>
                </a:cubicBezTo>
                <a:cubicBezTo>
                  <a:pt x="320" y="528"/>
                  <a:pt x="348" y="459"/>
                  <a:pt x="404" y="400"/>
                </a:cubicBezTo>
                <a:cubicBezTo>
                  <a:pt x="460" y="342"/>
                  <a:pt x="534" y="313"/>
                  <a:pt x="624" y="313"/>
                </a:cubicBezTo>
                <a:cubicBezTo>
                  <a:pt x="705" y="313"/>
                  <a:pt x="769" y="335"/>
                  <a:pt x="814" y="379"/>
                </a:cubicBezTo>
                <a:cubicBezTo>
                  <a:pt x="859" y="423"/>
                  <a:pt x="882" y="480"/>
                  <a:pt x="882" y="550"/>
                </a:cubicBezTo>
                <a:cubicBezTo>
                  <a:pt x="882" y="642"/>
                  <a:pt x="863" y="719"/>
                  <a:pt x="827" y="783"/>
                </a:cubicBezTo>
                <a:cubicBezTo>
                  <a:pt x="790" y="847"/>
                  <a:pt x="743" y="879"/>
                  <a:pt x="685" y="879"/>
                </a:cubicBezTo>
                <a:cubicBezTo>
                  <a:pt x="653" y="879"/>
                  <a:pt x="626" y="867"/>
                  <a:pt x="607" y="844"/>
                </a:cubicBezTo>
                <a:cubicBezTo>
                  <a:pt x="587" y="821"/>
                  <a:pt x="581" y="792"/>
                  <a:pt x="588" y="760"/>
                </a:cubicBezTo>
                <a:cubicBezTo>
                  <a:pt x="592" y="741"/>
                  <a:pt x="599" y="716"/>
                  <a:pt x="609" y="684"/>
                </a:cubicBezTo>
                <a:cubicBezTo>
                  <a:pt x="619" y="653"/>
                  <a:pt x="627" y="625"/>
                  <a:pt x="634" y="602"/>
                </a:cubicBezTo>
                <a:cubicBezTo>
                  <a:pt x="640" y="578"/>
                  <a:pt x="643" y="557"/>
                  <a:pt x="643" y="541"/>
                </a:cubicBezTo>
                <a:cubicBezTo>
                  <a:pt x="643" y="514"/>
                  <a:pt x="636" y="492"/>
                  <a:pt x="621" y="474"/>
                </a:cubicBezTo>
                <a:cubicBezTo>
                  <a:pt x="607" y="456"/>
                  <a:pt x="586" y="447"/>
                  <a:pt x="559" y="447"/>
                </a:cubicBezTo>
                <a:cubicBezTo>
                  <a:pt x="526" y="447"/>
                  <a:pt x="498" y="463"/>
                  <a:pt x="475" y="493"/>
                </a:cubicBezTo>
                <a:cubicBezTo>
                  <a:pt x="451" y="524"/>
                  <a:pt x="440" y="562"/>
                  <a:pt x="440" y="608"/>
                </a:cubicBezTo>
                <a:cubicBezTo>
                  <a:pt x="440" y="647"/>
                  <a:pt x="447" y="680"/>
                  <a:pt x="460" y="706"/>
                </a:cubicBezTo>
                <a:lnTo>
                  <a:pt x="380" y="1042"/>
                </a:lnTo>
                <a:cubicBezTo>
                  <a:pt x="371" y="1080"/>
                  <a:pt x="368" y="1127"/>
                  <a:pt x="370" y="1185"/>
                </a:cubicBezTo>
                <a:cubicBezTo>
                  <a:pt x="259" y="1136"/>
                  <a:pt x="170" y="1061"/>
                  <a:pt x="102" y="959"/>
                </a:cubicBezTo>
                <a:cubicBezTo>
                  <a:pt x="34" y="857"/>
                  <a:pt x="0" y="743"/>
                  <a:pt x="0" y="618"/>
                </a:cubicBezTo>
                <a:cubicBezTo>
                  <a:pt x="0" y="506"/>
                  <a:pt x="27" y="402"/>
                  <a:pt x="82" y="308"/>
                </a:cubicBezTo>
                <a:cubicBezTo>
                  <a:pt x="138" y="213"/>
                  <a:pt x="213" y="138"/>
                  <a:pt x="307" y="83"/>
                </a:cubicBezTo>
                <a:cubicBezTo>
                  <a:pt x="402" y="27"/>
                  <a:pt x="506" y="0"/>
                  <a:pt x="618" y="0"/>
                </a:cubicBezTo>
                <a:cubicBezTo>
                  <a:pt x="730" y="0"/>
                  <a:pt x="833" y="27"/>
                  <a:pt x="928" y="83"/>
                </a:cubicBezTo>
                <a:cubicBezTo>
                  <a:pt x="1023" y="138"/>
                  <a:pt x="1098" y="213"/>
                  <a:pt x="1153" y="308"/>
                </a:cubicBezTo>
                <a:cubicBezTo>
                  <a:pt x="1208"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9" name="Pinterest Sign Icon"/>
          <p:cNvSpPr>
            <a:spLocks noChangeAspect="1"/>
          </p:cNvSpPr>
          <p:nvPr/>
        </p:nvSpPr>
        <p:spPr bwMode="auto">
          <a:xfrm>
            <a:off x="5445206" y="4722285"/>
            <a:ext cx="268288" cy="266700"/>
          </a:xfrm>
          <a:custGeom>
            <a:avLst/>
            <a:gdLst>
              <a:gd name="T0" fmla="*/ 1005 w 1237"/>
              <a:gd name="T1" fmla="*/ 0 h 1236"/>
              <a:gd name="T2" fmla="*/ 1169 w 1237"/>
              <a:gd name="T3" fmla="*/ 68 h 1236"/>
              <a:gd name="T4" fmla="*/ 1237 w 1237"/>
              <a:gd name="T5" fmla="*/ 232 h 1236"/>
              <a:gd name="T6" fmla="*/ 1237 w 1237"/>
              <a:gd name="T7" fmla="*/ 1004 h 1236"/>
              <a:gd name="T8" fmla="*/ 1169 w 1237"/>
              <a:gd name="T9" fmla="*/ 1168 h 1236"/>
              <a:gd name="T10" fmla="*/ 1005 w 1237"/>
              <a:gd name="T11" fmla="*/ 1236 h 1236"/>
              <a:gd name="T12" fmla="*/ 421 w 1237"/>
              <a:gd name="T13" fmla="*/ 1236 h 1236"/>
              <a:gd name="T14" fmla="*/ 508 w 1237"/>
              <a:gd name="T15" fmla="*/ 1067 h 1236"/>
              <a:gd name="T16" fmla="*/ 551 w 1237"/>
              <a:gd name="T17" fmla="*/ 899 h 1236"/>
              <a:gd name="T18" fmla="*/ 610 w 1237"/>
              <a:gd name="T19" fmla="*/ 953 h 1236"/>
              <a:gd name="T20" fmla="*/ 701 w 1237"/>
              <a:gd name="T21" fmla="*/ 976 h 1236"/>
              <a:gd name="T22" fmla="*/ 939 w 1237"/>
              <a:gd name="T23" fmla="*/ 857 h 1236"/>
              <a:gd name="T24" fmla="*/ 1031 w 1237"/>
              <a:gd name="T25" fmla="*/ 556 h 1236"/>
              <a:gd name="T26" fmla="*/ 1003 w 1237"/>
              <a:gd name="T27" fmla="*/ 425 h 1236"/>
              <a:gd name="T28" fmla="*/ 925 w 1237"/>
              <a:gd name="T29" fmla="*/ 313 h 1236"/>
              <a:gd name="T30" fmla="*/ 802 w 1237"/>
              <a:gd name="T31" fmla="*/ 235 h 1236"/>
              <a:gd name="T32" fmla="*/ 644 w 1237"/>
              <a:gd name="T33" fmla="*/ 206 h 1236"/>
              <a:gd name="T34" fmla="*/ 487 w 1237"/>
              <a:gd name="T35" fmla="*/ 229 h 1236"/>
              <a:gd name="T36" fmla="*/ 364 w 1237"/>
              <a:gd name="T37" fmla="*/ 290 h 1236"/>
              <a:gd name="T38" fmla="*/ 277 w 1237"/>
              <a:gd name="T39" fmla="*/ 379 h 1236"/>
              <a:gd name="T40" fmla="*/ 224 w 1237"/>
              <a:gd name="T41" fmla="*/ 482 h 1236"/>
              <a:gd name="T42" fmla="*/ 206 w 1237"/>
              <a:gd name="T43" fmla="*/ 588 h 1236"/>
              <a:gd name="T44" fmla="*/ 238 w 1237"/>
              <a:gd name="T45" fmla="*/ 733 h 1236"/>
              <a:gd name="T46" fmla="*/ 332 w 1237"/>
              <a:gd name="T47" fmla="*/ 822 h 1236"/>
              <a:gd name="T48" fmla="*/ 351 w 1237"/>
              <a:gd name="T49" fmla="*/ 822 h 1236"/>
              <a:gd name="T50" fmla="*/ 363 w 1237"/>
              <a:gd name="T51" fmla="*/ 806 h 1236"/>
              <a:gd name="T52" fmla="*/ 375 w 1237"/>
              <a:gd name="T53" fmla="*/ 757 h 1236"/>
              <a:gd name="T54" fmla="*/ 366 w 1237"/>
              <a:gd name="T55" fmla="*/ 724 h 1236"/>
              <a:gd name="T56" fmla="*/ 326 w 1237"/>
              <a:gd name="T57" fmla="*/ 603 h 1236"/>
              <a:gd name="T58" fmla="*/ 409 w 1237"/>
              <a:gd name="T59" fmla="*/ 396 h 1236"/>
              <a:gd name="T60" fmla="*/ 627 w 1237"/>
              <a:gd name="T61" fmla="*/ 311 h 1236"/>
              <a:gd name="T62" fmla="*/ 814 w 1237"/>
              <a:gd name="T63" fmla="*/ 376 h 1236"/>
              <a:gd name="T64" fmla="*/ 881 w 1237"/>
              <a:gd name="T65" fmla="*/ 545 h 1236"/>
              <a:gd name="T66" fmla="*/ 827 w 1237"/>
              <a:gd name="T67" fmla="*/ 775 h 1236"/>
              <a:gd name="T68" fmla="*/ 687 w 1237"/>
              <a:gd name="T69" fmla="*/ 870 h 1236"/>
              <a:gd name="T70" fmla="*/ 609 w 1237"/>
              <a:gd name="T71" fmla="*/ 835 h 1236"/>
              <a:gd name="T72" fmla="*/ 590 w 1237"/>
              <a:gd name="T73" fmla="*/ 752 h 1236"/>
              <a:gd name="T74" fmla="*/ 612 w 1237"/>
              <a:gd name="T75" fmla="*/ 677 h 1236"/>
              <a:gd name="T76" fmla="*/ 636 w 1237"/>
              <a:gd name="T77" fmla="*/ 595 h 1236"/>
              <a:gd name="T78" fmla="*/ 644 w 1237"/>
              <a:gd name="T79" fmla="*/ 535 h 1236"/>
              <a:gd name="T80" fmla="*/ 623 w 1237"/>
              <a:gd name="T81" fmla="*/ 470 h 1236"/>
              <a:gd name="T82" fmla="*/ 562 w 1237"/>
              <a:gd name="T83" fmla="*/ 443 h 1236"/>
              <a:gd name="T84" fmla="*/ 479 w 1237"/>
              <a:gd name="T85" fmla="*/ 489 h 1236"/>
              <a:gd name="T86" fmla="*/ 445 w 1237"/>
              <a:gd name="T87" fmla="*/ 601 h 1236"/>
              <a:gd name="T88" fmla="*/ 464 w 1237"/>
              <a:gd name="T89" fmla="*/ 699 h 1236"/>
              <a:gd name="T90" fmla="*/ 385 w 1237"/>
              <a:gd name="T91" fmla="*/ 1032 h 1236"/>
              <a:gd name="T92" fmla="*/ 379 w 1237"/>
              <a:gd name="T93" fmla="*/ 1236 h 1236"/>
              <a:gd name="T94" fmla="*/ 232 w 1237"/>
              <a:gd name="T95" fmla="*/ 1236 h 1236"/>
              <a:gd name="T96" fmla="*/ 68 w 1237"/>
              <a:gd name="T97" fmla="*/ 1168 h 1236"/>
              <a:gd name="T98" fmla="*/ 0 w 1237"/>
              <a:gd name="T99" fmla="*/ 1004 h 1236"/>
              <a:gd name="T100" fmla="*/ 0 w 1237"/>
              <a:gd name="T101" fmla="*/ 232 h 1236"/>
              <a:gd name="T102" fmla="*/ 68 w 1237"/>
              <a:gd name="T103" fmla="*/ 68 h 1236"/>
              <a:gd name="T104" fmla="*/ 232 w 1237"/>
              <a:gd name="T105" fmla="*/ 0 h 1236"/>
              <a:gd name="T106" fmla="*/ 1005 w 1237"/>
              <a:gd name="T107" fmla="*/ 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37" h="1236">
                <a:moveTo>
                  <a:pt x="1005" y="0"/>
                </a:moveTo>
                <a:cubicBezTo>
                  <a:pt x="1069" y="0"/>
                  <a:pt x="1124" y="22"/>
                  <a:pt x="1169" y="68"/>
                </a:cubicBezTo>
                <a:cubicBezTo>
                  <a:pt x="1214" y="113"/>
                  <a:pt x="1237" y="168"/>
                  <a:pt x="1237" y="232"/>
                </a:cubicBezTo>
                <a:lnTo>
                  <a:pt x="1237" y="1004"/>
                </a:lnTo>
                <a:cubicBezTo>
                  <a:pt x="1237" y="1068"/>
                  <a:pt x="1214" y="1123"/>
                  <a:pt x="1169" y="1168"/>
                </a:cubicBezTo>
                <a:cubicBezTo>
                  <a:pt x="1124" y="1214"/>
                  <a:pt x="1069" y="1236"/>
                  <a:pt x="1005" y="1236"/>
                </a:cubicBezTo>
                <a:lnTo>
                  <a:pt x="421" y="1236"/>
                </a:lnTo>
                <a:cubicBezTo>
                  <a:pt x="467" y="1171"/>
                  <a:pt x="496" y="1115"/>
                  <a:pt x="508" y="1067"/>
                </a:cubicBezTo>
                <a:cubicBezTo>
                  <a:pt x="513" y="1049"/>
                  <a:pt x="527" y="993"/>
                  <a:pt x="551" y="899"/>
                </a:cubicBezTo>
                <a:cubicBezTo>
                  <a:pt x="562" y="920"/>
                  <a:pt x="582" y="938"/>
                  <a:pt x="610" y="953"/>
                </a:cubicBezTo>
                <a:cubicBezTo>
                  <a:pt x="638" y="968"/>
                  <a:pt x="669" y="976"/>
                  <a:pt x="701" y="976"/>
                </a:cubicBezTo>
                <a:cubicBezTo>
                  <a:pt x="798" y="976"/>
                  <a:pt x="877" y="936"/>
                  <a:pt x="939" y="857"/>
                </a:cubicBezTo>
                <a:cubicBezTo>
                  <a:pt x="1000" y="778"/>
                  <a:pt x="1031" y="677"/>
                  <a:pt x="1031" y="556"/>
                </a:cubicBezTo>
                <a:cubicBezTo>
                  <a:pt x="1031" y="511"/>
                  <a:pt x="1021" y="467"/>
                  <a:pt x="1003" y="425"/>
                </a:cubicBezTo>
                <a:cubicBezTo>
                  <a:pt x="984" y="383"/>
                  <a:pt x="958" y="346"/>
                  <a:pt x="925" y="313"/>
                </a:cubicBezTo>
                <a:cubicBezTo>
                  <a:pt x="892" y="281"/>
                  <a:pt x="851" y="255"/>
                  <a:pt x="802" y="235"/>
                </a:cubicBezTo>
                <a:cubicBezTo>
                  <a:pt x="753" y="216"/>
                  <a:pt x="700" y="206"/>
                  <a:pt x="644" y="206"/>
                </a:cubicBezTo>
                <a:cubicBezTo>
                  <a:pt x="588" y="206"/>
                  <a:pt x="536" y="214"/>
                  <a:pt x="487" y="229"/>
                </a:cubicBezTo>
                <a:cubicBezTo>
                  <a:pt x="438" y="244"/>
                  <a:pt x="397" y="265"/>
                  <a:pt x="364" y="290"/>
                </a:cubicBezTo>
                <a:cubicBezTo>
                  <a:pt x="330" y="316"/>
                  <a:pt x="301" y="346"/>
                  <a:pt x="277" y="379"/>
                </a:cubicBezTo>
                <a:cubicBezTo>
                  <a:pt x="253" y="412"/>
                  <a:pt x="235" y="446"/>
                  <a:pt x="224" y="482"/>
                </a:cubicBezTo>
                <a:cubicBezTo>
                  <a:pt x="212" y="517"/>
                  <a:pt x="206" y="553"/>
                  <a:pt x="206" y="588"/>
                </a:cubicBezTo>
                <a:cubicBezTo>
                  <a:pt x="206" y="643"/>
                  <a:pt x="217" y="691"/>
                  <a:pt x="238" y="733"/>
                </a:cubicBezTo>
                <a:cubicBezTo>
                  <a:pt x="259" y="775"/>
                  <a:pt x="291" y="805"/>
                  <a:pt x="332" y="822"/>
                </a:cubicBezTo>
                <a:cubicBezTo>
                  <a:pt x="339" y="824"/>
                  <a:pt x="345" y="824"/>
                  <a:pt x="351" y="822"/>
                </a:cubicBezTo>
                <a:cubicBezTo>
                  <a:pt x="357" y="819"/>
                  <a:pt x="360" y="814"/>
                  <a:pt x="363" y="806"/>
                </a:cubicBezTo>
                <a:cubicBezTo>
                  <a:pt x="368" y="783"/>
                  <a:pt x="372" y="766"/>
                  <a:pt x="375" y="757"/>
                </a:cubicBezTo>
                <a:cubicBezTo>
                  <a:pt x="378" y="745"/>
                  <a:pt x="375" y="734"/>
                  <a:pt x="366" y="724"/>
                </a:cubicBezTo>
                <a:cubicBezTo>
                  <a:pt x="339" y="690"/>
                  <a:pt x="326" y="650"/>
                  <a:pt x="326" y="603"/>
                </a:cubicBezTo>
                <a:cubicBezTo>
                  <a:pt x="326" y="522"/>
                  <a:pt x="353" y="453"/>
                  <a:pt x="409" y="396"/>
                </a:cubicBezTo>
                <a:cubicBezTo>
                  <a:pt x="464" y="339"/>
                  <a:pt x="537" y="311"/>
                  <a:pt x="627" y="311"/>
                </a:cubicBezTo>
                <a:cubicBezTo>
                  <a:pt x="707" y="311"/>
                  <a:pt x="769" y="332"/>
                  <a:pt x="814" y="376"/>
                </a:cubicBezTo>
                <a:cubicBezTo>
                  <a:pt x="859" y="419"/>
                  <a:pt x="881" y="476"/>
                  <a:pt x="881" y="545"/>
                </a:cubicBezTo>
                <a:cubicBezTo>
                  <a:pt x="881" y="635"/>
                  <a:pt x="863" y="712"/>
                  <a:pt x="827" y="775"/>
                </a:cubicBezTo>
                <a:cubicBezTo>
                  <a:pt x="790" y="838"/>
                  <a:pt x="744" y="870"/>
                  <a:pt x="687" y="870"/>
                </a:cubicBezTo>
                <a:cubicBezTo>
                  <a:pt x="655" y="870"/>
                  <a:pt x="629" y="858"/>
                  <a:pt x="609" y="835"/>
                </a:cubicBezTo>
                <a:cubicBezTo>
                  <a:pt x="589" y="812"/>
                  <a:pt x="583" y="784"/>
                  <a:pt x="590" y="752"/>
                </a:cubicBezTo>
                <a:cubicBezTo>
                  <a:pt x="595" y="733"/>
                  <a:pt x="602" y="709"/>
                  <a:pt x="612" y="677"/>
                </a:cubicBezTo>
                <a:cubicBezTo>
                  <a:pt x="622" y="646"/>
                  <a:pt x="630" y="618"/>
                  <a:pt x="636" y="595"/>
                </a:cubicBezTo>
                <a:cubicBezTo>
                  <a:pt x="641" y="572"/>
                  <a:pt x="644" y="552"/>
                  <a:pt x="644" y="535"/>
                </a:cubicBezTo>
                <a:cubicBezTo>
                  <a:pt x="644" y="509"/>
                  <a:pt x="637" y="487"/>
                  <a:pt x="623" y="470"/>
                </a:cubicBezTo>
                <a:cubicBezTo>
                  <a:pt x="609" y="452"/>
                  <a:pt x="589" y="443"/>
                  <a:pt x="562" y="443"/>
                </a:cubicBezTo>
                <a:cubicBezTo>
                  <a:pt x="530" y="443"/>
                  <a:pt x="502" y="459"/>
                  <a:pt x="479" y="489"/>
                </a:cubicBezTo>
                <a:cubicBezTo>
                  <a:pt x="456" y="519"/>
                  <a:pt x="445" y="557"/>
                  <a:pt x="445" y="601"/>
                </a:cubicBezTo>
                <a:cubicBezTo>
                  <a:pt x="445" y="640"/>
                  <a:pt x="451" y="672"/>
                  <a:pt x="464" y="699"/>
                </a:cubicBezTo>
                <a:lnTo>
                  <a:pt x="385" y="1032"/>
                </a:lnTo>
                <a:cubicBezTo>
                  <a:pt x="372" y="1086"/>
                  <a:pt x="370" y="1154"/>
                  <a:pt x="379" y="1236"/>
                </a:cubicBezTo>
                <a:lnTo>
                  <a:pt x="232" y="1236"/>
                </a:lnTo>
                <a:cubicBezTo>
                  <a:pt x="168" y="1236"/>
                  <a:pt x="114" y="1214"/>
                  <a:pt x="68" y="1168"/>
                </a:cubicBezTo>
                <a:cubicBezTo>
                  <a:pt x="23" y="1123"/>
                  <a:pt x="0" y="1068"/>
                  <a:pt x="0" y="1004"/>
                </a:cubicBezTo>
                <a:lnTo>
                  <a:pt x="0" y="232"/>
                </a:lnTo>
                <a:cubicBezTo>
                  <a:pt x="0" y="168"/>
                  <a:pt x="23" y="113"/>
                  <a:pt x="68" y="68"/>
                </a:cubicBezTo>
                <a:cubicBezTo>
                  <a:pt x="114" y="22"/>
                  <a:pt x="168" y="0"/>
                  <a:pt x="232" y="0"/>
                </a:cubicBezTo>
                <a:lnTo>
                  <a:pt x="100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0" name="Google+ Sign Icon"/>
          <p:cNvSpPr>
            <a:spLocks noChangeAspect="1" noEditPoints="1"/>
          </p:cNvSpPr>
          <p:nvPr/>
        </p:nvSpPr>
        <p:spPr bwMode="auto">
          <a:xfrm>
            <a:off x="5902827" y="4722285"/>
            <a:ext cx="266700" cy="266700"/>
          </a:xfrm>
          <a:custGeom>
            <a:avLst/>
            <a:gdLst>
              <a:gd name="T0" fmla="*/ 538 w 1237"/>
              <a:gd name="T1" fmla="*/ 1236 h 1236"/>
              <a:gd name="T2" fmla="*/ 94 w 1237"/>
              <a:gd name="T3" fmla="*/ 1191 h 1236"/>
              <a:gd name="T4" fmla="*/ 66 w 1237"/>
              <a:gd name="T5" fmla="*/ 1010 h 1236"/>
              <a:gd name="T6" fmla="*/ 233 w 1237"/>
              <a:gd name="T7" fmla="*/ 951 h 1236"/>
              <a:gd name="T8" fmla="*/ 358 w 1237"/>
              <a:gd name="T9" fmla="*/ 947 h 1236"/>
              <a:gd name="T10" fmla="*/ 410 w 1237"/>
              <a:gd name="T11" fmla="*/ 982 h 1236"/>
              <a:gd name="T12" fmla="*/ 460 w 1237"/>
              <a:gd name="T13" fmla="*/ 1021 h 1236"/>
              <a:gd name="T14" fmla="*/ 504 w 1237"/>
              <a:gd name="T15" fmla="*/ 1065 h 1236"/>
              <a:gd name="T16" fmla="*/ 535 w 1237"/>
              <a:gd name="T17" fmla="*/ 1118 h 1236"/>
              <a:gd name="T18" fmla="*/ 546 w 1237"/>
              <a:gd name="T19" fmla="*/ 1179 h 1236"/>
              <a:gd name="T20" fmla="*/ 0 w 1237"/>
              <a:gd name="T21" fmla="*/ 965 h 1236"/>
              <a:gd name="T22" fmla="*/ 220 w 1237"/>
              <a:gd name="T23" fmla="*/ 711 h 1236"/>
              <a:gd name="T24" fmla="*/ 259 w 1237"/>
              <a:gd name="T25" fmla="*/ 777 h 1236"/>
              <a:gd name="T26" fmla="*/ 449 w 1237"/>
              <a:gd name="T27" fmla="*/ 485 h 1236"/>
              <a:gd name="T28" fmla="*/ 301 w 1237"/>
              <a:gd name="T29" fmla="*/ 663 h 1236"/>
              <a:gd name="T30" fmla="*/ 160 w 1237"/>
              <a:gd name="T31" fmla="*/ 588 h 1236"/>
              <a:gd name="T32" fmla="*/ 87 w 1237"/>
              <a:gd name="T33" fmla="*/ 429 h 1236"/>
              <a:gd name="T34" fmla="*/ 119 w 1237"/>
              <a:gd name="T35" fmla="*/ 216 h 1236"/>
              <a:gd name="T36" fmla="*/ 331 w 1237"/>
              <a:gd name="T37" fmla="*/ 194 h 1236"/>
              <a:gd name="T38" fmla="*/ 437 w 1237"/>
              <a:gd name="T39" fmla="*/ 382 h 1236"/>
              <a:gd name="T40" fmla="*/ 1237 w 1237"/>
              <a:gd name="T41" fmla="*/ 412 h 1236"/>
              <a:gd name="T42" fmla="*/ 1169 w 1237"/>
              <a:gd name="T43" fmla="*/ 1168 h 1236"/>
              <a:gd name="T44" fmla="*/ 628 w 1237"/>
              <a:gd name="T45" fmla="*/ 1236 h 1236"/>
              <a:gd name="T46" fmla="*/ 642 w 1237"/>
              <a:gd name="T47" fmla="*/ 1011 h 1236"/>
              <a:gd name="T48" fmla="*/ 539 w 1237"/>
              <a:gd name="T49" fmla="*/ 879 h 1236"/>
              <a:gd name="T50" fmla="*/ 437 w 1237"/>
              <a:gd name="T51" fmla="*/ 788 h 1236"/>
              <a:gd name="T52" fmla="*/ 437 w 1237"/>
              <a:gd name="T53" fmla="*/ 685 h 1236"/>
              <a:gd name="T54" fmla="*/ 535 w 1237"/>
              <a:gd name="T55" fmla="*/ 583 h 1236"/>
              <a:gd name="T56" fmla="*/ 598 w 1237"/>
              <a:gd name="T57" fmla="*/ 403 h 1236"/>
              <a:gd name="T58" fmla="*/ 516 w 1237"/>
              <a:gd name="T59" fmla="*/ 191 h 1236"/>
              <a:gd name="T60" fmla="*/ 495 w 1237"/>
              <a:gd name="T61" fmla="*/ 176 h 1236"/>
              <a:gd name="T62" fmla="*/ 478 w 1237"/>
              <a:gd name="T63" fmla="*/ 154 h 1236"/>
              <a:gd name="T64" fmla="*/ 696 w 1237"/>
              <a:gd name="T65" fmla="*/ 103 h 1236"/>
              <a:gd name="T66" fmla="*/ 147 w 1237"/>
              <a:gd name="T67" fmla="*/ 134 h 1236"/>
              <a:gd name="T68" fmla="*/ 65 w 1237"/>
              <a:gd name="T69" fmla="*/ 70 h 1236"/>
              <a:gd name="T70" fmla="*/ 1005 w 1237"/>
              <a:gd name="T71" fmla="*/ 0 h 1236"/>
              <a:gd name="T72" fmla="*/ 1237 w 1237"/>
              <a:gd name="T73" fmla="*/ 232 h 1236"/>
              <a:gd name="T74" fmla="*/ 1031 w 1237"/>
              <a:gd name="T75" fmla="*/ 309 h 1236"/>
              <a:gd name="T76" fmla="*/ 928 w 1237"/>
              <a:gd name="T77" fmla="*/ 103 h 1236"/>
              <a:gd name="T78" fmla="*/ 721 w 1237"/>
              <a:gd name="T79" fmla="*/ 309 h 1236"/>
              <a:gd name="T80" fmla="*/ 928 w 1237"/>
              <a:gd name="T81" fmla="*/ 412 h 1236"/>
              <a:gd name="T82" fmla="*/ 1031 w 1237"/>
              <a:gd name="T83" fmla="*/ 618 h 1236"/>
              <a:gd name="T84" fmla="*/ 1237 w 1237"/>
              <a:gd name="T85" fmla="*/ 41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37" h="1236">
                <a:moveTo>
                  <a:pt x="546" y="1179"/>
                </a:moveTo>
                <a:cubicBezTo>
                  <a:pt x="546" y="1200"/>
                  <a:pt x="543" y="1219"/>
                  <a:pt x="538" y="1236"/>
                </a:cubicBezTo>
                <a:lnTo>
                  <a:pt x="232" y="1236"/>
                </a:lnTo>
                <a:cubicBezTo>
                  <a:pt x="181" y="1236"/>
                  <a:pt x="135" y="1221"/>
                  <a:pt x="94" y="1191"/>
                </a:cubicBezTo>
                <a:cubicBezTo>
                  <a:pt x="53" y="1161"/>
                  <a:pt x="25" y="1121"/>
                  <a:pt x="11" y="1072"/>
                </a:cubicBezTo>
                <a:cubicBezTo>
                  <a:pt x="23" y="1048"/>
                  <a:pt x="42" y="1027"/>
                  <a:pt x="66" y="1010"/>
                </a:cubicBezTo>
                <a:cubicBezTo>
                  <a:pt x="90" y="992"/>
                  <a:pt x="117" y="979"/>
                  <a:pt x="147" y="970"/>
                </a:cubicBezTo>
                <a:cubicBezTo>
                  <a:pt x="176" y="961"/>
                  <a:pt x="205" y="954"/>
                  <a:pt x="233" y="951"/>
                </a:cubicBezTo>
                <a:cubicBezTo>
                  <a:pt x="261" y="947"/>
                  <a:pt x="289" y="945"/>
                  <a:pt x="319" y="945"/>
                </a:cubicBezTo>
                <a:cubicBezTo>
                  <a:pt x="336" y="945"/>
                  <a:pt x="349" y="945"/>
                  <a:pt x="358" y="947"/>
                </a:cubicBezTo>
                <a:cubicBezTo>
                  <a:pt x="362" y="949"/>
                  <a:pt x="370" y="954"/>
                  <a:pt x="383" y="964"/>
                </a:cubicBezTo>
                <a:cubicBezTo>
                  <a:pt x="396" y="973"/>
                  <a:pt x="405" y="979"/>
                  <a:pt x="410" y="982"/>
                </a:cubicBezTo>
                <a:cubicBezTo>
                  <a:pt x="414" y="985"/>
                  <a:pt x="422" y="991"/>
                  <a:pt x="434" y="1001"/>
                </a:cubicBezTo>
                <a:cubicBezTo>
                  <a:pt x="447" y="1010"/>
                  <a:pt x="455" y="1017"/>
                  <a:pt x="460" y="1021"/>
                </a:cubicBezTo>
                <a:cubicBezTo>
                  <a:pt x="465" y="1026"/>
                  <a:pt x="473" y="1032"/>
                  <a:pt x="482" y="1042"/>
                </a:cubicBezTo>
                <a:cubicBezTo>
                  <a:pt x="492" y="1051"/>
                  <a:pt x="499" y="1059"/>
                  <a:pt x="504" y="1065"/>
                </a:cubicBezTo>
                <a:cubicBezTo>
                  <a:pt x="508" y="1072"/>
                  <a:pt x="514" y="1080"/>
                  <a:pt x="521" y="1090"/>
                </a:cubicBezTo>
                <a:cubicBezTo>
                  <a:pt x="527" y="1100"/>
                  <a:pt x="532" y="1109"/>
                  <a:pt x="535" y="1118"/>
                </a:cubicBezTo>
                <a:cubicBezTo>
                  <a:pt x="537" y="1127"/>
                  <a:pt x="540" y="1136"/>
                  <a:pt x="542" y="1147"/>
                </a:cubicBezTo>
                <a:cubicBezTo>
                  <a:pt x="545" y="1157"/>
                  <a:pt x="546" y="1168"/>
                  <a:pt x="546" y="1179"/>
                </a:cubicBezTo>
                <a:close/>
                <a:moveTo>
                  <a:pt x="310" y="897"/>
                </a:moveTo>
                <a:cubicBezTo>
                  <a:pt x="185" y="900"/>
                  <a:pt x="81" y="923"/>
                  <a:pt x="0" y="965"/>
                </a:cubicBezTo>
                <a:lnTo>
                  <a:pt x="0" y="616"/>
                </a:lnTo>
                <a:cubicBezTo>
                  <a:pt x="55" y="680"/>
                  <a:pt x="129" y="711"/>
                  <a:pt x="220" y="711"/>
                </a:cubicBezTo>
                <a:cubicBezTo>
                  <a:pt x="237" y="711"/>
                  <a:pt x="256" y="710"/>
                  <a:pt x="276" y="707"/>
                </a:cubicBezTo>
                <a:cubicBezTo>
                  <a:pt x="265" y="740"/>
                  <a:pt x="259" y="763"/>
                  <a:pt x="259" y="777"/>
                </a:cubicBezTo>
                <a:cubicBezTo>
                  <a:pt x="259" y="813"/>
                  <a:pt x="276" y="853"/>
                  <a:pt x="310" y="897"/>
                </a:cubicBezTo>
                <a:close/>
                <a:moveTo>
                  <a:pt x="449" y="485"/>
                </a:moveTo>
                <a:cubicBezTo>
                  <a:pt x="449" y="539"/>
                  <a:pt x="438" y="582"/>
                  <a:pt x="414" y="614"/>
                </a:cubicBezTo>
                <a:cubicBezTo>
                  <a:pt x="391" y="647"/>
                  <a:pt x="353" y="663"/>
                  <a:pt x="301" y="663"/>
                </a:cubicBezTo>
                <a:cubicBezTo>
                  <a:pt x="274" y="663"/>
                  <a:pt x="248" y="656"/>
                  <a:pt x="223" y="642"/>
                </a:cubicBezTo>
                <a:cubicBezTo>
                  <a:pt x="198" y="628"/>
                  <a:pt x="178" y="610"/>
                  <a:pt x="160" y="588"/>
                </a:cubicBezTo>
                <a:cubicBezTo>
                  <a:pt x="143" y="566"/>
                  <a:pt x="128" y="541"/>
                  <a:pt x="115" y="513"/>
                </a:cubicBezTo>
                <a:cubicBezTo>
                  <a:pt x="102" y="485"/>
                  <a:pt x="93" y="457"/>
                  <a:pt x="87" y="429"/>
                </a:cubicBezTo>
                <a:cubicBezTo>
                  <a:pt x="81" y="401"/>
                  <a:pt x="77" y="374"/>
                  <a:pt x="77" y="349"/>
                </a:cubicBezTo>
                <a:cubicBezTo>
                  <a:pt x="77" y="298"/>
                  <a:pt x="91" y="253"/>
                  <a:pt x="119" y="216"/>
                </a:cubicBezTo>
                <a:cubicBezTo>
                  <a:pt x="147" y="179"/>
                  <a:pt x="185" y="161"/>
                  <a:pt x="235" y="161"/>
                </a:cubicBezTo>
                <a:cubicBezTo>
                  <a:pt x="271" y="161"/>
                  <a:pt x="303" y="172"/>
                  <a:pt x="331" y="194"/>
                </a:cubicBezTo>
                <a:cubicBezTo>
                  <a:pt x="359" y="216"/>
                  <a:pt x="382" y="244"/>
                  <a:pt x="399" y="278"/>
                </a:cubicBezTo>
                <a:cubicBezTo>
                  <a:pt x="415" y="311"/>
                  <a:pt x="428" y="346"/>
                  <a:pt x="437" y="382"/>
                </a:cubicBezTo>
                <a:cubicBezTo>
                  <a:pt x="445" y="418"/>
                  <a:pt x="449" y="452"/>
                  <a:pt x="449" y="485"/>
                </a:cubicBezTo>
                <a:close/>
                <a:moveTo>
                  <a:pt x="1237" y="412"/>
                </a:moveTo>
                <a:lnTo>
                  <a:pt x="1237" y="1004"/>
                </a:lnTo>
                <a:cubicBezTo>
                  <a:pt x="1237" y="1068"/>
                  <a:pt x="1214" y="1123"/>
                  <a:pt x="1169" y="1168"/>
                </a:cubicBezTo>
                <a:cubicBezTo>
                  <a:pt x="1123" y="1214"/>
                  <a:pt x="1069" y="1236"/>
                  <a:pt x="1005" y="1236"/>
                </a:cubicBezTo>
                <a:lnTo>
                  <a:pt x="628" y="1236"/>
                </a:lnTo>
                <a:cubicBezTo>
                  <a:pt x="649" y="1197"/>
                  <a:pt x="659" y="1155"/>
                  <a:pt x="659" y="1110"/>
                </a:cubicBezTo>
                <a:cubicBezTo>
                  <a:pt x="659" y="1075"/>
                  <a:pt x="654" y="1042"/>
                  <a:pt x="642" y="1011"/>
                </a:cubicBezTo>
                <a:cubicBezTo>
                  <a:pt x="630" y="981"/>
                  <a:pt x="615" y="956"/>
                  <a:pt x="597" y="936"/>
                </a:cubicBezTo>
                <a:cubicBezTo>
                  <a:pt x="579" y="917"/>
                  <a:pt x="560" y="898"/>
                  <a:pt x="539" y="879"/>
                </a:cubicBezTo>
                <a:cubicBezTo>
                  <a:pt x="518" y="861"/>
                  <a:pt x="499" y="845"/>
                  <a:pt x="481" y="831"/>
                </a:cubicBezTo>
                <a:cubicBezTo>
                  <a:pt x="463" y="818"/>
                  <a:pt x="448" y="803"/>
                  <a:pt x="437" y="788"/>
                </a:cubicBezTo>
                <a:cubicBezTo>
                  <a:pt x="425" y="772"/>
                  <a:pt x="419" y="756"/>
                  <a:pt x="419" y="740"/>
                </a:cubicBezTo>
                <a:cubicBezTo>
                  <a:pt x="419" y="720"/>
                  <a:pt x="425" y="702"/>
                  <a:pt x="437" y="685"/>
                </a:cubicBezTo>
                <a:cubicBezTo>
                  <a:pt x="450" y="668"/>
                  <a:pt x="465" y="651"/>
                  <a:pt x="482" y="635"/>
                </a:cubicBezTo>
                <a:cubicBezTo>
                  <a:pt x="500" y="620"/>
                  <a:pt x="518" y="602"/>
                  <a:pt x="535" y="583"/>
                </a:cubicBezTo>
                <a:cubicBezTo>
                  <a:pt x="553" y="565"/>
                  <a:pt x="567" y="540"/>
                  <a:pt x="580" y="509"/>
                </a:cubicBezTo>
                <a:cubicBezTo>
                  <a:pt x="592" y="477"/>
                  <a:pt x="598" y="442"/>
                  <a:pt x="598" y="403"/>
                </a:cubicBezTo>
                <a:cubicBezTo>
                  <a:pt x="598" y="364"/>
                  <a:pt x="591" y="325"/>
                  <a:pt x="577" y="286"/>
                </a:cubicBezTo>
                <a:cubicBezTo>
                  <a:pt x="563" y="247"/>
                  <a:pt x="542" y="215"/>
                  <a:pt x="516" y="191"/>
                </a:cubicBezTo>
                <a:cubicBezTo>
                  <a:pt x="513" y="187"/>
                  <a:pt x="509" y="184"/>
                  <a:pt x="505" y="182"/>
                </a:cubicBezTo>
                <a:cubicBezTo>
                  <a:pt x="501" y="179"/>
                  <a:pt x="497" y="177"/>
                  <a:pt x="495" y="176"/>
                </a:cubicBezTo>
                <a:cubicBezTo>
                  <a:pt x="492" y="174"/>
                  <a:pt x="490" y="172"/>
                  <a:pt x="487" y="168"/>
                </a:cubicBezTo>
                <a:cubicBezTo>
                  <a:pt x="484" y="164"/>
                  <a:pt x="481" y="160"/>
                  <a:pt x="478" y="154"/>
                </a:cubicBezTo>
                <a:lnTo>
                  <a:pt x="587" y="154"/>
                </a:lnTo>
                <a:lnTo>
                  <a:pt x="696" y="103"/>
                </a:lnTo>
                <a:lnTo>
                  <a:pt x="344" y="103"/>
                </a:lnTo>
                <a:cubicBezTo>
                  <a:pt x="270" y="103"/>
                  <a:pt x="204" y="113"/>
                  <a:pt x="147" y="134"/>
                </a:cubicBezTo>
                <a:cubicBezTo>
                  <a:pt x="90" y="154"/>
                  <a:pt x="41" y="190"/>
                  <a:pt x="0" y="241"/>
                </a:cubicBezTo>
                <a:cubicBezTo>
                  <a:pt x="0" y="174"/>
                  <a:pt x="22" y="116"/>
                  <a:pt x="65" y="70"/>
                </a:cubicBezTo>
                <a:cubicBezTo>
                  <a:pt x="109" y="23"/>
                  <a:pt x="164" y="0"/>
                  <a:pt x="232" y="0"/>
                </a:cubicBezTo>
                <a:lnTo>
                  <a:pt x="1005" y="0"/>
                </a:lnTo>
                <a:cubicBezTo>
                  <a:pt x="1069" y="0"/>
                  <a:pt x="1123" y="22"/>
                  <a:pt x="1169" y="68"/>
                </a:cubicBezTo>
                <a:cubicBezTo>
                  <a:pt x="1214" y="113"/>
                  <a:pt x="1237" y="168"/>
                  <a:pt x="1237" y="232"/>
                </a:cubicBezTo>
                <a:lnTo>
                  <a:pt x="1237" y="309"/>
                </a:lnTo>
                <a:lnTo>
                  <a:pt x="1031" y="309"/>
                </a:lnTo>
                <a:lnTo>
                  <a:pt x="1031" y="103"/>
                </a:lnTo>
                <a:lnTo>
                  <a:pt x="928" y="103"/>
                </a:lnTo>
                <a:lnTo>
                  <a:pt x="928" y="309"/>
                </a:lnTo>
                <a:lnTo>
                  <a:pt x="721" y="309"/>
                </a:lnTo>
                <a:lnTo>
                  <a:pt x="721" y="412"/>
                </a:lnTo>
                <a:lnTo>
                  <a:pt x="928" y="412"/>
                </a:lnTo>
                <a:lnTo>
                  <a:pt x="928" y="618"/>
                </a:lnTo>
                <a:lnTo>
                  <a:pt x="1031" y="618"/>
                </a:lnTo>
                <a:lnTo>
                  <a:pt x="1031" y="412"/>
                </a:lnTo>
                <a:lnTo>
                  <a:pt x="1237" y="41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1" name="Google+ Icon"/>
          <p:cNvSpPr>
            <a:spLocks noChangeAspect="1" noEditPoints="1"/>
          </p:cNvSpPr>
          <p:nvPr/>
        </p:nvSpPr>
        <p:spPr bwMode="auto">
          <a:xfrm>
            <a:off x="6325523" y="4711173"/>
            <a:ext cx="290513" cy="288925"/>
          </a:xfrm>
          <a:custGeom>
            <a:avLst/>
            <a:gdLst>
              <a:gd name="T0" fmla="*/ 702 w 1340"/>
              <a:gd name="T1" fmla="*/ 1044 h 1340"/>
              <a:gd name="T2" fmla="*/ 680 w 1340"/>
              <a:gd name="T3" fmla="*/ 987 h 1340"/>
              <a:gd name="T4" fmla="*/ 642 w 1340"/>
              <a:gd name="T5" fmla="*/ 939 h 1340"/>
              <a:gd name="T6" fmla="*/ 594 w 1340"/>
              <a:gd name="T7" fmla="*/ 898 h 1340"/>
              <a:gd name="T8" fmla="*/ 543 w 1340"/>
              <a:gd name="T9" fmla="*/ 861 h 1340"/>
              <a:gd name="T10" fmla="*/ 478 w 1340"/>
              <a:gd name="T11" fmla="*/ 842 h 1340"/>
              <a:gd name="T12" fmla="*/ 306 w 1340"/>
              <a:gd name="T13" fmla="*/ 868 h 1340"/>
              <a:gd name="T14" fmla="*/ 171 w 1340"/>
              <a:gd name="T15" fmla="*/ 965 h 1340"/>
              <a:gd name="T16" fmla="*/ 178 w 1340"/>
              <a:gd name="T17" fmla="*/ 1149 h 1340"/>
              <a:gd name="T18" fmla="*/ 350 w 1340"/>
              <a:gd name="T19" fmla="*/ 1254 h 1340"/>
              <a:gd name="T20" fmla="*/ 543 w 1340"/>
              <a:gd name="T21" fmla="*/ 1256 h 1340"/>
              <a:gd name="T22" fmla="*/ 684 w 1340"/>
              <a:gd name="T23" fmla="*/ 1165 h 1340"/>
              <a:gd name="T24" fmla="*/ 609 w 1340"/>
              <a:gd name="T25" fmla="*/ 383 h 1340"/>
              <a:gd name="T26" fmla="*/ 558 w 1340"/>
              <a:gd name="T27" fmla="*/ 175 h 1340"/>
              <a:gd name="T28" fmla="*/ 394 w 1340"/>
              <a:gd name="T29" fmla="*/ 58 h 1340"/>
              <a:gd name="T30" fmla="*/ 237 w 1340"/>
              <a:gd name="T31" fmla="*/ 247 h 1340"/>
              <a:gd name="T32" fmla="*/ 275 w 1340"/>
              <a:gd name="T33" fmla="*/ 410 h 1340"/>
              <a:gd name="T34" fmla="*/ 383 w 1340"/>
              <a:gd name="T35" fmla="*/ 540 h 1340"/>
              <a:gd name="T36" fmla="*/ 574 w 1340"/>
              <a:gd name="T37" fmla="*/ 512 h 1340"/>
              <a:gd name="T38" fmla="*/ 504 w 1340"/>
              <a:gd name="T39" fmla="*/ 0 h 1340"/>
              <a:gd name="T40" fmla="*/ 747 w 1340"/>
              <a:gd name="T41" fmla="*/ 64 h 1340"/>
              <a:gd name="T42" fmla="*/ 727 w 1340"/>
              <a:gd name="T43" fmla="*/ 165 h 1340"/>
              <a:gd name="T44" fmla="*/ 739 w 1340"/>
              <a:gd name="T45" fmla="*/ 407 h 1340"/>
              <a:gd name="T46" fmla="*/ 641 w 1340"/>
              <a:gd name="T47" fmla="*/ 534 h 1340"/>
              <a:gd name="T48" fmla="*/ 578 w 1340"/>
              <a:gd name="T49" fmla="*/ 637 h 1340"/>
              <a:gd name="T50" fmla="*/ 626 w 1340"/>
              <a:gd name="T51" fmla="*/ 717 h 1340"/>
              <a:gd name="T52" fmla="*/ 724 w 1340"/>
              <a:gd name="T53" fmla="*/ 800 h 1340"/>
              <a:gd name="T54" fmla="*/ 806 w 1340"/>
              <a:gd name="T55" fmla="*/ 922 h 1340"/>
              <a:gd name="T56" fmla="*/ 706 w 1340"/>
              <a:gd name="T57" fmla="*/ 1234 h 1340"/>
              <a:gd name="T58" fmla="*/ 272 w 1340"/>
              <a:gd name="T59" fmla="*/ 1332 h 1340"/>
              <a:gd name="T60" fmla="*/ 87 w 1340"/>
              <a:gd name="T61" fmla="*/ 1258 h 1340"/>
              <a:gd name="T62" fmla="*/ 0 w 1340"/>
              <a:gd name="T63" fmla="*/ 1089 h 1340"/>
              <a:gd name="T64" fmla="*/ 107 w 1340"/>
              <a:gd name="T65" fmla="*/ 891 h 1340"/>
              <a:gd name="T66" fmla="*/ 349 w 1340"/>
              <a:gd name="T67" fmla="*/ 805 h 1340"/>
              <a:gd name="T68" fmla="*/ 418 w 1340"/>
              <a:gd name="T69" fmla="*/ 674 h 1340"/>
              <a:gd name="T70" fmla="*/ 424 w 1340"/>
              <a:gd name="T71" fmla="*/ 639 h 1340"/>
              <a:gd name="T72" fmla="*/ 436 w 1340"/>
              <a:gd name="T73" fmla="*/ 605 h 1340"/>
              <a:gd name="T74" fmla="*/ 174 w 1340"/>
              <a:gd name="T75" fmla="*/ 530 h 1340"/>
              <a:gd name="T76" fmla="*/ 165 w 1340"/>
              <a:gd name="T77" fmla="*/ 130 h 1340"/>
              <a:gd name="T78" fmla="*/ 504 w 1340"/>
              <a:gd name="T79" fmla="*/ 0 h 1340"/>
              <a:gd name="T80" fmla="*/ 1340 w 1340"/>
              <a:gd name="T81" fmla="*/ 309 h 1340"/>
              <a:gd name="T82" fmla="*/ 1134 w 1340"/>
              <a:gd name="T83" fmla="*/ 515 h 1340"/>
              <a:gd name="T84" fmla="*/ 1031 w 1340"/>
              <a:gd name="T85" fmla="*/ 309 h 1340"/>
              <a:gd name="T86" fmla="*/ 825 w 1340"/>
              <a:gd name="T87" fmla="*/ 206 h 1340"/>
              <a:gd name="T88" fmla="*/ 1031 w 1340"/>
              <a:gd name="T89" fmla="*/ 0 h 1340"/>
              <a:gd name="T90" fmla="*/ 1134 w 1340"/>
              <a:gd name="T91" fmla="*/ 206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40" h="1340">
                <a:moveTo>
                  <a:pt x="706" y="1077"/>
                </a:moveTo>
                <a:cubicBezTo>
                  <a:pt x="706" y="1065"/>
                  <a:pt x="704" y="1054"/>
                  <a:pt x="702" y="1044"/>
                </a:cubicBezTo>
                <a:cubicBezTo>
                  <a:pt x="700" y="1034"/>
                  <a:pt x="697" y="1024"/>
                  <a:pt x="694" y="1015"/>
                </a:cubicBezTo>
                <a:cubicBezTo>
                  <a:pt x="692" y="1006"/>
                  <a:pt x="687" y="997"/>
                  <a:pt x="680" y="987"/>
                </a:cubicBezTo>
                <a:cubicBezTo>
                  <a:pt x="674" y="978"/>
                  <a:pt x="668" y="969"/>
                  <a:pt x="663" y="963"/>
                </a:cubicBezTo>
                <a:cubicBezTo>
                  <a:pt x="659" y="956"/>
                  <a:pt x="652" y="948"/>
                  <a:pt x="642" y="939"/>
                </a:cubicBezTo>
                <a:cubicBezTo>
                  <a:pt x="632" y="930"/>
                  <a:pt x="625" y="923"/>
                  <a:pt x="620" y="918"/>
                </a:cubicBezTo>
                <a:cubicBezTo>
                  <a:pt x="615" y="914"/>
                  <a:pt x="606" y="907"/>
                  <a:pt x="594" y="898"/>
                </a:cubicBezTo>
                <a:cubicBezTo>
                  <a:pt x="582" y="889"/>
                  <a:pt x="574" y="883"/>
                  <a:pt x="569" y="879"/>
                </a:cubicBezTo>
                <a:cubicBezTo>
                  <a:pt x="565" y="876"/>
                  <a:pt x="556" y="870"/>
                  <a:pt x="543" y="861"/>
                </a:cubicBezTo>
                <a:cubicBezTo>
                  <a:pt x="529" y="852"/>
                  <a:pt x="521" y="846"/>
                  <a:pt x="518" y="844"/>
                </a:cubicBezTo>
                <a:cubicBezTo>
                  <a:pt x="509" y="843"/>
                  <a:pt x="496" y="842"/>
                  <a:pt x="478" y="842"/>
                </a:cubicBezTo>
                <a:cubicBezTo>
                  <a:pt x="449" y="842"/>
                  <a:pt x="420" y="844"/>
                  <a:pt x="392" y="848"/>
                </a:cubicBezTo>
                <a:cubicBezTo>
                  <a:pt x="365" y="852"/>
                  <a:pt x="336" y="858"/>
                  <a:pt x="306" y="868"/>
                </a:cubicBezTo>
                <a:cubicBezTo>
                  <a:pt x="275" y="878"/>
                  <a:pt x="249" y="890"/>
                  <a:pt x="227" y="905"/>
                </a:cubicBezTo>
                <a:cubicBezTo>
                  <a:pt x="204" y="920"/>
                  <a:pt x="186" y="940"/>
                  <a:pt x="171" y="965"/>
                </a:cubicBezTo>
                <a:cubicBezTo>
                  <a:pt x="157" y="991"/>
                  <a:pt x="149" y="1019"/>
                  <a:pt x="149" y="1052"/>
                </a:cubicBezTo>
                <a:cubicBezTo>
                  <a:pt x="149" y="1088"/>
                  <a:pt x="159" y="1121"/>
                  <a:pt x="178" y="1149"/>
                </a:cubicBezTo>
                <a:cubicBezTo>
                  <a:pt x="197" y="1178"/>
                  <a:pt x="222" y="1201"/>
                  <a:pt x="253" y="1217"/>
                </a:cubicBezTo>
                <a:cubicBezTo>
                  <a:pt x="284" y="1233"/>
                  <a:pt x="316" y="1246"/>
                  <a:pt x="350" y="1254"/>
                </a:cubicBezTo>
                <a:cubicBezTo>
                  <a:pt x="384" y="1262"/>
                  <a:pt x="418" y="1266"/>
                  <a:pt x="452" y="1266"/>
                </a:cubicBezTo>
                <a:cubicBezTo>
                  <a:pt x="484" y="1266"/>
                  <a:pt x="514" y="1262"/>
                  <a:pt x="543" y="1256"/>
                </a:cubicBezTo>
                <a:cubicBezTo>
                  <a:pt x="571" y="1249"/>
                  <a:pt x="598" y="1238"/>
                  <a:pt x="624" y="1224"/>
                </a:cubicBezTo>
                <a:cubicBezTo>
                  <a:pt x="649" y="1210"/>
                  <a:pt x="669" y="1190"/>
                  <a:pt x="684" y="1165"/>
                </a:cubicBezTo>
                <a:cubicBezTo>
                  <a:pt x="698" y="1140"/>
                  <a:pt x="706" y="1110"/>
                  <a:pt x="706" y="1077"/>
                </a:cubicBezTo>
                <a:close/>
                <a:moveTo>
                  <a:pt x="609" y="383"/>
                </a:moveTo>
                <a:cubicBezTo>
                  <a:pt x="609" y="350"/>
                  <a:pt x="605" y="316"/>
                  <a:pt x="596" y="280"/>
                </a:cubicBezTo>
                <a:cubicBezTo>
                  <a:pt x="587" y="244"/>
                  <a:pt x="574" y="209"/>
                  <a:pt x="558" y="175"/>
                </a:cubicBezTo>
                <a:cubicBezTo>
                  <a:pt x="542" y="141"/>
                  <a:pt x="519" y="113"/>
                  <a:pt x="490" y="91"/>
                </a:cubicBezTo>
                <a:cubicBezTo>
                  <a:pt x="462" y="69"/>
                  <a:pt x="429" y="58"/>
                  <a:pt x="394" y="58"/>
                </a:cubicBezTo>
                <a:cubicBezTo>
                  <a:pt x="344" y="58"/>
                  <a:pt x="306" y="77"/>
                  <a:pt x="278" y="114"/>
                </a:cubicBezTo>
                <a:cubicBezTo>
                  <a:pt x="251" y="151"/>
                  <a:pt x="237" y="195"/>
                  <a:pt x="237" y="247"/>
                </a:cubicBezTo>
                <a:cubicBezTo>
                  <a:pt x="237" y="272"/>
                  <a:pt x="240" y="298"/>
                  <a:pt x="246" y="326"/>
                </a:cubicBezTo>
                <a:cubicBezTo>
                  <a:pt x="253" y="354"/>
                  <a:pt x="262" y="382"/>
                  <a:pt x="275" y="410"/>
                </a:cubicBezTo>
                <a:cubicBezTo>
                  <a:pt x="288" y="438"/>
                  <a:pt x="303" y="463"/>
                  <a:pt x="320" y="485"/>
                </a:cubicBezTo>
                <a:cubicBezTo>
                  <a:pt x="337" y="508"/>
                  <a:pt x="358" y="526"/>
                  <a:pt x="383" y="540"/>
                </a:cubicBezTo>
                <a:cubicBezTo>
                  <a:pt x="408" y="554"/>
                  <a:pt x="434" y="561"/>
                  <a:pt x="461" y="561"/>
                </a:cubicBezTo>
                <a:cubicBezTo>
                  <a:pt x="513" y="561"/>
                  <a:pt x="551" y="544"/>
                  <a:pt x="574" y="512"/>
                </a:cubicBezTo>
                <a:cubicBezTo>
                  <a:pt x="597" y="479"/>
                  <a:pt x="609" y="436"/>
                  <a:pt x="609" y="383"/>
                </a:cubicBezTo>
                <a:close/>
                <a:moveTo>
                  <a:pt x="504" y="0"/>
                </a:moveTo>
                <a:lnTo>
                  <a:pt x="855" y="0"/>
                </a:lnTo>
                <a:lnTo>
                  <a:pt x="747" y="64"/>
                </a:lnTo>
                <a:lnTo>
                  <a:pt x="638" y="64"/>
                </a:lnTo>
                <a:cubicBezTo>
                  <a:pt x="676" y="88"/>
                  <a:pt x="706" y="122"/>
                  <a:pt x="727" y="165"/>
                </a:cubicBezTo>
                <a:cubicBezTo>
                  <a:pt x="748" y="209"/>
                  <a:pt x="758" y="254"/>
                  <a:pt x="758" y="301"/>
                </a:cubicBezTo>
                <a:cubicBezTo>
                  <a:pt x="758" y="341"/>
                  <a:pt x="752" y="376"/>
                  <a:pt x="739" y="407"/>
                </a:cubicBezTo>
                <a:cubicBezTo>
                  <a:pt x="727" y="438"/>
                  <a:pt x="712" y="463"/>
                  <a:pt x="694" y="482"/>
                </a:cubicBezTo>
                <a:cubicBezTo>
                  <a:pt x="677" y="500"/>
                  <a:pt x="659" y="518"/>
                  <a:pt x="641" y="534"/>
                </a:cubicBezTo>
                <a:cubicBezTo>
                  <a:pt x="624" y="549"/>
                  <a:pt x="609" y="566"/>
                  <a:pt x="596" y="583"/>
                </a:cubicBezTo>
                <a:cubicBezTo>
                  <a:pt x="584" y="600"/>
                  <a:pt x="578" y="618"/>
                  <a:pt x="578" y="637"/>
                </a:cubicBezTo>
                <a:cubicBezTo>
                  <a:pt x="578" y="651"/>
                  <a:pt x="582" y="665"/>
                  <a:pt x="591" y="678"/>
                </a:cubicBezTo>
                <a:cubicBezTo>
                  <a:pt x="600" y="692"/>
                  <a:pt x="611" y="704"/>
                  <a:pt x="626" y="717"/>
                </a:cubicBezTo>
                <a:cubicBezTo>
                  <a:pt x="640" y="729"/>
                  <a:pt x="655" y="742"/>
                  <a:pt x="673" y="755"/>
                </a:cubicBezTo>
                <a:cubicBezTo>
                  <a:pt x="690" y="769"/>
                  <a:pt x="707" y="784"/>
                  <a:pt x="724" y="800"/>
                </a:cubicBezTo>
                <a:cubicBezTo>
                  <a:pt x="741" y="816"/>
                  <a:pt x="757" y="834"/>
                  <a:pt x="771" y="853"/>
                </a:cubicBezTo>
                <a:cubicBezTo>
                  <a:pt x="785" y="872"/>
                  <a:pt x="797" y="895"/>
                  <a:pt x="806" y="922"/>
                </a:cubicBezTo>
                <a:cubicBezTo>
                  <a:pt x="815" y="948"/>
                  <a:pt x="819" y="977"/>
                  <a:pt x="819" y="1007"/>
                </a:cubicBezTo>
                <a:cubicBezTo>
                  <a:pt x="819" y="1093"/>
                  <a:pt x="782" y="1169"/>
                  <a:pt x="706" y="1234"/>
                </a:cubicBezTo>
                <a:cubicBezTo>
                  <a:pt x="625" y="1305"/>
                  <a:pt x="512" y="1340"/>
                  <a:pt x="368" y="1340"/>
                </a:cubicBezTo>
                <a:cubicBezTo>
                  <a:pt x="337" y="1340"/>
                  <a:pt x="305" y="1337"/>
                  <a:pt x="272" y="1332"/>
                </a:cubicBezTo>
                <a:cubicBezTo>
                  <a:pt x="240" y="1326"/>
                  <a:pt x="207" y="1317"/>
                  <a:pt x="174" y="1305"/>
                </a:cubicBezTo>
                <a:cubicBezTo>
                  <a:pt x="141" y="1292"/>
                  <a:pt x="112" y="1277"/>
                  <a:pt x="87" y="1258"/>
                </a:cubicBezTo>
                <a:cubicBezTo>
                  <a:pt x="61" y="1240"/>
                  <a:pt x="41" y="1216"/>
                  <a:pt x="25" y="1187"/>
                </a:cubicBezTo>
                <a:cubicBezTo>
                  <a:pt x="8" y="1157"/>
                  <a:pt x="0" y="1125"/>
                  <a:pt x="0" y="1089"/>
                </a:cubicBezTo>
                <a:cubicBezTo>
                  <a:pt x="0" y="1056"/>
                  <a:pt x="10" y="1020"/>
                  <a:pt x="30" y="980"/>
                </a:cubicBezTo>
                <a:cubicBezTo>
                  <a:pt x="47" y="946"/>
                  <a:pt x="73" y="916"/>
                  <a:pt x="107" y="891"/>
                </a:cubicBezTo>
                <a:cubicBezTo>
                  <a:pt x="142" y="866"/>
                  <a:pt x="181" y="847"/>
                  <a:pt x="224" y="834"/>
                </a:cubicBezTo>
                <a:cubicBezTo>
                  <a:pt x="268" y="821"/>
                  <a:pt x="309" y="811"/>
                  <a:pt x="349" y="805"/>
                </a:cubicBezTo>
                <a:cubicBezTo>
                  <a:pt x="389" y="799"/>
                  <a:pt x="429" y="795"/>
                  <a:pt x="470" y="794"/>
                </a:cubicBezTo>
                <a:cubicBezTo>
                  <a:pt x="435" y="749"/>
                  <a:pt x="418" y="710"/>
                  <a:pt x="418" y="674"/>
                </a:cubicBezTo>
                <a:cubicBezTo>
                  <a:pt x="418" y="668"/>
                  <a:pt x="419" y="661"/>
                  <a:pt x="420" y="655"/>
                </a:cubicBezTo>
                <a:cubicBezTo>
                  <a:pt x="421" y="649"/>
                  <a:pt x="422" y="644"/>
                  <a:pt x="424" y="639"/>
                </a:cubicBezTo>
                <a:cubicBezTo>
                  <a:pt x="426" y="635"/>
                  <a:pt x="428" y="629"/>
                  <a:pt x="430" y="622"/>
                </a:cubicBezTo>
                <a:cubicBezTo>
                  <a:pt x="433" y="615"/>
                  <a:pt x="435" y="609"/>
                  <a:pt x="436" y="605"/>
                </a:cubicBezTo>
                <a:cubicBezTo>
                  <a:pt x="415" y="608"/>
                  <a:pt x="396" y="609"/>
                  <a:pt x="380" y="609"/>
                </a:cubicBezTo>
                <a:cubicBezTo>
                  <a:pt x="300" y="609"/>
                  <a:pt x="231" y="583"/>
                  <a:pt x="174" y="530"/>
                </a:cubicBezTo>
                <a:cubicBezTo>
                  <a:pt x="117" y="477"/>
                  <a:pt x="88" y="411"/>
                  <a:pt x="88" y="332"/>
                </a:cubicBezTo>
                <a:cubicBezTo>
                  <a:pt x="88" y="257"/>
                  <a:pt x="114" y="190"/>
                  <a:pt x="165" y="130"/>
                </a:cubicBezTo>
                <a:cubicBezTo>
                  <a:pt x="216" y="71"/>
                  <a:pt x="279" y="33"/>
                  <a:pt x="353" y="16"/>
                </a:cubicBezTo>
                <a:cubicBezTo>
                  <a:pt x="404" y="6"/>
                  <a:pt x="454" y="0"/>
                  <a:pt x="504" y="0"/>
                </a:cubicBezTo>
                <a:close/>
                <a:moveTo>
                  <a:pt x="1340" y="206"/>
                </a:moveTo>
                <a:lnTo>
                  <a:pt x="1340" y="309"/>
                </a:lnTo>
                <a:lnTo>
                  <a:pt x="1134" y="309"/>
                </a:lnTo>
                <a:lnTo>
                  <a:pt x="1134" y="515"/>
                </a:lnTo>
                <a:lnTo>
                  <a:pt x="1031" y="515"/>
                </a:lnTo>
                <a:lnTo>
                  <a:pt x="1031" y="309"/>
                </a:lnTo>
                <a:lnTo>
                  <a:pt x="825" y="309"/>
                </a:lnTo>
                <a:lnTo>
                  <a:pt x="825" y="206"/>
                </a:lnTo>
                <a:lnTo>
                  <a:pt x="1031" y="206"/>
                </a:lnTo>
                <a:lnTo>
                  <a:pt x="1031" y="0"/>
                </a:lnTo>
                <a:lnTo>
                  <a:pt x="1134" y="0"/>
                </a:lnTo>
                <a:lnTo>
                  <a:pt x="1134" y="206"/>
                </a:lnTo>
                <a:lnTo>
                  <a:pt x="1340" y="20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2" name="Money Icon"/>
          <p:cNvSpPr>
            <a:spLocks noChangeAspect="1" noEditPoints="1"/>
          </p:cNvSpPr>
          <p:nvPr/>
        </p:nvSpPr>
        <p:spPr bwMode="auto">
          <a:xfrm>
            <a:off x="6738695" y="4744510"/>
            <a:ext cx="333375" cy="222250"/>
          </a:xfrm>
          <a:custGeom>
            <a:avLst/>
            <a:gdLst>
              <a:gd name="T0" fmla="*/ 618 w 1546"/>
              <a:gd name="T1" fmla="*/ 721 h 1030"/>
              <a:gd name="T2" fmla="*/ 928 w 1546"/>
              <a:gd name="T3" fmla="*/ 721 h 1030"/>
              <a:gd name="T4" fmla="*/ 928 w 1546"/>
              <a:gd name="T5" fmla="*/ 644 h 1030"/>
              <a:gd name="T6" fmla="*/ 825 w 1546"/>
              <a:gd name="T7" fmla="*/ 644 h 1030"/>
              <a:gd name="T8" fmla="*/ 825 w 1546"/>
              <a:gd name="T9" fmla="*/ 283 h 1030"/>
              <a:gd name="T10" fmla="*/ 733 w 1546"/>
              <a:gd name="T11" fmla="*/ 283 h 1030"/>
              <a:gd name="T12" fmla="*/ 614 w 1546"/>
              <a:gd name="T13" fmla="*/ 393 h 1030"/>
              <a:gd name="T14" fmla="*/ 676 w 1546"/>
              <a:gd name="T15" fmla="*/ 458 h 1030"/>
              <a:gd name="T16" fmla="*/ 720 w 1546"/>
              <a:gd name="T17" fmla="*/ 412 h 1030"/>
              <a:gd name="T18" fmla="*/ 722 w 1546"/>
              <a:gd name="T19" fmla="*/ 412 h 1030"/>
              <a:gd name="T20" fmla="*/ 722 w 1546"/>
              <a:gd name="T21" fmla="*/ 644 h 1030"/>
              <a:gd name="T22" fmla="*/ 619 w 1546"/>
              <a:gd name="T23" fmla="*/ 644 h 1030"/>
              <a:gd name="T24" fmla="*/ 619 w 1546"/>
              <a:gd name="T25" fmla="*/ 721 h 1030"/>
              <a:gd name="T26" fmla="*/ 618 w 1546"/>
              <a:gd name="T27" fmla="*/ 721 h 1030"/>
              <a:gd name="T28" fmla="*/ 1031 w 1546"/>
              <a:gd name="T29" fmla="*/ 515 h 1030"/>
              <a:gd name="T30" fmla="*/ 1014 w 1546"/>
              <a:gd name="T31" fmla="*/ 629 h 1030"/>
              <a:gd name="T32" fmla="*/ 966 w 1546"/>
              <a:gd name="T33" fmla="*/ 737 h 1030"/>
              <a:gd name="T34" fmla="*/ 884 w 1546"/>
              <a:gd name="T35" fmla="*/ 819 h 1030"/>
              <a:gd name="T36" fmla="*/ 773 w 1546"/>
              <a:gd name="T37" fmla="*/ 850 h 1030"/>
              <a:gd name="T38" fmla="*/ 662 w 1546"/>
              <a:gd name="T39" fmla="*/ 819 h 1030"/>
              <a:gd name="T40" fmla="*/ 580 w 1546"/>
              <a:gd name="T41" fmla="*/ 737 h 1030"/>
              <a:gd name="T42" fmla="*/ 532 w 1546"/>
              <a:gd name="T43" fmla="*/ 629 h 1030"/>
              <a:gd name="T44" fmla="*/ 515 w 1546"/>
              <a:gd name="T45" fmla="*/ 515 h 1030"/>
              <a:gd name="T46" fmla="*/ 532 w 1546"/>
              <a:gd name="T47" fmla="*/ 401 h 1030"/>
              <a:gd name="T48" fmla="*/ 580 w 1546"/>
              <a:gd name="T49" fmla="*/ 293 h 1030"/>
              <a:gd name="T50" fmla="*/ 662 w 1546"/>
              <a:gd name="T51" fmla="*/ 212 h 1030"/>
              <a:gd name="T52" fmla="*/ 773 w 1546"/>
              <a:gd name="T53" fmla="*/ 180 h 1030"/>
              <a:gd name="T54" fmla="*/ 884 w 1546"/>
              <a:gd name="T55" fmla="*/ 212 h 1030"/>
              <a:gd name="T56" fmla="*/ 966 w 1546"/>
              <a:gd name="T57" fmla="*/ 293 h 1030"/>
              <a:gd name="T58" fmla="*/ 1014 w 1546"/>
              <a:gd name="T59" fmla="*/ 401 h 1030"/>
              <a:gd name="T60" fmla="*/ 1031 w 1546"/>
              <a:gd name="T61" fmla="*/ 515 h 1030"/>
              <a:gd name="T62" fmla="*/ 1443 w 1546"/>
              <a:gd name="T63" fmla="*/ 721 h 1030"/>
              <a:gd name="T64" fmla="*/ 1443 w 1546"/>
              <a:gd name="T65" fmla="*/ 309 h 1030"/>
              <a:gd name="T66" fmla="*/ 1297 w 1546"/>
              <a:gd name="T67" fmla="*/ 249 h 1030"/>
              <a:gd name="T68" fmla="*/ 1237 w 1546"/>
              <a:gd name="T69" fmla="*/ 103 h 1030"/>
              <a:gd name="T70" fmla="*/ 309 w 1546"/>
              <a:gd name="T71" fmla="*/ 103 h 1030"/>
              <a:gd name="T72" fmla="*/ 249 w 1546"/>
              <a:gd name="T73" fmla="*/ 249 h 1030"/>
              <a:gd name="T74" fmla="*/ 103 w 1546"/>
              <a:gd name="T75" fmla="*/ 309 h 1030"/>
              <a:gd name="T76" fmla="*/ 103 w 1546"/>
              <a:gd name="T77" fmla="*/ 721 h 1030"/>
              <a:gd name="T78" fmla="*/ 249 w 1546"/>
              <a:gd name="T79" fmla="*/ 782 h 1030"/>
              <a:gd name="T80" fmla="*/ 309 w 1546"/>
              <a:gd name="T81" fmla="*/ 927 h 1030"/>
              <a:gd name="T82" fmla="*/ 1237 w 1546"/>
              <a:gd name="T83" fmla="*/ 927 h 1030"/>
              <a:gd name="T84" fmla="*/ 1297 w 1546"/>
              <a:gd name="T85" fmla="*/ 782 h 1030"/>
              <a:gd name="T86" fmla="*/ 1443 w 1546"/>
              <a:gd name="T87" fmla="*/ 721 h 1030"/>
              <a:gd name="T88" fmla="*/ 1546 w 1546"/>
              <a:gd name="T89" fmla="*/ 51 h 1030"/>
              <a:gd name="T90" fmla="*/ 1546 w 1546"/>
              <a:gd name="T91" fmla="*/ 979 h 1030"/>
              <a:gd name="T92" fmla="*/ 1531 w 1546"/>
              <a:gd name="T93" fmla="*/ 1015 h 1030"/>
              <a:gd name="T94" fmla="*/ 1494 w 1546"/>
              <a:gd name="T95" fmla="*/ 1030 h 1030"/>
              <a:gd name="T96" fmla="*/ 52 w 1546"/>
              <a:gd name="T97" fmla="*/ 1030 h 1030"/>
              <a:gd name="T98" fmla="*/ 15 w 1546"/>
              <a:gd name="T99" fmla="*/ 1015 h 1030"/>
              <a:gd name="T100" fmla="*/ 0 w 1546"/>
              <a:gd name="T101" fmla="*/ 979 h 1030"/>
              <a:gd name="T102" fmla="*/ 0 w 1546"/>
              <a:gd name="T103" fmla="*/ 51 h 1030"/>
              <a:gd name="T104" fmla="*/ 15 w 1546"/>
              <a:gd name="T105" fmla="*/ 15 h 1030"/>
              <a:gd name="T106" fmla="*/ 52 w 1546"/>
              <a:gd name="T107" fmla="*/ 0 h 1030"/>
              <a:gd name="T108" fmla="*/ 1494 w 1546"/>
              <a:gd name="T109" fmla="*/ 0 h 1030"/>
              <a:gd name="T110" fmla="*/ 1531 w 1546"/>
              <a:gd name="T111" fmla="*/ 15 h 1030"/>
              <a:gd name="T112" fmla="*/ 1546 w 1546"/>
              <a:gd name="T113" fmla="*/ 51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46" h="1030">
                <a:moveTo>
                  <a:pt x="618" y="721"/>
                </a:moveTo>
                <a:lnTo>
                  <a:pt x="928" y="721"/>
                </a:lnTo>
                <a:lnTo>
                  <a:pt x="928" y="644"/>
                </a:lnTo>
                <a:lnTo>
                  <a:pt x="825" y="644"/>
                </a:lnTo>
                <a:lnTo>
                  <a:pt x="825" y="283"/>
                </a:lnTo>
                <a:lnTo>
                  <a:pt x="733" y="283"/>
                </a:lnTo>
                <a:lnTo>
                  <a:pt x="614" y="393"/>
                </a:lnTo>
                <a:lnTo>
                  <a:pt x="676" y="458"/>
                </a:lnTo>
                <a:cubicBezTo>
                  <a:pt x="698" y="438"/>
                  <a:pt x="713" y="423"/>
                  <a:pt x="720" y="412"/>
                </a:cubicBezTo>
                <a:lnTo>
                  <a:pt x="722" y="412"/>
                </a:lnTo>
                <a:lnTo>
                  <a:pt x="722" y="644"/>
                </a:lnTo>
                <a:lnTo>
                  <a:pt x="619" y="644"/>
                </a:lnTo>
                <a:lnTo>
                  <a:pt x="619" y="721"/>
                </a:lnTo>
                <a:lnTo>
                  <a:pt x="618" y="721"/>
                </a:lnTo>
                <a:close/>
                <a:moveTo>
                  <a:pt x="1031" y="515"/>
                </a:moveTo>
                <a:cubicBezTo>
                  <a:pt x="1031" y="553"/>
                  <a:pt x="1025" y="591"/>
                  <a:pt x="1014" y="629"/>
                </a:cubicBezTo>
                <a:cubicBezTo>
                  <a:pt x="1002" y="668"/>
                  <a:pt x="987" y="704"/>
                  <a:pt x="966" y="737"/>
                </a:cubicBezTo>
                <a:cubicBezTo>
                  <a:pt x="945" y="771"/>
                  <a:pt x="918" y="798"/>
                  <a:pt x="884" y="819"/>
                </a:cubicBezTo>
                <a:cubicBezTo>
                  <a:pt x="850" y="839"/>
                  <a:pt x="813" y="850"/>
                  <a:pt x="773" y="850"/>
                </a:cubicBezTo>
                <a:cubicBezTo>
                  <a:pt x="733" y="850"/>
                  <a:pt x="696" y="839"/>
                  <a:pt x="662" y="819"/>
                </a:cubicBezTo>
                <a:cubicBezTo>
                  <a:pt x="628" y="798"/>
                  <a:pt x="601" y="771"/>
                  <a:pt x="580" y="737"/>
                </a:cubicBezTo>
                <a:cubicBezTo>
                  <a:pt x="560" y="704"/>
                  <a:pt x="544" y="668"/>
                  <a:pt x="532" y="629"/>
                </a:cubicBezTo>
                <a:cubicBezTo>
                  <a:pt x="521" y="591"/>
                  <a:pt x="515" y="553"/>
                  <a:pt x="515" y="515"/>
                </a:cubicBezTo>
                <a:cubicBezTo>
                  <a:pt x="515" y="477"/>
                  <a:pt x="521" y="439"/>
                  <a:pt x="532" y="401"/>
                </a:cubicBezTo>
                <a:cubicBezTo>
                  <a:pt x="544" y="362"/>
                  <a:pt x="560" y="326"/>
                  <a:pt x="580" y="293"/>
                </a:cubicBezTo>
                <a:cubicBezTo>
                  <a:pt x="601" y="260"/>
                  <a:pt x="628" y="232"/>
                  <a:pt x="662" y="212"/>
                </a:cubicBezTo>
                <a:cubicBezTo>
                  <a:pt x="696" y="191"/>
                  <a:pt x="733" y="180"/>
                  <a:pt x="773" y="180"/>
                </a:cubicBezTo>
                <a:cubicBezTo>
                  <a:pt x="813" y="180"/>
                  <a:pt x="850" y="191"/>
                  <a:pt x="884" y="212"/>
                </a:cubicBezTo>
                <a:cubicBezTo>
                  <a:pt x="918" y="232"/>
                  <a:pt x="945" y="260"/>
                  <a:pt x="966" y="293"/>
                </a:cubicBezTo>
                <a:cubicBezTo>
                  <a:pt x="987" y="326"/>
                  <a:pt x="1002" y="362"/>
                  <a:pt x="1014" y="401"/>
                </a:cubicBezTo>
                <a:cubicBezTo>
                  <a:pt x="1025" y="439"/>
                  <a:pt x="1031" y="477"/>
                  <a:pt x="1031" y="515"/>
                </a:cubicBezTo>
                <a:close/>
                <a:moveTo>
                  <a:pt x="1443" y="721"/>
                </a:moveTo>
                <a:lnTo>
                  <a:pt x="1443" y="309"/>
                </a:lnTo>
                <a:cubicBezTo>
                  <a:pt x="1386" y="309"/>
                  <a:pt x="1337" y="289"/>
                  <a:pt x="1297" y="249"/>
                </a:cubicBezTo>
                <a:cubicBezTo>
                  <a:pt x="1257" y="208"/>
                  <a:pt x="1237" y="160"/>
                  <a:pt x="1237" y="103"/>
                </a:cubicBezTo>
                <a:lnTo>
                  <a:pt x="309" y="103"/>
                </a:lnTo>
                <a:cubicBezTo>
                  <a:pt x="309" y="160"/>
                  <a:pt x="289" y="208"/>
                  <a:pt x="249" y="249"/>
                </a:cubicBezTo>
                <a:cubicBezTo>
                  <a:pt x="209" y="289"/>
                  <a:pt x="160" y="309"/>
                  <a:pt x="103" y="309"/>
                </a:cubicBezTo>
                <a:lnTo>
                  <a:pt x="103" y="721"/>
                </a:lnTo>
                <a:cubicBezTo>
                  <a:pt x="160" y="721"/>
                  <a:pt x="209" y="741"/>
                  <a:pt x="249" y="782"/>
                </a:cubicBezTo>
                <a:cubicBezTo>
                  <a:pt x="289" y="822"/>
                  <a:pt x="309" y="870"/>
                  <a:pt x="309" y="927"/>
                </a:cubicBezTo>
                <a:lnTo>
                  <a:pt x="1237" y="927"/>
                </a:lnTo>
                <a:cubicBezTo>
                  <a:pt x="1237" y="870"/>
                  <a:pt x="1257" y="822"/>
                  <a:pt x="1297" y="782"/>
                </a:cubicBezTo>
                <a:cubicBezTo>
                  <a:pt x="1337" y="741"/>
                  <a:pt x="1386" y="721"/>
                  <a:pt x="1443" y="721"/>
                </a:cubicBezTo>
                <a:close/>
                <a:moveTo>
                  <a:pt x="1546" y="51"/>
                </a:moveTo>
                <a:lnTo>
                  <a:pt x="1546" y="979"/>
                </a:lnTo>
                <a:cubicBezTo>
                  <a:pt x="1546" y="993"/>
                  <a:pt x="1541" y="1005"/>
                  <a:pt x="1531" y="1015"/>
                </a:cubicBezTo>
                <a:cubicBezTo>
                  <a:pt x="1520" y="1025"/>
                  <a:pt x="1508" y="1030"/>
                  <a:pt x="1494" y="1030"/>
                </a:cubicBezTo>
                <a:lnTo>
                  <a:pt x="52" y="1030"/>
                </a:lnTo>
                <a:cubicBezTo>
                  <a:pt x="38" y="1030"/>
                  <a:pt x="26" y="1025"/>
                  <a:pt x="15" y="1015"/>
                </a:cubicBezTo>
                <a:cubicBezTo>
                  <a:pt x="5" y="1005"/>
                  <a:pt x="0" y="993"/>
                  <a:pt x="0" y="979"/>
                </a:cubicBezTo>
                <a:lnTo>
                  <a:pt x="0" y="51"/>
                </a:lnTo>
                <a:cubicBezTo>
                  <a:pt x="0" y="37"/>
                  <a:pt x="5" y="25"/>
                  <a:pt x="15" y="15"/>
                </a:cubicBezTo>
                <a:cubicBezTo>
                  <a:pt x="26" y="5"/>
                  <a:pt x="38" y="0"/>
                  <a:pt x="52" y="0"/>
                </a:cubicBezTo>
                <a:lnTo>
                  <a:pt x="1494" y="0"/>
                </a:lnTo>
                <a:cubicBezTo>
                  <a:pt x="1508" y="0"/>
                  <a:pt x="1520" y="5"/>
                  <a:pt x="1531" y="15"/>
                </a:cubicBezTo>
                <a:cubicBezTo>
                  <a:pt x="1541" y="25"/>
                  <a:pt x="1546" y="37"/>
                  <a:pt x="1546"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3" name="Caret Down Icon"/>
          <p:cNvSpPr>
            <a:spLocks noChangeAspect="1"/>
          </p:cNvSpPr>
          <p:nvPr/>
        </p:nvSpPr>
        <p:spPr bwMode="auto">
          <a:xfrm>
            <a:off x="7260610" y="4804835"/>
            <a:ext cx="179388" cy="101600"/>
          </a:xfrm>
          <a:custGeom>
            <a:avLst/>
            <a:gdLst>
              <a:gd name="T0" fmla="*/ 824 w 824"/>
              <a:gd name="T1" fmla="*/ 52 h 464"/>
              <a:gd name="T2" fmla="*/ 809 w 824"/>
              <a:gd name="T3" fmla="*/ 88 h 464"/>
              <a:gd name="T4" fmla="*/ 448 w 824"/>
              <a:gd name="T5" fmla="*/ 449 h 464"/>
              <a:gd name="T6" fmla="*/ 412 w 824"/>
              <a:gd name="T7" fmla="*/ 464 h 464"/>
              <a:gd name="T8" fmla="*/ 376 w 824"/>
              <a:gd name="T9" fmla="*/ 449 h 464"/>
              <a:gd name="T10" fmla="*/ 15 w 824"/>
              <a:gd name="T11" fmla="*/ 88 h 464"/>
              <a:gd name="T12" fmla="*/ 0 w 824"/>
              <a:gd name="T13" fmla="*/ 52 h 464"/>
              <a:gd name="T14" fmla="*/ 15 w 824"/>
              <a:gd name="T15" fmla="*/ 15 h 464"/>
              <a:gd name="T16" fmla="*/ 51 w 824"/>
              <a:gd name="T17" fmla="*/ 0 h 464"/>
              <a:gd name="T18" fmla="*/ 772 w 824"/>
              <a:gd name="T19" fmla="*/ 0 h 464"/>
              <a:gd name="T20" fmla="*/ 809 w 824"/>
              <a:gd name="T21" fmla="*/ 15 h 464"/>
              <a:gd name="T22" fmla="*/ 824 w 824"/>
              <a:gd name="T23" fmla="*/ 5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4" h="464">
                <a:moveTo>
                  <a:pt x="824" y="52"/>
                </a:moveTo>
                <a:cubicBezTo>
                  <a:pt x="824" y="66"/>
                  <a:pt x="819" y="78"/>
                  <a:pt x="809" y="88"/>
                </a:cubicBezTo>
                <a:lnTo>
                  <a:pt x="448" y="449"/>
                </a:lnTo>
                <a:cubicBezTo>
                  <a:pt x="438" y="459"/>
                  <a:pt x="426" y="464"/>
                  <a:pt x="412" y="464"/>
                </a:cubicBezTo>
                <a:cubicBezTo>
                  <a:pt x="398" y="464"/>
                  <a:pt x="386" y="459"/>
                  <a:pt x="376" y="449"/>
                </a:cubicBezTo>
                <a:lnTo>
                  <a:pt x="15" y="88"/>
                </a:lnTo>
                <a:cubicBezTo>
                  <a:pt x="5" y="78"/>
                  <a:pt x="0" y="66"/>
                  <a:pt x="0" y="52"/>
                </a:cubicBezTo>
                <a:cubicBezTo>
                  <a:pt x="0" y="38"/>
                  <a:pt x="5" y="26"/>
                  <a:pt x="15" y="15"/>
                </a:cubicBezTo>
                <a:cubicBezTo>
                  <a:pt x="25" y="5"/>
                  <a:pt x="37" y="0"/>
                  <a:pt x="51" y="0"/>
                </a:cubicBezTo>
                <a:lnTo>
                  <a:pt x="772" y="0"/>
                </a:lnTo>
                <a:cubicBezTo>
                  <a:pt x="786" y="0"/>
                  <a:pt x="799" y="5"/>
                  <a:pt x="809" y="15"/>
                </a:cubicBezTo>
                <a:cubicBezTo>
                  <a:pt x="819" y="26"/>
                  <a:pt x="824" y="38"/>
                  <a:pt x="824"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4" name="Caret Up Icon"/>
          <p:cNvSpPr>
            <a:spLocks noChangeAspect="1"/>
          </p:cNvSpPr>
          <p:nvPr/>
        </p:nvSpPr>
        <p:spPr bwMode="auto">
          <a:xfrm>
            <a:off x="7703944" y="4804835"/>
            <a:ext cx="177800" cy="101600"/>
          </a:xfrm>
          <a:custGeom>
            <a:avLst/>
            <a:gdLst>
              <a:gd name="T0" fmla="*/ 825 w 825"/>
              <a:gd name="T1" fmla="*/ 412 h 464"/>
              <a:gd name="T2" fmla="*/ 810 w 825"/>
              <a:gd name="T3" fmla="*/ 449 h 464"/>
              <a:gd name="T4" fmla="*/ 773 w 825"/>
              <a:gd name="T5" fmla="*/ 464 h 464"/>
              <a:gd name="T6" fmla="*/ 52 w 825"/>
              <a:gd name="T7" fmla="*/ 464 h 464"/>
              <a:gd name="T8" fmla="*/ 16 w 825"/>
              <a:gd name="T9" fmla="*/ 449 h 464"/>
              <a:gd name="T10" fmla="*/ 0 w 825"/>
              <a:gd name="T11" fmla="*/ 412 h 464"/>
              <a:gd name="T12" fmla="*/ 16 w 825"/>
              <a:gd name="T13" fmla="*/ 376 h 464"/>
              <a:gd name="T14" fmla="*/ 376 w 825"/>
              <a:gd name="T15" fmla="*/ 15 h 464"/>
              <a:gd name="T16" fmla="*/ 413 w 825"/>
              <a:gd name="T17" fmla="*/ 0 h 464"/>
              <a:gd name="T18" fmla="*/ 449 w 825"/>
              <a:gd name="T19" fmla="*/ 15 h 464"/>
              <a:gd name="T20" fmla="*/ 810 w 825"/>
              <a:gd name="T21" fmla="*/ 376 h 464"/>
              <a:gd name="T22" fmla="*/ 825 w 825"/>
              <a:gd name="T23" fmla="*/ 41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4">
                <a:moveTo>
                  <a:pt x="825" y="412"/>
                </a:moveTo>
                <a:cubicBezTo>
                  <a:pt x="825" y="426"/>
                  <a:pt x="820" y="438"/>
                  <a:pt x="810" y="449"/>
                </a:cubicBezTo>
                <a:cubicBezTo>
                  <a:pt x="799" y="459"/>
                  <a:pt x="787" y="464"/>
                  <a:pt x="773" y="464"/>
                </a:cubicBezTo>
                <a:lnTo>
                  <a:pt x="52" y="464"/>
                </a:lnTo>
                <a:cubicBezTo>
                  <a:pt x="38" y="464"/>
                  <a:pt x="26" y="459"/>
                  <a:pt x="16" y="449"/>
                </a:cubicBezTo>
                <a:cubicBezTo>
                  <a:pt x="6" y="438"/>
                  <a:pt x="0" y="426"/>
                  <a:pt x="0" y="412"/>
                </a:cubicBezTo>
                <a:cubicBezTo>
                  <a:pt x="0" y="398"/>
                  <a:pt x="6" y="386"/>
                  <a:pt x="16" y="376"/>
                </a:cubicBezTo>
                <a:lnTo>
                  <a:pt x="376" y="15"/>
                </a:lnTo>
                <a:cubicBezTo>
                  <a:pt x="387" y="5"/>
                  <a:pt x="399" y="0"/>
                  <a:pt x="413" y="0"/>
                </a:cubicBezTo>
                <a:cubicBezTo>
                  <a:pt x="427" y="0"/>
                  <a:pt x="439" y="5"/>
                  <a:pt x="449" y="15"/>
                </a:cubicBezTo>
                <a:lnTo>
                  <a:pt x="810" y="376"/>
                </a:lnTo>
                <a:cubicBezTo>
                  <a:pt x="820" y="386"/>
                  <a:pt x="825" y="398"/>
                  <a:pt x="825"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5" name="Caret Left Icon"/>
          <p:cNvSpPr>
            <a:spLocks noChangeAspect="1"/>
          </p:cNvSpPr>
          <p:nvPr/>
        </p:nvSpPr>
        <p:spPr bwMode="auto">
          <a:xfrm>
            <a:off x="8193315" y="4766735"/>
            <a:ext cx="100013" cy="177800"/>
          </a:xfrm>
          <a:custGeom>
            <a:avLst/>
            <a:gdLst>
              <a:gd name="T0" fmla="*/ 463 w 463"/>
              <a:gd name="T1" fmla="*/ 51 h 824"/>
              <a:gd name="T2" fmla="*/ 463 w 463"/>
              <a:gd name="T3" fmla="*/ 773 h 824"/>
              <a:gd name="T4" fmla="*/ 448 w 463"/>
              <a:gd name="T5" fmla="*/ 809 h 824"/>
              <a:gd name="T6" fmla="*/ 412 w 463"/>
              <a:gd name="T7" fmla="*/ 824 h 824"/>
              <a:gd name="T8" fmla="*/ 375 w 463"/>
              <a:gd name="T9" fmla="*/ 809 h 824"/>
              <a:gd name="T10" fmla="*/ 15 w 463"/>
              <a:gd name="T11" fmla="*/ 448 h 824"/>
              <a:gd name="T12" fmla="*/ 0 w 463"/>
              <a:gd name="T13" fmla="*/ 412 h 824"/>
              <a:gd name="T14" fmla="*/ 15 w 463"/>
              <a:gd name="T15" fmla="*/ 376 h 824"/>
              <a:gd name="T16" fmla="*/ 375 w 463"/>
              <a:gd name="T17" fmla="*/ 15 h 824"/>
              <a:gd name="T18" fmla="*/ 412 w 463"/>
              <a:gd name="T19" fmla="*/ 0 h 824"/>
              <a:gd name="T20" fmla="*/ 448 w 463"/>
              <a:gd name="T21" fmla="*/ 15 h 824"/>
              <a:gd name="T22" fmla="*/ 463 w 463"/>
              <a:gd name="T23" fmla="*/ 51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3" h="824">
                <a:moveTo>
                  <a:pt x="463" y="51"/>
                </a:moveTo>
                <a:lnTo>
                  <a:pt x="463" y="773"/>
                </a:lnTo>
                <a:cubicBezTo>
                  <a:pt x="463" y="787"/>
                  <a:pt x="458" y="799"/>
                  <a:pt x="448" y="809"/>
                </a:cubicBezTo>
                <a:cubicBezTo>
                  <a:pt x="438" y="819"/>
                  <a:pt x="426" y="824"/>
                  <a:pt x="412" y="824"/>
                </a:cubicBezTo>
                <a:cubicBezTo>
                  <a:pt x="398" y="824"/>
                  <a:pt x="386" y="819"/>
                  <a:pt x="375" y="809"/>
                </a:cubicBezTo>
                <a:lnTo>
                  <a:pt x="15" y="448"/>
                </a:lnTo>
                <a:cubicBezTo>
                  <a:pt x="5" y="438"/>
                  <a:pt x="0" y="426"/>
                  <a:pt x="0" y="412"/>
                </a:cubicBezTo>
                <a:cubicBezTo>
                  <a:pt x="0" y="398"/>
                  <a:pt x="5" y="386"/>
                  <a:pt x="15" y="376"/>
                </a:cubicBezTo>
                <a:lnTo>
                  <a:pt x="375" y="15"/>
                </a:lnTo>
                <a:cubicBezTo>
                  <a:pt x="386" y="5"/>
                  <a:pt x="398" y="0"/>
                  <a:pt x="412" y="0"/>
                </a:cubicBezTo>
                <a:cubicBezTo>
                  <a:pt x="426" y="0"/>
                  <a:pt x="438" y="5"/>
                  <a:pt x="448" y="15"/>
                </a:cubicBezTo>
                <a:cubicBezTo>
                  <a:pt x="458" y="25"/>
                  <a:pt x="463" y="37"/>
                  <a:pt x="46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6" name="Caret Right Icon"/>
          <p:cNvSpPr>
            <a:spLocks noChangeAspect="1"/>
          </p:cNvSpPr>
          <p:nvPr/>
        </p:nvSpPr>
        <p:spPr bwMode="auto">
          <a:xfrm>
            <a:off x="8645380" y="4766735"/>
            <a:ext cx="101600" cy="177800"/>
          </a:xfrm>
          <a:custGeom>
            <a:avLst/>
            <a:gdLst>
              <a:gd name="T0" fmla="*/ 464 w 464"/>
              <a:gd name="T1" fmla="*/ 412 h 824"/>
              <a:gd name="T2" fmla="*/ 449 w 464"/>
              <a:gd name="T3" fmla="*/ 448 h 824"/>
              <a:gd name="T4" fmla="*/ 88 w 464"/>
              <a:gd name="T5" fmla="*/ 809 h 824"/>
              <a:gd name="T6" fmla="*/ 52 w 464"/>
              <a:gd name="T7" fmla="*/ 824 h 824"/>
              <a:gd name="T8" fmla="*/ 16 w 464"/>
              <a:gd name="T9" fmla="*/ 809 h 824"/>
              <a:gd name="T10" fmla="*/ 0 w 464"/>
              <a:gd name="T11" fmla="*/ 773 h 824"/>
              <a:gd name="T12" fmla="*/ 0 w 464"/>
              <a:gd name="T13" fmla="*/ 51 h 824"/>
              <a:gd name="T14" fmla="*/ 16 w 464"/>
              <a:gd name="T15" fmla="*/ 15 h 824"/>
              <a:gd name="T16" fmla="*/ 52 w 464"/>
              <a:gd name="T17" fmla="*/ 0 h 824"/>
              <a:gd name="T18" fmla="*/ 88 w 464"/>
              <a:gd name="T19" fmla="*/ 15 h 824"/>
              <a:gd name="T20" fmla="*/ 449 w 464"/>
              <a:gd name="T21" fmla="*/ 376 h 824"/>
              <a:gd name="T22" fmla="*/ 464 w 464"/>
              <a:gd name="T23" fmla="*/ 412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4" h="824">
                <a:moveTo>
                  <a:pt x="464" y="412"/>
                </a:moveTo>
                <a:cubicBezTo>
                  <a:pt x="464" y="426"/>
                  <a:pt x="459" y="438"/>
                  <a:pt x="449" y="448"/>
                </a:cubicBezTo>
                <a:lnTo>
                  <a:pt x="88" y="809"/>
                </a:lnTo>
                <a:cubicBezTo>
                  <a:pt x="78" y="819"/>
                  <a:pt x="66" y="824"/>
                  <a:pt x="52" y="824"/>
                </a:cubicBezTo>
                <a:cubicBezTo>
                  <a:pt x="38" y="824"/>
                  <a:pt x="26" y="819"/>
                  <a:pt x="16" y="809"/>
                </a:cubicBezTo>
                <a:cubicBezTo>
                  <a:pt x="5" y="799"/>
                  <a:pt x="0" y="787"/>
                  <a:pt x="0" y="773"/>
                </a:cubicBezTo>
                <a:lnTo>
                  <a:pt x="0" y="51"/>
                </a:lnTo>
                <a:cubicBezTo>
                  <a:pt x="0" y="37"/>
                  <a:pt x="5" y="25"/>
                  <a:pt x="16" y="15"/>
                </a:cubicBezTo>
                <a:cubicBezTo>
                  <a:pt x="26" y="5"/>
                  <a:pt x="38" y="0"/>
                  <a:pt x="52" y="0"/>
                </a:cubicBezTo>
                <a:cubicBezTo>
                  <a:pt x="66" y="0"/>
                  <a:pt x="78" y="5"/>
                  <a:pt x="88" y="15"/>
                </a:cubicBezTo>
                <a:lnTo>
                  <a:pt x="449" y="376"/>
                </a:lnTo>
                <a:cubicBezTo>
                  <a:pt x="459" y="386"/>
                  <a:pt x="464" y="398"/>
                  <a:pt x="464"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7" name="Columns Icon"/>
          <p:cNvSpPr>
            <a:spLocks noChangeAspect="1" noEditPoints="1"/>
          </p:cNvSpPr>
          <p:nvPr/>
        </p:nvSpPr>
        <p:spPr bwMode="auto">
          <a:xfrm>
            <a:off x="9002990" y="4722285"/>
            <a:ext cx="290513" cy="266700"/>
          </a:xfrm>
          <a:custGeom>
            <a:avLst/>
            <a:gdLst>
              <a:gd name="T0" fmla="*/ 129 w 1340"/>
              <a:gd name="T1" fmla="*/ 1133 h 1236"/>
              <a:gd name="T2" fmla="*/ 618 w 1340"/>
              <a:gd name="T3" fmla="*/ 1133 h 1236"/>
              <a:gd name="T4" fmla="*/ 618 w 1340"/>
              <a:gd name="T5" fmla="*/ 206 h 1236"/>
              <a:gd name="T6" fmla="*/ 103 w 1340"/>
              <a:gd name="T7" fmla="*/ 206 h 1236"/>
              <a:gd name="T8" fmla="*/ 103 w 1340"/>
              <a:gd name="T9" fmla="*/ 1108 h 1236"/>
              <a:gd name="T10" fmla="*/ 111 w 1340"/>
              <a:gd name="T11" fmla="*/ 1126 h 1236"/>
              <a:gd name="T12" fmla="*/ 129 w 1340"/>
              <a:gd name="T13" fmla="*/ 1133 h 1236"/>
              <a:gd name="T14" fmla="*/ 1237 w 1340"/>
              <a:gd name="T15" fmla="*/ 1108 h 1236"/>
              <a:gd name="T16" fmla="*/ 1237 w 1340"/>
              <a:gd name="T17" fmla="*/ 206 h 1236"/>
              <a:gd name="T18" fmla="*/ 722 w 1340"/>
              <a:gd name="T19" fmla="*/ 206 h 1236"/>
              <a:gd name="T20" fmla="*/ 722 w 1340"/>
              <a:gd name="T21" fmla="*/ 1133 h 1236"/>
              <a:gd name="T22" fmla="*/ 1211 w 1340"/>
              <a:gd name="T23" fmla="*/ 1133 h 1236"/>
              <a:gd name="T24" fmla="*/ 1229 w 1340"/>
              <a:gd name="T25" fmla="*/ 1126 h 1236"/>
              <a:gd name="T26" fmla="*/ 1237 w 1340"/>
              <a:gd name="T27" fmla="*/ 1108 h 1236"/>
              <a:gd name="T28" fmla="*/ 1340 w 1340"/>
              <a:gd name="T29" fmla="*/ 129 h 1236"/>
              <a:gd name="T30" fmla="*/ 1340 w 1340"/>
              <a:gd name="T31" fmla="*/ 1108 h 1236"/>
              <a:gd name="T32" fmla="*/ 1302 w 1340"/>
              <a:gd name="T33" fmla="*/ 1199 h 1236"/>
              <a:gd name="T34" fmla="*/ 1211 w 1340"/>
              <a:gd name="T35" fmla="*/ 1236 h 1236"/>
              <a:gd name="T36" fmla="*/ 129 w 1340"/>
              <a:gd name="T37" fmla="*/ 1236 h 1236"/>
              <a:gd name="T38" fmla="*/ 38 w 1340"/>
              <a:gd name="T39" fmla="*/ 1199 h 1236"/>
              <a:gd name="T40" fmla="*/ 0 w 1340"/>
              <a:gd name="T41" fmla="*/ 1108 h 1236"/>
              <a:gd name="T42" fmla="*/ 0 w 1340"/>
              <a:gd name="T43" fmla="*/ 129 h 1236"/>
              <a:gd name="T44" fmla="*/ 38 w 1340"/>
              <a:gd name="T45" fmla="*/ 38 h 1236"/>
              <a:gd name="T46" fmla="*/ 129 w 1340"/>
              <a:gd name="T47" fmla="*/ 0 h 1236"/>
              <a:gd name="T48" fmla="*/ 1211 w 1340"/>
              <a:gd name="T49" fmla="*/ 0 h 1236"/>
              <a:gd name="T50" fmla="*/ 1302 w 1340"/>
              <a:gd name="T51" fmla="*/ 38 h 1236"/>
              <a:gd name="T52" fmla="*/ 1340 w 1340"/>
              <a:gd name="T53" fmla="*/ 12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0" h="1236">
                <a:moveTo>
                  <a:pt x="129" y="1133"/>
                </a:moveTo>
                <a:lnTo>
                  <a:pt x="618" y="1133"/>
                </a:lnTo>
                <a:lnTo>
                  <a:pt x="618" y="206"/>
                </a:lnTo>
                <a:lnTo>
                  <a:pt x="103" y="206"/>
                </a:lnTo>
                <a:lnTo>
                  <a:pt x="103" y="1108"/>
                </a:lnTo>
                <a:cubicBezTo>
                  <a:pt x="103" y="1115"/>
                  <a:pt x="106" y="1121"/>
                  <a:pt x="111" y="1126"/>
                </a:cubicBezTo>
                <a:cubicBezTo>
                  <a:pt x="116" y="1131"/>
                  <a:pt x="122" y="1133"/>
                  <a:pt x="129" y="1133"/>
                </a:cubicBezTo>
                <a:close/>
                <a:moveTo>
                  <a:pt x="1237" y="1108"/>
                </a:moveTo>
                <a:lnTo>
                  <a:pt x="1237" y="206"/>
                </a:lnTo>
                <a:lnTo>
                  <a:pt x="722" y="206"/>
                </a:lnTo>
                <a:lnTo>
                  <a:pt x="722" y="1133"/>
                </a:lnTo>
                <a:lnTo>
                  <a:pt x="1211" y="1133"/>
                </a:lnTo>
                <a:cubicBezTo>
                  <a:pt x="1218" y="1133"/>
                  <a:pt x="1224" y="1131"/>
                  <a:pt x="1229" y="1126"/>
                </a:cubicBezTo>
                <a:cubicBezTo>
                  <a:pt x="1234" y="1121"/>
                  <a:pt x="1237" y="1115"/>
                  <a:pt x="1237" y="1108"/>
                </a:cubicBezTo>
                <a:close/>
                <a:moveTo>
                  <a:pt x="1340" y="129"/>
                </a:moveTo>
                <a:lnTo>
                  <a:pt x="1340" y="1108"/>
                </a:lnTo>
                <a:cubicBezTo>
                  <a:pt x="1340" y="1143"/>
                  <a:pt x="1327" y="1173"/>
                  <a:pt x="1302" y="1199"/>
                </a:cubicBezTo>
                <a:cubicBezTo>
                  <a:pt x="1277" y="1224"/>
                  <a:pt x="1246" y="1236"/>
                  <a:pt x="1211" y="1236"/>
                </a:cubicBezTo>
                <a:lnTo>
                  <a:pt x="129" y="1236"/>
                </a:lnTo>
                <a:cubicBezTo>
                  <a:pt x="94" y="1236"/>
                  <a:pt x="63" y="1224"/>
                  <a:pt x="38" y="1199"/>
                </a:cubicBezTo>
                <a:cubicBezTo>
                  <a:pt x="13" y="1173"/>
                  <a:pt x="0" y="1143"/>
                  <a:pt x="0" y="1108"/>
                </a:cubicBezTo>
                <a:lnTo>
                  <a:pt x="0" y="129"/>
                </a:lnTo>
                <a:cubicBezTo>
                  <a:pt x="0" y="93"/>
                  <a:pt x="13" y="63"/>
                  <a:pt x="38" y="38"/>
                </a:cubicBezTo>
                <a:cubicBezTo>
                  <a:pt x="63" y="12"/>
                  <a:pt x="94" y="0"/>
                  <a:pt x="129" y="0"/>
                </a:cubicBezTo>
                <a:lnTo>
                  <a:pt x="1211" y="0"/>
                </a:lnTo>
                <a:cubicBezTo>
                  <a:pt x="1246" y="0"/>
                  <a:pt x="1277" y="12"/>
                  <a:pt x="1302" y="38"/>
                </a:cubicBezTo>
                <a:cubicBezTo>
                  <a:pt x="1327" y="63"/>
                  <a:pt x="1340" y="93"/>
                  <a:pt x="1340"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8" name="Sort Icon"/>
          <p:cNvSpPr>
            <a:spLocks noChangeAspect="1" noEditPoints="1"/>
          </p:cNvSpPr>
          <p:nvPr/>
        </p:nvSpPr>
        <p:spPr bwMode="auto">
          <a:xfrm>
            <a:off x="9511411" y="4733398"/>
            <a:ext cx="177800" cy="244475"/>
          </a:xfrm>
          <a:custGeom>
            <a:avLst/>
            <a:gdLst>
              <a:gd name="T0" fmla="*/ 824 w 824"/>
              <a:gd name="T1" fmla="*/ 722 h 1134"/>
              <a:gd name="T2" fmla="*/ 809 w 824"/>
              <a:gd name="T3" fmla="*/ 758 h 1134"/>
              <a:gd name="T4" fmla="*/ 448 w 824"/>
              <a:gd name="T5" fmla="*/ 1119 h 1134"/>
              <a:gd name="T6" fmla="*/ 412 w 824"/>
              <a:gd name="T7" fmla="*/ 1134 h 1134"/>
              <a:gd name="T8" fmla="*/ 376 w 824"/>
              <a:gd name="T9" fmla="*/ 1119 h 1134"/>
              <a:gd name="T10" fmla="*/ 15 w 824"/>
              <a:gd name="T11" fmla="*/ 758 h 1134"/>
              <a:gd name="T12" fmla="*/ 0 w 824"/>
              <a:gd name="T13" fmla="*/ 722 h 1134"/>
              <a:gd name="T14" fmla="*/ 15 w 824"/>
              <a:gd name="T15" fmla="*/ 685 h 1134"/>
              <a:gd name="T16" fmla="*/ 51 w 824"/>
              <a:gd name="T17" fmla="*/ 670 h 1134"/>
              <a:gd name="T18" fmla="*/ 772 w 824"/>
              <a:gd name="T19" fmla="*/ 670 h 1134"/>
              <a:gd name="T20" fmla="*/ 809 w 824"/>
              <a:gd name="T21" fmla="*/ 685 h 1134"/>
              <a:gd name="T22" fmla="*/ 824 w 824"/>
              <a:gd name="T23" fmla="*/ 722 h 1134"/>
              <a:gd name="T24" fmla="*/ 824 w 824"/>
              <a:gd name="T25" fmla="*/ 412 h 1134"/>
              <a:gd name="T26" fmla="*/ 809 w 824"/>
              <a:gd name="T27" fmla="*/ 449 h 1134"/>
              <a:gd name="T28" fmla="*/ 772 w 824"/>
              <a:gd name="T29" fmla="*/ 464 h 1134"/>
              <a:gd name="T30" fmla="*/ 51 w 824"/>
              <a:gd name="T31" fmla="*/ 464 h 1134"/>
              <a:gd name="T32" fmla="*/ 15 w 824"/>
              <a:gd name="T33" fmla="*/ 449 h 1134"/>
              <a:gd name="T34" fmla="*/ 0 w 824"/>
              <a:gd name="T35" fmla="*/ 412 h 1134"/>
              <a:gd name="T36" fmla="*/ 15 w 824"/>
              <a:gd name="T37" fmla="*/ 376 h 1134"/>
              <a:gd name="T38" fmla="*/ 376 w 824"/>
              <a:gd name="T39" fmla="*/ 16 h 1134"/>
              <a:gd name="T40" fmla="*/ 412 w 824"/>
              <a:gd name="T41" fmla="*/ 0 h 1134"/>
              <a:gd name="T42" fmla="*/ 448 w 824"/>
              <a:gd name="T43" fmla="*/ 16 h 1134"/>
              <a:gd name="T44" fmla="*/ 809 w 824"/>
              <a:gd name="T45" fmla="*/ 376 h 1134"/>
              <a:gd name="T46" fmla="*/ 824 w 824"/>
              <a:gd name="T47" fmla="*/ 41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4" h="1134">
                <a:moveTo>
                  <a:pt x="824" y="722"/>
                </a:moveTo>
                <a:cubicBezTo>
                  <a:pt x="824" y="736"/>
                  <a:pt x="819" y="748"/>
                  <a:pt x="809" y="758"/>
                </a:cubicBezTo>
                <a:lnTo>
                  <a:pt x="448" y="1119"/>
                </a:lnTo>
                <a:cubicBezTo>
                  <a:pt x="438" y="1129"/>
                  <a:pt x="426" y="1134"/>
                  <a:pt x="412" y="1134"/>
                </a:cubicBezTo>
                <a:cubicBezTo>
                  <a:pt x="398" y="1134"/>
                  <a:pt x="386" y="1129"/>
                  <a:pt x="376" y="1119"/>
                </a:cubicBezTo>
                <a:lnTo>
                  <a:pt x="15" y="758"/>
                </a:lnTo>
                <a:cubicBezTo>
                  <a:pt x="5" y="748"/>
                  <a:pt x="0" y="736"/>
                  <a:pt x="0" y="722"/>
                </a:cubicBezTo>
                <a:cubicBezTo>
                  <a:pt x="0" y="708"/>
                  <a:pt x="5" y="696"/>
                  <a:pt x="15" y="685"/>
                </a:cubicBezTo>
                <a:cubicBezTo>
                  <a:pt x="25" y="675"/>
                  <a:pt x="37" y="670"/>
                  <a:pt x="51" y="670"/>
                </a:cubicBezTo>
                <a:lnTo>
                  <a:pt x="772" y="670"/>
                </a:lnTo>
                <a:cubicBezTo>
                  <a:pt x="786" y="670"/>
                  <a:pt x="799" y="675"/>
                  <a:pt x="809" y="685"/>
                </a:cubicBezTo>
                <a:cubicBezTo>
                  <a:pt x="819" y="696"/>
                  <a:pt x="824" y="708"/>
                  <a:pt x="824" y="722"/>
                </a:cubicBezTo>
                <a:close/>
                <a:moveTo>
                  <a:pt x="824" y="412"/>
                </a:moveTo>
                <a:cubicBezTo>
                  <a:pt x="824" y="426"/>
                  <a:pt x="819" y="439"/>
                  <a:pt x="809" y="449"/>
                </a:cubicBezTo>
                <a:cubicBezTo>
                  <a:pt x="799" y="459"/>
                  <a:pt x="786" y="464"/>
                  <a:pt x="772" y="464"/>
                </a:cubicBezTo>
                <a:lnTo>
                  <a:pt x="51" y="464"/>
                </a:lnTo>
                <a:cubicBezTo>
                  <a:pt x="37" y="464"/>
                  <a:pt x="25" y="459"/>
                  <a:pt x="15" y="449"/>
                </a:cubicBezTo>
                <a:cubicBezTo>
                  <a:pt x="5" y="439"/>
                  <a:pt x="0" y="426"/>
                  <a:pt x="0" y="412"/>
                </a:cubicBezTo>
                <a:cubicBezTo>
                  <a:pt x="0" y="399"/>
                  <a:pt x="5" y="386"/>
                  <a:pt x="15" y="376"/>
                </a:cubicBezTo>
                <a:lnTo>
                  <a:pt x="376" y="16"/>
                </a:lnTo>
                <a:cubicBezTo>
                  <a:pt x="386" y="5"/>
                  <a:pt x="398" y="0"/>
                  <a:pt x="412" y="0"/>
                </a:cubicBezTo>
                <a:cubicBezTo>
                  <a:pt x="426" y="0"/>
                  <a:pt x="438" y="5"/>
                  <a:pt x="448" y="16"/>
                </a:cubicBezTo>
                <a:lnTo>
                  <a:pt x="809" y="376"/>
                </a:lnTo>
                <a:cubicBezTo>
                  <a:pt x="819" y="386"/>
                  <a:pt x="824" y="399"/>
                  <a:pt x="824"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9" name="Sort Down Icon"/>
          <p:cNvSpPr>
            <a:spLocks noChangeAspect="1"/>
          </p:cNvSpPr>
          <p:nvPr/>
        </p:nvSpPr>
        <p:spPr bwMode="auto">
          <a:xfrm>
            <a:off x="10000783" y="4804835"/>
            <a:ext cx="179388" cy="101600"/>
          </a:xfrm>
          <a:custGeom>
            <a:avLst/>
            <a:gdLst>
              <a:gd name="T0" fmla="*/ 825 w 825"/>
              <a:gd name="T1" fmla="*/ 52 h 464"/>
              <a:gd name="T2" fmla="*/ 810 w 825"/>
              <a:gd name="T3" fmla="*/ 88 h 464"/>
              <a:gd name="T4" fmla="*/ 449 w 825"/>
              <a:gd name="T5" fmla="*/ 449 h 464"/>
              <a:gd name="T6" fmla="*/ 413 w 825"/>
              <a:gd name="T7" fmla="*/ 464 h 464"/>
              <a:gd name="T8" fmla="*/ 376 w 825"/>
              <a:gd name="T9" fmla="*/ 449 h 464"/>
              <a:gd name="T10" fmla="*/ 16 w 825"/>
              <a:gd name="T11" fmla="*/ 88 h 464"/>
              <a:gd name="T12" fmla="*/ 0 w 825"/>
              <a:gd name="T13" fmla="*/ 52 h 464"/>
              <a:gd name="T14" fmla="*/ 16 w 825"/>
              <a:gd name="T15" fmla="*/ 15 h 464"/>
              <a:gd name="T16" fmla="*/ 52 w 825"/>
              <a:gd name="T17" fmla="*/ 0 h 464"/>
              <a:gd name="T18" fmla="*/ 773 w 825"/>
              <a:gd name="T19" fmla="*/ 0 h 464"/>
              <a:gd name="T20" fmla="*/ 810 w 825"/>
              <a:gd name="T21" fmla="*/ 15 h 464"/>
              <a:gd name="T22" fmla="*/ 825 w 825"/>
              <a:gd name="T23" fmla="*/ 5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4">
                <a:moveTo>
                  <a:pt x="825" y="52"/>
                </a:moveTo>
                <a:cubicBezTo>
                  <a:pt x="825" y="66"/>
                  <a:pt x="820" y="78"/>
                  <a:pt x="810" y="88"/>
                </a:cubicBezTo>
                <a:lnTo>
                  <a:pt x="449" y="449"/>
                </a:lnTo>
                <a:cubicBezTo>
                  <a:pt x="439" y="459"/>
                  <a:pt x="427" y="464"/>
                  <a:pt x="413" y="464"/>
                </a:cubicBezTo>
                <a:cubicBezTo>
                  <a:pt x="399" y="464"/>
                  <a:pt x="387" y="459"/>
                  <a:pt x="376" y="449"/>
                </a:cubicBezTo>
                <a:lnTo>
                  <a:pt x="16" y="88"/>
                </a:lnTo>
                <a:cubicBezTo>
                  <a:pt x="6" y="78"/>
                  <a:pt x="0" y="66"/>
                  <a:pt x="0" y="52"/>
                </a:cubicBezTo>
                <a:cubicBezTo>
                  <a:pt x="0" y="38"/>
                  <a:pt x="6" y="26"/>
                  <a:pt x="16" y="15"/>
                </a:cubicBezTo>
                <a:cubicBezTo>
                  <a:pt x="26" y="5"/>
                  <a:pt x="38" y="0"/>
                  <a:pt x="52" y="0"/>
                </a:cubicBezTo>
                <a:lnTo>
                  <a:pt x="773" y="0"/>
                </a:lnTo>
                <a:cubicBezTo>
                  <a:pt x="787" y="0"/>
                  <a:pt x="799" y="5"/>
                  <a:pt x="810" y="15"/>
                </a:cubicBezTo>
                <a:cubicBezTo>
                  <a:pt x="820" y="26"/>
                  <a:pt x="825" y="38"/>
                  <a:pt x="825"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0" name="Sort Up Icon"/>
          <p:cNvSpPr>
            <a:spLocks noChangeAspect="1"/>
          </p:cNvSpPr>
          <p:nvPr/>
        </p:nvSpPr>
        <p:spPr bwMode="auto">
          <a:xfrm>
            <a:off x="10374267" y="4804835"/>
            <a:ext cx="177800" cy="101600"/>
          </a:xfrm>
          <a:custGeom>
            <a:avLst/>
            <a:gdLst>
              <a:gd name="T0" fmla="*/ 825 w 825"/>
              <a:gd name="T1" fmla="*/ 412 h 464"/>
              <a:gd name="T2" fmla="*/ 809 w 825"/>
              <a:gd name="T3" fmla="*/ 449 h 464"/>
              <a:gd name="T4" fmla="*/ 773 w 825"/>
              <a:gd name="T5" fmla="*/ 464 h 464"/>
              <a:gd name="T6" fmla="*/ 52 w 825"/>
              <a:gd name="T7" fmla="*/ 464 h 464"/>
              <a:gd name="T8" fmla="*/ 16 w 825"/>
              <a:gd name="T9" fmla="*/ 449 h 464"/>
              <a:gd name="T10" fmla="*/ 0 w 825"/>
              <a:gd name="T11" fmla="*/ 412 h 464"/>
              <a:gd name="T12" fmla="*/ 16 w 825"/>
              <a:gd name="T13" fmla="*/ 376 h 464"/>
              <a:gd name="T14" fmla="*/ 376 w 825"/>
              <a:gd name="T15" fmla="*/ 15 h 464"/>
              <a:gd name="T16" fmla="*/ 412 w 825"/>
              <a:gd name="T17" fmla="*/ 0 h 464"/>
              <a:gd name="T18" fmla="*/ 449 w 825"/>
              <a:gd name="T19" fmla="*/ 15 h 464"/>
              <a:gd name="T20" fmla="*/ 809 w 825"/>
              <a:gd name="T21" fmla="*/ 376 h 464"/>
              <a:gd name="T22" fmla="*/ 825 w 825"/>
              <a:gd name="T23" fmla="*/ 41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4">
                <a:moveTo>
                  <a:pt x="825" y="412"/>
                </a:moveTo>
                <a:cubicBezTo>
                  <a:pt x="825" y="426"/>
                  <a:pt x="819" y="438"/>
                  <a:pt x="809" y="449"/>
                </a:cubicBezTo>
                <a:cubicBezTo>
                  <a:pt x="799" y="459"/>
                  <a:pt x="787" y="464"/>
                  <a:pt x="773" y="464"/>
                </a:cubicBezTo>
                <a:lnTo>
                  <a:pt x="52" y="464"/>
                </a:lnTo>
                <a:cubicBezTo>
                  <a:pt x="38" y="464"/>
                  <a:pt x="26" y="459"/>
                  <a:pt x="16" y="449"/>
                </a:cubicBezTo>
                <a:cubicBezTo>
                  <a:pt x="5" y="438"/>
                  <a:pt x="0" y="426"/>
                  <a:pt x="0" y="412"/>
                </a:cubicBezTo>
                <a:cubicBezTo>
                  <a:pt x="0" y="398"/>
                  <a:pt x="5" y="386"/>
                  <a:pt x="16" y="376"/>
                </a:cubicBezTo>
                <a:lnTo>
                  <a:pt x="376" y="15"/>
                </a:lnTo>
                <a:cubicBezTo>
                  <a:pt x="386" y="5"/>
                  <a:pt x="398" y="0"/>
                  <a:pt x="412" y="0"/>
                </a:cubicBezTo>
                <a:cubicBezTo>
                  <a:pt x="426" y="0"/>
                  <a:pt x="438" y="5"/>
                  <a:pt x="449" y="15"/>
                </a:cubicBezTo>
                <a:lnTo>
                  <a:pt x="809" y="376"/>
                </a:lnTo>
                <a:cubicBezTo>
                  <a:pt x="819" y="386"/>
                  <a:pt x="825" y="398"/>
                  <a:pt x="825"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1" name="Envelope Alt. Icon"/>
          <p:cNvSpPr>
            <a:spLocks noChangeAspect="1" noEditPoints="1"/>
          </p:cNvSpPr>
          <p:nvPr/>
        </p:nvSpPr>
        <p:spPr bwMode="auto">
          <a:xfrm>
            <a:off x="10757275" y="4732604"/>
            <a:ext cx="312738" cy="246063"/>
          </a:xfrm>
          <a:custGeom>
            <a:avLst/>
            <a:gdLst>
              <a:gd name="T0" fmla="*/ 1443 w 1443"/>
              <a:gd name="T1" fmla="*/ 366 h 1134"/>
              <a:gd name="T2" fmla="*/ 1443 w 1443"/>
              <a:gd name="T3" fmla="*/ 1005 h 1134"/>
              <a:gd name="T4" fmla="*/ 1405 w 1443"/>
              <a:gd name="T5" fmla="*/ 1096 h 1134"/>
              <a:gd name="T6" fmla="*/ 1314 w 1443"/>
              <a:gd name="T7" fmla="*/ 1134 h 1134"/>
              <a:gd name="T8" fmla="*/ 129 w 1443"/>
              <a:gd name="T9" fmla="*/ 1134 h 1134"/>
              <a:gd name="T10" fmla="*/ 38 w 1443"/>
              <a:gd name="T11" fmla="*/ 1096 h 1134"/>
              <a:gd name="T12" fmla="*/ 0 w 1443"/>
              <a:gd name="T13" fmla="*/ 1005 h 1134"/>
              <a:gd name="T14" fmla="*/ 0 w 1443"/>
              <a:gd name="T15" fmla="*/ 366 h 1134"/>
              <a:gd name="T16" fmla="*/ 81 w 1443"/>
              <a:gd name="T17" fmla="*/ 436 h 1134"/>
              <a:gd name="T18" fmla="*/ 482 w 1443"/>
              <a:gd name="T19" fmla="*/ 714 h 1134"/>
              <a:gd name="T20" fmla="*/ 556 w 1443"/>
              <a:gd name="T21" fmla="*/ 766 h 1134"/>
              <a:gd name="T22" fmla="*/ 632 w 1443"/>
              <a:gd name="T23" fmla="*/ 805 h 1134"/>
              <a:gd name="T24" fmla="*/ 721 w 1443"/>
              <a:gd name="T25" fmla="*/ 825 h 1134"/>
              <a:gd name="T26" fmla="*/ 721 w 1443"/>
              <a:gd name="T27" fmla="*/ 825 h 1134"/>
              <a:gd name="T28" fmla="*/ 722 w 1443"/>
              <a:gd name="T29" fmla="*/ 825 h 1134"/>
              <a:gd name="T30" fmla="*/ 811 w 1443"/>
              <a:gd name="T31" fmla="*/ 805 h 1134"/>
              <a:gd name="T32" fmla="*/ 887 w 1443"/>
              <a:gd name="T33" fmla="*/ 766 h 1134"/>
              <a:gd name="T34" fmla="*/ 961 w 1443"/>
              <a:gd name="T35" fmla="*/ 714 h 1134"/>
              <a:gd name="T36" fmla="*/ 1362 w 1443"/>
              <a:gd name="T37" fmla="*/ 436 h 1134"/>
              <a:gd name="T38" fmla="*/ 1443 w 1443"/>
              <a:gd name="T39" fmla="*/ 366 h 1134"/>
              <a:gd name="T40" fmla="*/ 1443 w 1443"/>
              <a:gd name="T41" fmla="*/ 129 h 1134"/>
              <a:gd name="T42" fmla="*/ 1403 w 1443"/>
              <a:gd name="T43" fmla="*/ 251 h 1134"/>
              <a:gd name="T44" fmla="*/ 1305 w 1443"/>
              <a:gd name="T45" fmla="*/ 350 h 1134"/>
              <a:gd name="T46" fmla="*/ 928 w 1443"/>
              <a:gd name="T47" fmla="*/ 611 h 1134"/>
              <a:gd name="T48" fmla="*/ 894 w 1443"/>
              <a:gd name="T49" fmla="*/ 636 h 1134"/>
              <a:gd name="T50" fmla="*/ 851 w 1443"/>
              <a:gd name="T51" fmla="*/ 667 h 1134"/>
              <a:gd name="T52" fmla="*/ 809 w 1443"/>
              <a:gd name="T53" fmla="*/ 693 h 1134"/>
              <a:gd name="T54" fmla="*/ 763 w 1443"/>
              <a:gd name="T55" fmla="*/ 714 h 1134"/>
              <a:gd name="T56" fmla="*/ 722 w 1443"/>
              <a:gd name="T57" fmla="*/ 722 h 1134"/>
              <a:gd name="T58" fmla="*/ 721 w 1443"/>
              <a:gd name="T59" fmla="*/ 722 h 1134"/>
              <a:gd name="T60" fmla="*/ 721 w 1443"/>
              <a:gd name="T61" fmla="*/ 722 h 1134"/>
              <a:gd name="T62" fmla="*/ 680 w 1443"/>
              <a:gd name="T63" fmla="*/ 714 h 1134"/>
              <a:gd name="T64" fmla="*/ 634 w 1443"/>
              <a:gd name="T65" fmla="*/ 693 h 1134"/>
              <a:gd name="T66" fmla="*/ 592 w 1443"/>
              <a:gd name="T67" fmla="*/ 667 h 1134"/>
              <a:gd name="T68" fmla="*/ 549 w 1443"/>
              <a:gd name="T69" fmla="*/ 636 h 1134"/>
              <a:gd name="T70" fmla="*/ 514 w 1443"/>
              <a:gd name="T71" fmla="*/ 611 h 1134"/>
              <a:gd name="T72" fmla="*/ 304 w 1443"/>
              <a:gd name="T73" fmla="*/ 464 h 1134"/>
              <a:gd name="T74" fmla="*/ 138 w 1443"/>
              <a:gd name="T75" fmla="*/ 350 h 1134"/>
              <a:gd name="T76" fmla="*/ 44 w 1443"/>
              <a:gd name="T77" fmla="*/ 257 h 1134"/>
              <a:gd name="T78" fmla="*/ 0 w 1443"/>
              <a:gd name="T79" fmla="*/ 147 h 1134"/>
              <a:gd name="T80" fmla="*/ 33 w 1443"/>
              <a:gd name="T81" fmla="*/ 42 h 1134"/>
              <a:gd name="T82" fmla="*/ 129 w 1443"/>
              <a:gd name="T83" fmla="*/ 0 h 1134"/>
              <a:gd name="T84" fmla="*/ 1314 w 1443"/>
              <a:gd name="T85" fmla="*/ 0 h 1134"/>
              <a:gd name="T86" fmla="*/ 1404 w 1443"/>
              <a:gd name="T87" fmla="*/ 38 h 1134"/>
              <a:gd name="T88" fmla="*/ 1443 w 1443"/>
              <a:gd name="T89" fmla="*/ 12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3" h="1134">
                <a:moveTo>
                  <a:pt x="1443" y="366"/>
                </a:moveTo>
                <a:lnTo>
                  <a:pt x="1443" y="1005"/>
                </a:lnTo>
                <a:cubicBezTo>
                  <a:pt x="1443" y="1040"/>
                  <a:pt x="1430" y="1071"/>
                  <a:pt x="1405" y="1096"/>
                </a:cubicBezTo>
                <a:cubicBezTo>
                  <a:pt x="1380" y="1121"/>
                  <a:pt x="1349" y="1134"/>
                  <a:pt x="1314" y="1134"/>
                </a:cubicBezTo>
                <a:lnTo>
                  <a:pt x="129" y="1134"/>
                </a:lnTo>
                <a:cubicBezTo>
                  <a:pt x="93" y="1134"/>
                  <a:pt x="63" y="1121"/>
                  <a:pt x="38" y="1096"/>
                </a:cubicBezTo>
                <a:cubicBezTo>
                  <a:pt x="13" y="1071"/>
                  <a:pt x="0" y="1040"/>
                  <a:pt x="0" y="1005"/>
                </a:cubicBezTo>
                <a:lnTo>
                  <a:pt x="0" y="366"/>
                </a:lnTo>
                <a:cubicBezTo>
                  <a:pt x="24" y="392"/>
                  <a:pt x="51" y="415"/>
                  <a:pt x="81" y="436"/>
                </a:cubicBezTo>
                <a:cubicBezTo>
                  <a:pt x="276" y="568"/>
                  <a:pt x="409" y="660"/>
                  <a:pt x="482" y="714"/>
                </a:cubicBezTo>
                <a:cubicBezTo>
                  <a:pt x="512" y="736"/>
                  <a:pt x="537" y="754"/>
                  <a:pt x="556" y="766"/>
                </a:cubicBezTo>
                <a:cubicBezTo>
                  <a:pt x="575" y="779"/>
                  <a:pt x="600" y="792"/>
                  <a:pt x="632" y="805"/>
                </a:cubicBezTo>
                <a:cubicBezTo>
                  <a:pt x="664" y="818"/>
                  <a:pt x="693" y="825"/>
                  <a:pt x="721" y="825"/>
                </a:cubicBezTo>
                <a:lnTo>
                  <a:pt x="721" y="825"/>
                </a:lnTo>
                <a:lnTo>
                  <a:pt x="722" y="825"/>
                </a:lnTo>
                <a:cubicBezTo>
                  <a:pt x="750" y="825"/>
                  <a:pt x="779" y="818"/>
                  <a:pt x="811" y="805"/>
                </a:cubicBezTo>
                <a:cubicBezTo>
                  <a:pt x="843" y="792"/>
                  <a:pt x="868" y="779"/>
                  <a:pt x="887" y="766"/>
                </a:cubicBezTo>
                <a:cubicBezTo>
                  <a:pt x="906" y="754"/>
                  <a:pt x="931" y="736"/>
                  <a:pt x="961" y="714"/>
                </a:cubicBezTo>
                <a:cubicBezTo>
                  <a:pt x="1053" y="648"/>
                  <a:pt x="1186" y="555"/>
                  <a:pt x="1362" y="436"/>
                </a:cubicBezTo>
                <a:cubicBezTo>
                  <a:pt x="1393" y="415"/>
                  <a:pt x="1420" y="392"/>
                  <a:pt x="1443" y="366"/>
                </a:cubicBezTo>
                <a:close/>
                <a:moveTo>
                  <a:pt x="1443" y="129"/>
                </a:moveTo>
                <a:cubicBezTo>
                  <a:pt x="1443" y="172"/>
                  <a:pt x="1430" y="212"/>
                  <a:pt x="1403" y="251"/>
                </a:cubicBezTo>
                <a:cubicBezTo>
                  <a:pt x="1377" y="289"/>
                  <a:pt x="1344" y="322"/>
                  <a:pt x="1305" y="350"/>
                </a:cubicBezTo>
                <a:cubicBezTo>
                  <a:pt x="1103" y="490"/>
                  <a:pt x="978" y="577"/>
                  <a:pt x="928" y="611"/>
                </a:cubicBezTo>
                <a:cubicBezTo>
                  <a:pt x="923" y="615"/>
                  <a:pt x="912" y="623"/>
                  <a:pt x="894" y="636"/>
                </a:cubicBezTo>
                <a:cubicBezTo>
                  <a:pt x="877" y="649"/>
                  <a:pt x="862" y="659"/>
                  <a:pt x="851" y="667"/>
                </a:cubicBezTo>
                <a:cubicBezTo>
                  <a:pt x="839" y="674"/>
                  <a:pt x="825" y="683"/>
                  <a:pt x="809" y="693"/>
                </a:cubicBezTo>
                <a:cubicBezTo>
                  <a:pt x="792" y="702"/>
                  <a:pt x="777" y="710"/>
                  <a:pt x="763" y="714"/>
                </a:cubicBezTo>
                <a:cubicBezTo>
                  <a:pt x="748" y="719"/>
                  <a:pt x="735" y="722"/>
                  <a:pt x="722" y="722"/>
                </a:cubicBezTo>
                <a:lnTo>
                  <a:pt x="721" y="722"/>
                </a:lnTo>
                <a:lnTo>
                  <a:pt x="721" y="722"/>
                </a:lnTo>
                <a:cubicBezTo>
                  <a:pt x="708" y="722"/>
                  <a:pt x="695" y="719"/>
                  <a:pt x="680" y="714"/>
                </a:cubicBezTo>
                <a:cubicBezTo>
                  <a:pt x="666" y="710"/>
                  <a:pt x="650" y="702"/>
                  <a:pt x="634" y="693"/>
                </a:cubicBezTo>
                <a:cubicBezTo>
                  <a:pt x="618" y="683"/>
                  <a:pt x="604" y="674"/>
                  <a:pt x="592" y="667"/>
                </a:cubicBezTo>
                <a:cubicBezTo>
                  <a:pt x="581" y="659"/>
                  <a:pt x="566" y="649"/>
                  <a:pt x="549" y="636"/>
                </a:cubicBezTo>
                <a:cubicBezTo>
                  <a:pt x="531" y="623"/>
                  <a:pt x="520" y="615"/>
                  <a:pt x="514" y="611"/>
                </a:cubicBezTo>
                <a:cubicBezTo>
                  <a:pt x="466" y="577"/>
                  <a:pt x="395" y="528"/>
                  <a:pt x="304" y="464"/>
                </a:cubicBezTo>
                <a:cubicBezTo>
                  <a:pt x="212" y="401"/>
                  <a:pt x="157" y="363"/>
                  <a:pt x="138" y="350"/>
                </a:cubicBezTo>
                <a:cubicBezTo>
                  <a:pt x="105" y="327"/>
                  <a:pt x="74" y="296"/>
                  <a:pt x="44" y="257"/>
                </a:cubicBezTo>
                <a:cubicBezTo>
                  <a:pt x="15" y="217"/>
                  <a:pt x="0" y="181"/>
                  <a:pt x="0" y="147"/>
                </a:cubicBezTo>
                <a:cubicBezTo>
                  <a:pt x="0" y="105"/>
                  <a:pt x="11" y="70"/>
                  <a:pt x="33" y="42"/>
                </a:cubicBezTo>
                <a:cubicBezTo>
                  <a:pt x="56" y="14"/>
                  <a:pt x="87" y="0"/>
                  <a:pt x="129" y="0"/>
                </a:cubicBezTo>
                <a:lnTo>
                  <a:pt x="1314" y="0"/>
                </a:lnTo>
                <a:cubicBezTo>
                  <a:pt x="1349" y="0"/>
                  <a:pt x="1379" y="13"/>
                  <a:pt x="1404" y="38"/>
                </a:cubicBezTo>
                <a:cubicBezTo>
                  <a:pt x="1430" y="63"/>
                  <a:pt x="1443" y="94"/>
                  <a:pt x="1443"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2" name="LinkedIn Icon"/>
          <p:cNvSpPr>
            <a:spLocks noChangeAspect="1" noEditPoints="1"/>
          </p:cNvSpPr>
          <p:nvPr/>
        </p:nvSpPr>
        <p:spPr bwMode="auto">
          <a:xfrm>
            <a:off x="11250616" y="4735779"/>
            <a:ext cx="239713" cy="239713"/>
          </a:xfrm>
          <a:custGeom>
            <a:avLst/>
            <a:gdLst>
              <a:gd name="T0" fmla="*/ 816 w 1110"/>
              <a:gd name="T1" fmla="*/ 330 h 1104"/>
              <a:gd name="T2" fmla="*/ 1032 w 1110"/>
              <a:gd name="T3" fmla="*/ 399 h 1104"/>
              <a:gd name="T4" fmla="*/ 1110 w 1110"/>
              <a:gd name="T5" fmla="*/ 604 h 1104"/>
              <a:gd name="T6" fmla="*/ 1110 w 1110"/>
              <a:gd name="T7" fmla="*/ 1076 h 1104"/>
              <a:gd name="T8" fmla="*/ 1102 w 1110"/>
              <a:gd name="T9" fmla="*/ 1096 h 1104"/>
              <a:gd name="T10" fmla="*/ 1082 w 1110"/>
              <a:gd name="T11" fmla="*/ 1104 h 1104"/>
              <a:gd name="T12" fmla="*/ 879 w 1110"/>
              <a:gd name="T13" fmla="*/ 1104 h 1104"/>
              <a:gd name="T14" fmla="*/ 860 w 1110"/>
              <a:gd name="T15" fmla="*/ 1096 h 1104"/>
              <a:gd name="T16" fmla="*/ 851 w 1110"/>
              <a:gd name="T17" fmla="*/ 1076 h 1104"/>
              <a:gd name="T18" fmla="*/ 851 w 1110"/>
              <a:gd name="T19" fmla="*/ 650 h 1104"/>
              <a:gd name="T20" fmla="*/ 830 w 1110"/>
              <a:gd name="T21" fmla="*/ 566 h 1104"/>
              <a:gd name="T22" fmla="*/ 753 w 1110"/>
              <a:gd name="T23" fmla="*/ 540 h 1104"/>
              <a:gd name="T24" fmla="*/ 653 w 1110"/>
              <a:gd name="T25" fmla="*/ 581 h 1104"/>
              <a:gd name="T26" fmla="*/ 625 w 1110"/>
              <a:gd name="T27" fmla="*/ 697 h 1104"/>
              <a:gd name="T28" fmla="*/ 625 w 1110"/>
              <a:gd name="T29" fmla="*/ 1076 h 1104"/>
              <a:gd name="T30" fmla="*/ 616 w 1110"/>
              <a:gd name="T31" fmla="*/ 1096 h 1104"/>
              <a:gd name="T32" fmla="*/ 596 w 1110"/>
              <a:gd name="T33" fmla="*/ 1104 h 1104"/>
              <a:gd name="T34" fmla="*/ 398 w 1110"/>
              <a:gd name="T35" fmla="*/ 1104 h 1104"/>
              <a:gd name="T36" fmla="*/ 378 w 1110"/>
              <a:gd name="T37" fmla="*/ 1096 h 1104"/>
              <a:gd name="T38" fmla="*/ 370 w 1110"/>
              <a:gd name="T39" fmla="*/ 1076 h 1104"/>
              <a:gd name="T40" fmla="*/ 370 w 1110"/>
              <a:gd name="T41" fmla="*/ 377 h 1104"/>
              <a:gd name="T42" fmla="*/ 378 w 1110"/>
              <a:gd name="T43" fmla="*/ 357 h 1104"/>
              <a:gd name="T44" fmla="*/ 398 w 1110"/>
              <a:gd name="T45" fmla="*/ 349 h 1104"/>
              <a:gd name="T46" fmla="*/ 590 w 1110"/>
              <a:gd name="T47" fmla="*/ 349 h 1104"/>
              <a:gd name="T48" fmla="*/ 607 w 1110"/>
              <a:gd name="T49" fmla="*/ 353 h 1104"/>
              <a:gd name="T50" fmla="*/ 616 w 1110"/>
              <a:gd name="T51" fmla="*/ 368 h 1104"/>
              <a:gd name="T52" fmla="*/ 618 w 1110"/>
              <a:gd name="T53" fmla="*/ 382 h 1104"/>
              <a:gd name="T54" fmla="*/ 618 w 1110"/>
              <a:gd name="T55" fmla="*/ 400 h 1104"/>
              <a:gd name="T56" fmla="*/ 816 w 1110"/>
              <a:gd name="T57" fmla="*/ 330 h 1104"/>
              <a:gd name="T58" fmla="*/ 234 w 1110"/>
              <a:gd name="T59" fmla="*/ 349 h 1104"/>
              <a:gd name="T60" fmla="*/ 253 w 1110"/>
              <a:gd name="T61" fmla="*/ 357 h 1104"/>
              <a:gd name="T62" fmla="*/ 262 w 1110"/>
              <a:gd name="T63" fmla="*/ 377 h 1104"/>
              <a:gd name="T64" fmla="*/ 262 w 1110"/>
              <a:gd name="T65" fmla="*/ 1076 h 1104"/>
              <a:gd name="T66" fmla="*/ 253 w 1110"/>
              <a:gd name="T67" fmla="*/ 1096 h 1104"/>
              <a:gd name="T68" fmla="*/ 234 w 1110"/>
              <a:gd name="T69" fmla="*/ 1104 h 1104"/>
              <a:gd name="T70" fmla="*/ 36 w 1110"/>
              <a:gd name="T71" fmla="*/ 1104 h 1104"/>
              <a:gd name="T72" fmla="*/ 16 w 1110"/>
              <a:gd name="T73" fmla="*/ 1096 h 1104"/>
              <a:gd name="T74" fmla="*/ 7 w 1110"/>
              <a:gd name="T75" fmla="*/ 1076 h 1104"/>
              <a:gd name="T76" fmla="*/ 7 w 1110"/>
              <a:gd name="T77" fmla="*/ 377 h 1104"/>
              <a:gd name="T78" fmla="*/ 16 w 1110"/>
              <a:gd name="T79" fmla="*/ 357 h 1104"/>
              <a:gd name="T80" fmla="*/ 36 w 1110"/>
              <a:gd name="T81" fmla="*/ 349 h 1104"/>
              <a:gd name="T82" fmla="*/ 234 w 1110"/>
              <a:gd name="T83" fmla="*/ 349 h 1104"/>
              <a:gd name="T84" fmla="*/ 135 w 1110"/>
              <a:gd name="T85" fmla="*/ 0 h 1104"/>
              <a:gd name="T86" fmla="*/ 230 w 1110"/>
              <a:gd name="T87" fmla="*/ 40 h 1104"/>
              <a:gd name="T88" fmla="*/ 269 w 1110"/>
              <a:gd name="T89" fmla="*/ 135 h 1104"/>
              <a:gd name="T90" fmla="*/ 230 w 1110"/>
              <a:gd name="T91" fmla="*/ 230 h 1104"/>
              <a:gd name="T92" fmla="*/ 135 w 1110"/>
              <a:gd name="T93" fmla="*/ 269 h 1104"/>
              <a:gd name="T94" fmla="*/ 40 w 1110"/>
              <a:gd name="T95" fmla="*/ 230 h 1104"/>
              <a:gd name="T96" fmla="*/ 0 w 1110"/>
              <a:gd name="T97" fmla="*/ 135 h 1104"/>
              <a:gd name="T98" fmla="*/ 40 w 1110"/>
              <a:gd name="T99" fmla="*/ 40 h 1104"/>
              <a:gd name="T100" fmla="*/ 135 w 1110"/>
              <a:gd name="T101" fmla="*/ 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10" h="1104">
                <a:moveTo>
                  <a:pt x="816" y="330"/>
                </a:moveTo>
                <a:cubicBezTo>
                  <a:pt x="908" y="330"/>
                  <a:pt x="980" y="353"/>
                  <a:pt x="1032" y="399"/>
                </a:cubicBezTo>
                <a:cubicBezTo>
                  <a:pt x="1084" y="445"/>
                  <a:pt x="1110" y="513"/>
                  <a:pt x="1110" y="604"/>
                </a:cubicBezTo>
                <a:lnTo>
                  <a:pt x="1110" y="1076"/>
                </a:lnTo>
                <a:cubicBezTo>
                  <a:pt x="1110" y="1083"/>
                  <a:pt x="1107" y="1090"/>
                  <a:pt x="1102" y="1096"/>
                </a:cubicBezTo>
                <a:cubicBezTo>
                  <a:pt x="1096" y="1101"/>
                  <a:pt x="1090" y="1104"/>
                  <a:pt x="1082" y="1104"/>
                </a:cubicBezTo>
                <a:lnTo>
                  <a:pt x="879" y="1104"/>
                </a:lnTo>
                <a:cubicBezTo>
                  <a:pt x="872" y="1104"/>
                  <a:pt x="865" y="1101"/>
                  <a:pt x="860" y="1096"/>
                </a:cubicBezTo>
                <a:cubicBezTo>
                  <a:pt x="854" y="1090"/>
                  <a:pt x="851" y="1083"/>
                  <a:pt x="851" y="1076"/>
                </a:cubicBezTo>
                <a:lnTo>
                  <a:pt x="851" y="650"/>
                </a:lnTo>
                <a:cubicBezTo>
                  <a:pt x="851" y="612"/>
                  <a:pt x="844" y="584"/>
                  <a:pt x="830" y="566"/>
                </a:cubicBezTo>
                <a:cubicBezTo>
                  <a:pt x="816" y="548"/>
                  <a:pt x="790" y="540"/>
                  <a:pt x="753" y="540"/>
                </a:cubicBezTo>
                <a:cubicBezTo>
                  <a:pt x="706" y="540"/>
                  <a:pt x="672" y="553"/>
                  <a:pt x="653" y="581"/>
                </a:cubicBezTo>
                <a:cubicBezTo>
                  <a:pt x="634" y="609"/>
                  <a:pt x="625" y="647"/>
                  <a:pt x="625" y="697"/>
                </a:cubicBezTo>
                <a:lnTo>
                  <a:pt x="625" y="1076"/>
                </a:lnTo>
                <a:cubicBezTo>
                  <a:pt x="625" y="1083"/>
                  <a:pt x="622" y="1090"/>
                  <a:pt x="616" y="1096"/>
                </a:cubicBezTo>
                <a:cubicBezTo>
                  <a:pt x="611" y="1101"/>
                  <a:pt x="604" y="1104"/>
                  <a:pt x="596" y="1104"/>
                </a:cubicBezTo>
                <a:lnTo>
                  <a:pt x="398" y="1104"/>
                </a:lnTo>
                <a:cubicBezTo>
                  <a:pt x="390" y="1104"/>
                  <a:pt x="384" y="1101"/>
                  <a:pt x="378" y="1096"/>
                </a:cubicBezTo>
                <a:cubicBezTo>
                  <a:pt x="372" y="1090"/>
                  <a:pt x="370" y="1083"/>
                  <a:pt x="370" y="1076"/>
                </a:cubicBezTo>
                <a:lnTo>
                  <a:pt x="370" y="377"/>
                </a:lnTo>
                <a:cubicBezTo>
                  <a:pt x="370" y="369"/>
                  <a:pt x="372" y="363"/>
                  <a:pt x="378" y="357"/>
                </a:cubicBezTo>
                <a:cubicBezTo>
                  <a:pt x="384" y="352"/>
                  <a:pt x="390" y="349"/>
                  <a:pt x="398" y="349"/>
                </a:cubicBezTo>
                <a:lnTo>
                  <a:pt x="590" y="349"/>
                </a:lnTo>
                <a:cubicBezTo>
                  <a:pt x="597" y="349"/>
                  <a:pt x="603" y="350"/>
                  <a:pt x="607" y="353"/>
                </a:cubicBezTo>
                <a:cubicBezTo>
                  <a:pt x="611" y="356"/>
                  <a:pt x="614" y="360"/>
                  <a:pt x="616" y="368"/>
                </a:cubicBezTo>
                <a:cubicBezTo>
                  <a:pt x="617" y="375"/>
                  <a:pt x="618" y="380"/>
                  <a:pt x="618" y="382"/>
                </a:cubicBezTo>
                <a:cubicBezTo>
                  <a:pt x="618" y="385"/>
                  <a:pt x="618" y="391"/>
                  <a:pt x="618" y="400"/>
                </a:cubicBezTo>
                <a:cubicBezTo>
                  <a:pt x="668" y="354"/>
                  <a:pt x="734" y="330"/>
                  <a:pt x="816" y="330"/>
                </a:cubicBezTo>
                <a:close/>
                <a:moveTo>
                  <a:pt x="234" y="349"/>
                </a:moveTo>
                <a:cubicBezTo>
                  <a:pt x="241" y="349"/>
                  <a:pt x="248" y="352"/>
                  <a:pt x="253" y="357"/>
                </a:cubicBezTo>
                <a:cubicBezTo>
                  <a:pt x="259" y="363"/>
                  <a:pt x="262" y="369"/>
                  <a:pt x="262" y="377"/>
                </a:cubicBezTo>
                <a:lnTo>
                  <a:pt x="262" y="1076"/>
                </a:lnTo>
                <a:cubicBezTo>
                  <a:pt x="262" y="1083"/>
                  <a:pt x="259" y="1090"/>
                  <a:pt x="253" y="1096"/>
                </a:cubicBezTo>
                <a:cubicBezTo>
                  <a:pt x="248" y="1101"/>
                  <a:pt x="241" y="1104"/>
                  <a:pt x="234" y="1104"/>
                </a:cubicBezTo>
                <a:lnTo>
                  <a:pt x="36" y="1104"/>
                </a:lnTo>
                <a:cubicBezTo>
                  <a:pt x="28" y="1104"/>
                  <a:pt x="21" y="1101"/>
                  <a:pt x="16" y="1096"/>
                </a:cubicBezTo>
                <a:cubicBezTo>
                  <a:pt x="10" y="1090"/>
                  <a:pt x="7" y="1083"/>
                  <a:pt x="7" y="1076"/>
                </a:cubicBezTo>
                <a:lnTo>
                  <a:pt x="7" y="377"/>
                </a:lnTo>
                <a:cubicBezTo>
                  <a:pt x="7" y="369"/>
                  <a:pt x="10" y="363"/>
                  <a:pt x="16" y="357"/>
                </a:cubicBezTo>
                <a:cubicBezTo>
                  <a:pt x="21" y="352"/>
                  <a:pt x="28" y="349"/>
                  <a:pt x="36" y="349"/>
                </a:cubicBezTo>
                <a:lnTo>
                  <a:pt x="234" y="349"/>
                </a:lnTo>
                <a:close/>
                <a:moveTo>
                  <a:pt x="135" y="0"/>
                </a:moveTo>
                <a:cubicBezTo>
                  <a:pt x="172" y="0"/>
                  <a:pt x="203" y="13"/>
                  <a:pt x="230" y="40"/>
                </a:cubicBezTo>
                <a:cubicBezTo>
                  <a:pt x="256" y="66"/>
                  <a:pt x="269" y="98"/>
                  <a:pt x="269" y="135"/>
                </a:cubicBezTo>
                <a:cubicBezTo>
                  <a:pt x="269" y="172"/>
                  <a:pt x="256" y="203"/>
                  <a:pt x="230" y="230"/>
                </a:cubicBezTo>
                <a:cubicBezTo>
                  <a:pt x="203" y="256"/>
                  <a:pt x="172" y="269"/>
                  <a:pt x="135" y="269"/>
                </a:cubicBezTo>
                <a:cubicBezTo>
                  <a:pt x="98" y="269"/>
                  <a:pt x="66" y="256"/>
                  <a:pt x="40" y="230"/>
                </a:cubicBezTo>
                <a:cubicBezTo>
                  <a:pt x="13" y="203"/>
                  <a:pt x="0" y="172"/>
                  <a:pt x="0" y="135"/>
                </a:cubicBezTo>
                <a:cubicBezTo>
                  <a:pt x="0" y="98"/>
                  <a:pt x="13" y="66"/>
                  <a:pt x="40" y="40"/>
                </a:cubicBezTo>
                <a:cubicBezTo>
                  <a:pt x="66" y="13"/>
                  <a:pt x="98" y="0"/>
                  <a:pt x="135"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3" name="Undo Icon"/>
          <p:cNvSpPr>
            <a:spLocks noChangeAspect="1"/>
          </p:cNvSpPr>
          <p:nvPr/>
        </p:nvSpPr>
        <p:spPr bwMode="auto">
          <a:xfrm>
            <a:off x="601075" y="5242334"/>
            <a:ext cx="266700" cy="268288"/>
          </a:xfrm>
          <a:custGeom>
            <a:avLst/>
            <a:gdLst>
              <a:gd name="T0" fmla="*/ 1236 w 1236"/>
              <a:gd name="T1" fmla="*/ 618 h 1236"/>
              <a:gd name="T2" fmla="*/ 1187 w 1236"/>
              <a:gd name="T3" fmla="*/ 858 h 1236"/>
              <a:gd name="T4" fmla="*/ 1055 w 1236"/>
              <a:gd name="T5" fmla="*/ 1055 h 1236"/>
              <a:gd name="T6" fmla="*/ 858 w 1236"/>
              <a:gd name="T7" fmla="*/ 1187 h 1236"/>
              <a:gd name="T8" fmla="*/ 618 w 1236"/>
              <a:gd name="T9" fmla="*/ 1236 h 1236"/>
              <a:gd name="T10" fmla="*/ 347 w 1236"/>
              <a:gd name="T11" fmla="*/ 1175 h 1236"/>
              <a:gd name="T12" fmla="*/ 133 w 1236"/>
              <a:gd name="T13" fmla="*/ 1004 h 1236"/>
              <a:gd name="T14" fmla="*/ 14 w 1236"/>
              <a:gd name="T15" fmla="*/ 753 h 1236"/>
              <a:gd name="T16" fmla="*/ 20 w 1236"/>
              <a:gd name="T17" fmla="*/ 731 h 1236"/>
              <a:gd name="T18" fmla="*/ 40 w 1236"/>
              <a:gd name="T19" fmla="*/ 721 h 1236"/>
              <a:gd name="T20" fmla="*/ 200 w 1236"/>
              <a:gd name="T21" fmla="*/ 721 h 1236"/>
              <a:gd name="T22" fmla="*/ 224 w 1236"/>
              <a:gd name="T23" fmla="*/ 740 h 1236"/>
              <a:gd name="T24" fmla="*/ 373 w 1236"/>
              <a:gd name="T25" fmla="*/ 950 h 1236"/>
              <a:gd name="T26" fmla="*/ 618 w 1236"/>
              <a:gd name="T27" fmla="*/ 1030 h 1236"/>
              <a:gd name="T28" fmla="*/ 778 w 1236"/>
              <a:gd name="T29" fmla="*/ 998 h 1236"/>
              <a:gd name="T30" fmla="*/ 909 w 1236"/>
              <a:gd name="T31" fmla="*/ 910 h 1236"/>
              <a:gd name="T32" fmla="*/ 998 w 1236"/>
              <a:gd name="T33" fmla="*/ 778 h 1236"/>
              <a:gd name="T34" fmla="*/ 1030 w 1236"/>
              <a:gd name="T35" fmla="*/ 618 h 1236"/>
              <a:gd name="T36" fmla="*/ 998 w 1236"/>
              <a:gd name="T37" fmla="*/ 458 h 1236"/>
              <a:gd name="T38" fmla="*/ 909 w 1236"/>
              <a:gd name="T39" fmla="*/ 327 h 1236"/>
              <a:gd name="T40" fmla="*/ 778 w 1236"/>
              <a:gd name="T41" fmla="*/ 238 h 1236"/>
              <a:gd name="T42" fmla="*/ 618 w 1236"/>
              <a:gd name="T43" fmla="*/ 206 h 1236"/>
              <a:gd name="T44" fmla="*/ 467 w 1236"/>
              <a:gd name="T45" fmla="*/ 234 h 1236"/>
              <a:gd name="T46" fmla="*/ 338 w 1236"/>
              <a:gd name="T47" fmla="*/ 316 h 1236"/>
              <a:gd name="T48" fmla="*/ 448 w 1236"/>
              <a:gd name="T49" fmla="*/ 427 h 1236"/>
              <a:gd name="T50" fmla="*/ 459 w 1236"/>
              <a:gd name="T51" fmla="*/ 483 h 1236"/>
              <a:gd name="T52" fmla="*/ 412 w 1236"/>
              <a:gd name="T53" fmla="*/ 515 h 1236"/>
              <a:gd name="T54" fmla="*/ 51 w 1236"/>
              <a:gd name="T55" fmla="*/ 515 h 1236"/>
              <a:gd name="T56" fmla="*/ 15 w 1236"/>
              <a:gd name="T57" fmla="*/ 500 h 1236"/>
              <a:gd name="T58" fmla="*/ 0 w 1236"/>
              <a:gd name="T59" fmla="*/ 464 h 1236"/>
              <a:gd name="T60" fmla="*/ 0 w 1236"/>
              <a:gd name="T61" fmla="*/ 103 h 1236"/>
              <a:gd name="T62" fmla="*/ 32 w 1236"/>
              <a:gd name="T63" fmla="*/ 55 h 1236"/>
              <a:gd name="T64" fmla="*/ 87 w 1236"/>
              <a:gd name="T65" fmla="*/ 67 h 1236"/>
              <a:gd name="T66" fmla="*/ 192 w 1236"/>
              <a:gd name="T67" fmla="*/ 170 h 1236"/>
              <a:gd name="T68" fmla="*/ 389 w 1236"/>
              <a:gd name="T69" fmla="*/ 44 h 1236"/>
              <a:gd name="T70" fmla="*/ 618 w 1236"/>
              <a:gd name="T71" fmla="*/ 0 h 1236"/>
              <a:gd name="T72" fmla="*/ 858 w 1236"/>
              <a:gd name="T73" fmla="*/ 49 h 1236"/>
              <a:gd name="T74" fmla="*/ 1055 w 1236"/>
              <a:gd name="T75" fmla="*/ 181 h 1236"/>
              <a:gd name="T76" fmla="*/ 1187 w 1236"/>
              <a:gd name="T77" fmla="*/ 378 h 1236"/>
              <a:gd name="T78" fmla="*/ 1236 w 1236"/>
              <a:gd name="T79"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6" h="1236">
                <a:moveTo>
                  <a:pt x="1236" y="618"/>
                </a:moveTo>
                <a:cubicBezTo>
                  <a:pt x="1236" y="702"/>
                  <a:pt x="1220" y="782"/>
                  <a:pt x="1187" y="858"/>
                </a:cubicBezTo>
                <a:cubicBezTo>
                  <a:pt x="1154" y="934"/>
                  <a:pt x="1110" y="1000"/>
                  <a:pt x="1055" y="1055"/>
                </a:cubicBezTo>
                <a:cubicBezTo>
                  <a:pt x="1000" y="1111"/>
                  <a:pt x="934" y="1155"/>
                  <a:pt x="858" y="1187"/>
                </a:cubicBezTo>
                <a:cubicBezTo>
                  <a:pt x="782" y="1220"/>
                  <a:pt x="702" y="1236"/>
                  <a:pt x="618" y="1236"/>
                </a:cubicBezTo>
                <a:cubicBezTo>
                  <a:pt x="522" y="1236"/>
                  <a:pt x="432" y="1216"/>
                  <a:pt x="347" y="1175"/>
                </a:cubicBezTo>
                <a:cubicBezTo>
                  <a:pt x="263" y="1134"/>
                  <a:pt x="191" y="1077"/>
                  <a:pt x="133" y="1004"/>
                </a:cubicBezTo>
                <a:cubicBezTo>
                  <a:pt x="75" y="930"/>
                  <a:pt x="35" y="846"/>
                  <a:pt x="14" y="753"/>
                </a:cubicBezTo>
                <a:cubicBezTo>
                  <a:pt x="13" y="745"/>
                  <a:pt x="14" y="738"/>
                  <a:pt x="20" y="731"/>
                </a:cubicBezTo>
                <a:cubicBezTo>
                  <a:pt x="25" y="724"/>
                  <a:pt x="31" y="721"/>
                  <a:pt x="40" y="721"/>
                </a:cubicBezTo>
                <a:lnTo>
                  <a:pt x="200" y="721"/>
                </a:lnTo>
                <a:cubicBezTo>
                  <a:pt x="213" y="721"/>
                  <a:pt x="221" y="727"/>
                  <a:pt x="224" y="740"/>
                </a:cubicBezTo>
                <a:cubicBezTo>
                  <a:pt x="251" y="827"/>
                  <a:pt x="301" y="897"/>
                  <a:pt x="373" y="950"/>
                </a:cubicBezTo>
                <a:cubicBezTo>
                  <a:pt x="446" y="1004"/>
                  <a:pt x="527" y="1030"/>
                  <a:pt x="618" y="1030"/>
                </a:cubicBezTo>
                <a:cubicBezTo>
                  <a:pt x="674" y="1030"/>
                  <a:pt x="727" y="1019"/>
                  <a:pt x="778" y="998"/>
                </a:cubicBezTo>
                <a:cubicBezTo>
                  <a:pt x="829" y="976"/>
                  <a:pt x="872" y="947"/>
                  <a:pt x="909" y="910"/>
                </a:cubicBezTo>
                <a:cubicBezTo>
                  <a:pt x="946" y="872"/>
                  <a:pt x="976" y="829"/>
                  <a:pt x="998" y="778"/>
                </a:cubicBezTo>
                <a:cubicBezTo>
                  <a:pt x="1019" y="727"/>
                  <a:pt x="1030" y="674"/>
                  <a:pt x="1030" y="618"/>
                </a:cubicBezTo>
                <a:cubicBezTo>
                  <a:pt x="1030" y="562"/>
                  <a:pt x="1019" y="509"/>
                  <a:pt x="998" y="458"/>
                </a:cubicBezTo>
                <a:cubicBezTo>
                  <a:pt x="976" y="408"/>
                  <a:pt x="946" y="364"/>
                  <a:pt x="909" y="327"/>
                </a:cubicBezTo>
                <a:cubicBezTo>
                  <a:pt x="872" y="290"/>
                  <a:pt x="829" y="260"/>
                  <a:pt x="778" y="238"/>
                </a:cubicBezTo>
                <a:cubicBezTo>
                  <a:pt x="727" y="217"/>
                  <a:pt x="674" y="206"/>
                  <a:pt x="618" y="206"/>
                </a:cubicBezTo>
                <a:cubicBezTo>
                  <a:pt x="565" y="206"/>
                  <a:pt x="515" y="215"/>
                  <a:pt x="467" y="234"/>
                </a:cubicBezTo>
                <a:cubicBezTo>
                  <a:pt x="418" y="254"/>
                  <a:pt x="375" y="281"/>
                  <a:pt x="338" y="316"/>
                </a:cubicBezTo>
                <a:lnTo>
                  <a:pt x="448" y="427"/>
                </a:lnTo>
                <a:cubicBezTo>
                  <a:pt x="465" y="443"/>
                  <a:pt x="469" y="462"/>
                  <a:pt x="459" y="483"/>
                </a:cubicBezTo>
                <a:cubicBezTo>
                  <a:pt x="450" y="504"/>
                  <a:pt x="434" y="515"/>
                  <a:pt x="412" y="515"/>
                </a:cubicBezTo>
                <a:lnTo>
                  <a:pt x="51" y="515"/>
                </a:lnTo>
                <a:cubicBezTo>
                  <a:pt x="37" y="515"/>
                  <a:pt x="25" y="510"/>
                  <a:pt x="15" y="500"/>
                </a:cubicBezTo>
                <a:cubicBezTo>
                  <a:pt x="5" y="490"/>
                  <a:pt x="0" y="477"/>
                  <a:pt x="0" y="464"/>
                </a:cubicBezTo>
                <a:lnTo>
                  <a:pt x="0" y="103"/>
                </a:lnTo>
                <a:cubicBezTo>
                  <a:pt x="0" y="80"/>
                  <a:pt x="10" y="64"/>
                  <a:pt x="32" y="55"/>
                </a:cubicBezTo>
                <a:cubicBezTo>
                  <a:pt x="53" y="46"/>
                  <a:pt x="71" y="50"/>
                  <a:pt x="87" y="67"/>
                </a:cubicBezTo>
                <a:lnTo>
                  <a:pt x="192" y="170"/>
                </a:lnTo>
                <a:cubicBezTo>
                  <a:pt x="250" y="116"/>
                  <a:pt x="315" y="74"/>
                  <a:pt x="389" y="44"/>
                </a:cubicBezTo>
                <a:cubicBezTo>
                  <a:pt x="463" y="15"/>
                  <a:pt x="539" y="0"/>
                  <a:pt x="618" y="0"/>
                </a:cubicBezTo>
                <a:cubicBezTo>
                  <a:pt x="702" y="0"/>
                  <a:pt x="782" y="16"/>
                  <a:pt x="858" y="49"/>
                </a:cubicBezTo>
                <a:cubicBezTo>
                  <a:pt x="934" y="82"/>
                  <a:pt x="1000" y="126"/>
                  <a:pt x="1055" y="181"/>
                </a:cubicBezTo>
                <a:cubicBezTo>
                  <a:pt x="1110" y="236"/>
                  <a:pt x="1154" y="302"/>
                  <a:pt x="1187" y="378"/>
                </a:cubicBezTo>
                <a:cubicBezTo>
                  <a:pt x="1220" y="454"/>
                  <a:pt x="1236" y="534"/>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4" name="Legal Icon"/>
          <p:cNvSpPr>
            <a:spLocks noChangeAspect="1"/>
          </p:cNvSpPr>
          <p:nvPr/>
        </p:nvSpPr>
        <p:spPr bwMode="auto">
          <a:xfrm>
            <a:off x="1028535" y="5225666"/>
            <a:ext cx="301625" cy="301625"/>
          </a:xfrm>
          <a:custGeom>
            <a:avLst/>
            <a:gdLst>
              <a:gd name="T0" fmla="*/ 1364 w 1394"/>
              <a:gd name="T1" fmla="*/ 1277 h 1394"/>
              <a:gd name="T2" fmla="*/ 1204 w 1394"/>
              <a:gd name="T3" fmla="*/ 1394 h 1394"/>
              <a:gd name="T4" fmla="*/ 840 w 1394"/>
              <a:gd name="T5" fmla="*/ 1071 h 1394"/>
              <a:gd name="T6" fmla="*/ 844 w 1394"/>
              <a:gd name="T7" fmla="*/ 921 h 1394"/>
              <a:gd name="T8" fmla="*/ 536 w 1394"/>
              <a:gd name="T9" fmla="*/ 817 h 1394"/>
              <a:gd name="T10" fmla="*/ 481 w 1394"/>
              <a:gd name="T11" fmla="*/ 817 h 1394"/>
              <a:gd name="T12" fmla="*/ 502 w 1394"/>
              <a:gd name="T13" fmla="*/ 837 h 1394"/>
              <a:gd name="T14" fmla="*/ 518 w 1394"/>
              <a:gd name="T15" fmla="*/ 857 h 1394"/>
              <a:gd name="T16" fmla="*/ 527 w 1394"/>
              <a:gd name="T17" fmla="*/ 881 h 1394"/>
              <a:gd name="T18" fmla="*/ 506 w 1394"/>
              <a:gd name="T19" fmla="*/ 950 h 1394"/>
              <a:gd name="T20" fmla="*/ 477 w 1394"/>
              <a:gd name="T21" fmla="*/ 981 h 1394"/>
              <a:gd name="T22" fmla="*/ 444 w 1394"/>
              <a:gd name="T23" fmla="*/ 1007 h 1394"/>
              <a:gd name="T24" fmla="*/ 406 w 1394"/>
              <a:gd name="T25" fmla="*/ 1018 h 1394"/>
              <a:gd name="T26" fmla="*/ 23 w 1394"/>
              <a:gd name="T27" fmla="*/ 667 h 1394"/>
              <a:gd name="T28" fmla="*/ 4 w 1394"/>
              <a:gd name="T29" fmla="*/ 591 h 1394"/>
              <a:gd name="T30" fmla="*/ 23 w 1394"/>
              <a:gd name="T31" fmla="*/ 556 h 1394"/>
              <a:gd name="T32" fmla="*/ 53 w 1394"/>
              <a:gd name="T33" fmla="*/ 526 h 1394"/>
              <a:gd name="T34" fmla="*/ 122 w 1394"/>
              <a:gd name="T35" fmla="*/ 490 h 1394"/>
              <a:gd name="T36" fmla="*/ 150 w 1394"/>
              <a:gd name="T37" fmla="*/ 495 h 1394"/>
              <a:gd name="T38" fmla="*/ 172 w 1394"/>
              <a:gd name="T39" fmla="*/ 508 h 1394"/>
              <a:gd name="T40" fmla="*/ 192 w 1394"/>
              <a:gd name="T41" fmla="*/ 526 h 1394"/>
              <a:gd name="T42" fmla="*/ 190 w 1394"/>
              <a:gd name="T43" fmla="*/ 509 h 1394"/>
              <a:gd name="T44" fmla="*/ 481 w 1394"/>
              <a:gd name="T45" fmla="*/ 202 h 1394"/>
              <a:gd name="T46" fmla="*/ 536 w 1394"/>
              <a:gd name="T47" fmla="*/ 202 h 1394"/>
              <a:gd name="T48" fmla="*/ 516 w 1394"/>
              <a:gd name="T49" fmla="*/ 181 h 1394"/>
              <a:gd name="T50" fmla="*/ 500 w 1394"/>
              <a:gd name="T51" fmla="*/ 161 h 1394"/>
              <a:gd name="T52" fmla="*/ 491 w 1394"/>
              <a:gd name="T53" fmla="*/ 137 h 1394"/>
              <a:gd name="T54" fmla="*/ 512 w 1394"/>
              <a:gd name="T55" fmla="*/ 68 h 1394"/>
              <a:gd name="T56" fmla="*/ 541 w 1394"/>
              <a:gd name="T57" fmla="*/ 37 h 1394"/>
              <a:gd name="T58" fmla="*/ 573 w 1394"/>
              <a:gd name="T59" fmla="*/ 11 h 1394"/>
              <a:gd name="T60" fmla="*/ 612 w 1394"/>
              <a:gd name="T61" fmla="*/ 0 h 1394"/>
              <a:gd name="T62" fmla="*/ 995 w 1394"/>
              <a:gd name="T63" fmla="*/ 351 h 1394"/>
              <a:gd name="T64" fmla="*/ 1014 w 1394"/>
              <a:gd name="T65" fmla="*/ 427 h 1394"/>
              <a:gd name="T66" fmla="*/ 994 w 1394"/>
              <a:gd name="T67" fmla="*/ 462 h 1394"/>
              <a:gd name="T68" fmla="*/ 965 w 1394"/>
              <a:gd name="T69" fmla="*/ 493 h 1394"/>
              <a:gd name="T70" fmla="*/ 895 w 1394"/>
              <a:gd name="T71" fmla="*/ 528 h 1394"/>
              <a:gd name="T72" fmla="*/ 867 w 1394"/>
              <a:gd name="T73" fmla="*/ 523 h 1394"/>
              <a:gd name="T74" fmla="*/ 846 w 1394"/>
              <a:gd name="T75" fmla="*/ 510 h 1394"/>
              <a:gd name="T76" fmla="*/ 826 w 1394"/>
              <a:gd name="T77" fmla="*/ 492 h 1394"/>
              <a:gd name="T78" fmla="*/ 828 w 1394"/>
              <a:gd name="T79" fmla="*/ 509 h 1394"/>
              <a:gd name="T80" fmla="*/ 715 w 1394"/>
              <a:gd name="T81" fmla="*/ 638 h 1394"/>
              <a:gd name="T82" fmla="*/ 998 w 1394"/>
              <a:gd name="T83" fmla="*/ 809 h 1394"/>
              <a:gd name="T84" fmla="*/ 1364 w 1394"/>
              <a:gd name="T85" fmla="*/ 1131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4" h="1394">
                <a:moveTo>
                  <a:pt x="1394" y="1205"/>
                </a:moveTo>
                <a:cubicBezTo>
                  <a:pt x="1394" y="1233"/>
                  <a:pt x="1384" y="1257"/>
                  <a:pt x="1364" y="1277"/>
                </a:cubicBezTo>
                <a:lnTo>
                  <a:pt x="1278" y="1364"/>
                </a:lnTo>
                <a:cubicBezTo>
                  <a:pt x="1257" y="1384"/>
                  <a:pt x="1232" y="1394"/>
                  <a:pt x="1204" y="1394"/>
                </a:cubicBezTo>
                <a:cubicBezTo>
                  <a:pt x="1176" y="1394"/>
                  <a:pt x="1152" y="1384"/>
                  <a:pt x="1132" y="1364"/>
                </a:cubicBezTo>
                <a:lnTo>
                  <a:pt x="840" y="1071"/>
                </a:lnTo>
                <a:cubicBezTo>
                  <a:pt x="819" y="1052"/>
                  <a:pt x="809" y="1028"/>
                  <a:pt x="809" y="999"/>
                </a:cubicBezTo>
                <a:cubicBezTo>
                  <a:pt x="809" y="970"/>
                  <a:pt x="821" y="944"/>
                  <a:pt x="844" y="921"/>
                </a:cubicBezTo>
                <a:lnTo>
                  <a:pt x="638" y="715"/>
                </a:lnTo>
                <a:lnTo>
                  <a:pt x="536" y="817"/>
                </a:lnTo>
                <a:cubicBezTo>
                  <a:pt x="529" y="824"/>
                  <a:pt x="520" y="828"/>
                  <a:pt x="509" y="828"/>
                </a:cubicBezTo>
                <a:cubicBezTo>
                  <a:pt x="498" y="828"/>
                  <a:pt x="489" y="824"/>
                  <a:pt x="481" y="817"/>
                </a:cubicBezTo>
                <a:cubicBezTo>
                  <a:pt x="483" y="818"/>
                  <a:pt x="486" y="821"/>
                  <a:pt x="492" y="826"/>
                </a:cubicBezTo>
                <a:cubicBezTo>
                  <a:pt x="497" y="832"/>
                  <a:pt x="501" y="835"/>
                  <a:pt x="502" y="837"/>
                </a:cubicBezTo>
                <a:cubicBezTo>
                  <a:pt x="503" y="838"/>
                  <a:pt x="505" y="841"/>
                  <a:pt x="510" y="846"/>
                </a:cubicBezTo>
                <a:cubicBezTo>
                  <a:pt x="514" y="851"/>
                  <a:pt x="517" y="854"/>
                  <a:pt x="518" y="857"/>
                </a:cubicBezTo>
                <a:cubicBezTo>
                  <a:pt x="519" y="860"/>
                  <a:pt x="520" y="863"/>
                  <a:pt x="523" y="868"/>
                </a:cubicBezTo>
                <a:cubicBezTo>
                  <a:pt x="525" y="872"/>
                  <a:pt x="526" y="877"/>
                  <a:pt x="527" y="881"/>
                </a:cubicBezTo>
                <a:cubicBezTo>
                  <a:pt x="528" y="885"/>
                  <a:pt x="528" y="890"/>
                  <a:pt x="528" y="896"/>
                </a:cubicBezTo>
                <a:cubicBezTo>
                  <a:pt x="528" y="916"/>
                  <a:pt x="521" y="934"/>
                  <a:pt x="506" y="950"/>
                </a:cubicBezTo>
                <a:cubicBezTo>
                  <a:pt x="504" y="952"/>
                  <a:pt x="499" y="957"/>
                  <a:pt x="492" y="965"/>
                </a:cubicBezTo>
                <a:cubicBezTo>
                  <a:pt x="485" y="973"/>
                  <a:pt x="480" y="978"/>
                  <a:pt x="477" y="981"/>
                </a:cubicBezTo>
                <a:cubicBezTo>
                  <a:pt x="474" y="984"/>
                  <a:pt x="469" y="989"/>
                  <a:pt x="462" y="995"/>
                </a:cubicBezTo>
                <a:cubicBezTo>
                  <a:pt x="455" y="1000"/>
                  <a:pt x="449" y="1005"/>
                  <a:pt x="444" y="1007"/>
                </a:cubicBezTo>
                <a:cubicBezTo>
                  <a:pt x="440" y="1009"/>
                  <a:pt x="434" y="1012"/>
                  <a:pt x="427" y="1014"/>
                </a:cubicBezTo>
                <a:cubicBezTo>
                  <a:pt x="420" y="1017"/>
                  <a:pt x="413" y="1018"/>
                  <a:pt x="406" y="1018"/>
                </a:cubicBezTo>
                <a:cubicBezTo>
                  <a:pt x="384" y="1018"/>
                  <a:pt x="366" y="1010"/>
                  <a:pt x="351" y="995"/>
                </a:cubicBezTo>
                <a:lnTo>
                  <a:pt x="23" y="667"/>
                </a:lnTo>
                <a:cubicBezTo>
                  <a:pt x="8" y="652"/>
                  <a:pt x="0" y="634"/>
                  <a:pt x="0" y="612"/>
                </a:cubicBezTo>
                <a:cubicBezTo>
                  <a:pt x="0" y="605"/>
                  <a:pt x="1" y="598"/>
                  <a:pt x="4" y="591"/>
                </a:cubicBezTo>
                <a:cubicBezTo>
                  <a:pt x="6" y="584"/>
                  <a:pt x="8" y="578"/>
                  <a:pt x="11" y="574"/>
                </a:cubicBezTo>
                <a:cubicBezTo>
                  <a:pt x="13" y="569"/>
                  <a:pt x="17" y="563"/>
                  <a:pt x="23" y="556"/>
                </a:cubicBezTo>
                <a:cubicBezTo>
                  <a:pt x="29" y="549"/>
                  <a:pt x="34" y="544"/>
                  <a:pt x="37" y="541"/>
                </a:cubicBezTo>
                <a:cubicBezTo>
                  <a:pt x="40" y="538"/>
                  <a:pt x="45" y="533"/>
                  <a:pt x="53" y="526"/>
                </a:cubicBezTo>
                <a:cubicBezTo>
                  <a:pt x="61" y="518"/>
                  <a:pt x="66" y="514"/>
                  <a:pt x="68" y="512"/>
                </a:cubicBezTo>
                <a:cubicBezTo>
                  <a:pt x="84" y="497"/>
                  <a:pt x="102" y="490"/>
                  <a:pt x="122" y="490"/>
                </a:cubicBezTo>
                <a:cubicBezTo>
                  <a:pt x="128" y="490"/>
                  <a:pt x="133" y="490"/>
                  <a:pt x="137" y="491"/>
                </a:cubicBezTo>
                <a:cubicBezTo>
                  <a:pt x="141" y="492"/>
                  <a:pt x="146" y="493"/>
                  <a:pt x="150" y="495"/>
                </a:cubicBezTo>
                <a:cubicBezTo>
                  <a:pt x="155" y="497"/>
                  <a:pt x="158" y="499"/>
                  <a:pt x="161" y="500"/>
                </a:cubicBezTo>
                <a:cubicBezTo>
                  <a:pt x="164" y="501"/>
                  <a:pt x="167" y="504"/>
                  <a:pt x="172" y="508"/>
                </a:cubicBezTo>
                <a:cubicBezTo>
                  <a:pt x="176" y="513"/>
                  <a:pt x="180" y="515"/>
                  <a:pt x="181" y="516"/>
                </a:cubicBezTo>
                <a:cubicBezTo>
                  <a:pt x="183" y="517"/>
                  <a:pt x="186" y="521"/>
                  <a:pt x="192" y="526"/>
                </a:cubicBezTo>
                <a:cubicBezTo>
                  <a:pt x="197" y="532"/>
                  <a:pt x="200" y="535"/>
                  <a:pt x="201" y="536"/>
                </a:cubicBezTo>
                <a:cubicBezTo>
                  <a:pt x="194" y="529"/>
                  <a:pt x="190" y="520"/>
                  <a:pt x="190" y="509"/>
                </a:cubicBezTo>
                <a:cubicBezTo>
                  <a:pt x="190" y="498"/>
                  <a:pt x="194" y="489"/>
                  <a:pt x="201" y="482"/>
                </a:cubicBezTo>
                <a:lnTo>
                  <a:pt x="481" y="202"/>
                </a:lnTo>
                <a:cubicBezTo>
                  <a:pt x="489" y="194"/>
                  <a:pt x="498" y="190"/>
                  <a:pt x="509" y="190"/>
                </a:cubicBezTo>
                <a:cubicBezTo>
                  <a:pt x="520" y="190"/>
                  <a:pt x="529" y="194"/>
                  <a:pt x="536" y="202"/>
                </a:cubicBezTo>
                <a:cubicBezTo>
                  <a:pt x="535" y="200"/>
                  <a:pt x="532" y="197"/>
                  <a:pt x="526" y="192"/>
                </a:cubicBezTo>
                <a:cubicBezTo>
                  <a:pt x="520" y="186"/>
                  <a:pt x="517" y="183"/>
                  <a:pt x="516" y="181"/>
                </a:cubicBezTo>
                <a:cubicBezTo>
                  <a:pt x="515" y="180"/>
                  <a:pt x="512" y="177"/>
                  <a:pt x="508" y="172"/>
                </a:cubicBezTo>
                <a:cubicBezTo>
                  <a:pt x="504" y="168"/>
                  <a:pt x="501" y="164"/>
                  <a:pt x="500" y="161"/>
                </a:cubicBezTo>
                <a:cubicBezTo>
                  <a:pt x="499" y="159"/>
                  <a:pt x="497" y="155"/>
                  <a:pt x="495" y="150"/>
                </a:cubicBezTo>
                <a:cubicBezTo>
                  <a:pt x="493" y="146"/>
                  <a:pt x="491" y="141"/>
                  <a:pt x="491" y="137"/>
                </a:cubicBezTo>
                <a:cubicBezTo>
                  <a:pt x="490" y="133"/>
                  <a:pt x="490" y="128"/>
                  <a:pt x="490" y="123"/>
                </a:cubicBezTo>
                <a:cubicBezTo>
                  <a:pt x="490" y="102"/>
                  <a:pt x="497" y="84"/>
                  <a:pt x="512" y="68"/>
                </a:cubicBezTo>
                <a:cubicBezTo>
                  <a:pt x="514" y="66"/>
                  <a:pt x="518" y="62"/>
                  <a:pt x="525" y="53"/>
                </a:cubicBezTo>
                <a:cubicBezTo>
                  <a:pt x="533" y="45"/>
                  <a:pt x="538" y="40"/>
                  <a:pt x="541" y="37"/>
                </a:cubicBezTo>
                <a:cubicBezTo>
                  <a:pt x="544" y="34"/>
                  <a:pt x="549" y="29"/>
                  <a:pt x="556" y="24"/>
                </a:cubicBezTo>
                <a:cubicBezTo>
                  <a:pt x="563" y="18"/>
                  <a:pt x="568" y="14"/>
                  <a:pt x="573" y="11"/>
                </a:cubicBezTo>
                <a:cubicBezTo>
                  <a:pt x="578" y="9"/>
                  <a:pt x="584" y="6"/>
                  <a:pt x="591" y="4"/>
                </a:cubicBezTo>
                <a:cubicBezTo>
                  <a:pt x="598" y="1"/>
                  <a:pt x="605" y="0"/>
                  <a:pt x="612" y="0"/>
                </a:cubicBezTo>
                <a:cubicBezTo>
                  <a:pt x="633" y="0"/>
                  <a:pt x="652" y="8"/>
                  <a:pt x="667" y="23"/>
                </a:cubicBezTo>
                <a:lnTo>
                  <a:pt x="995" y="351"/>
                </a:lnTo>
                <a:cubicBezTo>
                  <a:pt x="1010" y="366"/>
                  <a:pt x="1018" y="385"/>
                  <a:pt x="1018" y="406"/>
                </a:cubicBezTo>
                <a:cubicBezTo>
                  <a:pt x="1018" y="413"/>
                  <a:pt x="1016" y="420"/>
                  <a:pt x="1014" y="427"/>
                </a:cubicBezTo>
                <a:cubicBezTo>
                  <a:pt x="1012" y="434"/>
                  <a:pt x="1009" y="440"/>
                  <a:pt x="1007" y="445"/>
                </a:cubicBezTo>
                <a:cubicBezTo>
                  <a:pt x="1004" y="449"/>
                  <a:pt x="1000" y="455"/>
                  <a:pt x="994" y="462"/>
                </a:cubicBezTo>
                <a:cubicBezTo>
                  <a:pt x="988" y="469"/>
                  <a:pt x="984" y="474"/>
                  <a:pt x="981" y="477"/>
                </a:cubicBezTo>
                <a:cubicBezTo>
                  <a:pt x="978" y="480"/>
                  <a:pt x="973" y="485"/>
                  <a:pt x="965" y="493"/>
                </a:cubicBezTo>
                <a:cubicBezTo>
                  <a:pt x="956" y="500"/>
                  <a:pt x="952" y="504"/>
                  <a:pt x="950" y="506"/>
                </a:cubicBezTo>
                <a:cubicBezTo>
                  <a:pt x="934" y="521"/>
                  <a:pt x="916" y="528"/>
                  <a:pt x="895" y="528"/>
                </a:cubicBezTo>
                <a:cubicBezTo>
                  <a:pt x="890" y="528"/>
                  <a:pt x="885" y="528"/>
                  <a:pt x="881" y="527"/>
                </a:cubicBezTo>
                <a:cubicBezTo>
                  <a:pt x="876" y="526"/>
                  <a:pt x="872" y="525"/>
                  <a:pt x="867" y="523"/>
                </a:cubicBezTo>
                <a:cubicBezTo>
                  <a:pt x="863" y="521"/>
                  <a:pt x="859" y="519"/>
                  <a:pt x="857" y="518"/>
                </a:cubicBezTo>
                <a:cubicBezTo>
                  <a:pt x="854" y="517"/>
                  <a:pt x="850" y="514"/>
                  <a:pt x="846" y="510"/>
                </a:cubicBezTo>
                <a:cubicBezTo>
                  <a:pt x="841" y="506"/>
                  <a:pt x="838" y="503"/>
                  <a:pt x="837" y="502"/>
                </a:cubicBezTo>
                <a:cubicBezTo>
                  <a:pt x="835" y="501"/>
                  <a:pt x="832" y="497"/>
                  <a:pt x="826" y="492"/>
                </a:cubicBezTo>
                <a:cubicBezTo>
                  <a:pt x="821" y="486"/>
                  <a:pt x="817" y="483"/>
                  <a:pt x="816" y="482"/>
                </a:cubicBezTo>
                <a:cubicBezTo>
                  <a:pt x="824" y="489"/>
                  <a:pt x="828" y="498"/>
                  <a:pt x="828" y="509"/>
                </a:cubicBezTo>
                <a:cubicBezTo>
                  <a:pt x="828" y="520"/>
                  <a:pt x="824" y="529"/>
                  <a:pt x="816" y="536"/>
                </a:cubicBezTo>
                <a:lnTo>
                  <a:pt x="715" y="638"/>
                </a:lnTo>
                <a:lnTo>
                  <a:pt x="921" y="844"/>
                </a:lnTo>
                <a:cubicBezTo>
                  <a:pt x="944" y="821"/>
                  <a:pt x="970" y="809"/>
                  <a:pt x="998" y="809"/>
                </a:cubicBezTo>
                <a:cubicBezTo>
                  <a:pt x="1026" y="809"/>
                  <a:pt x="1051" y="819"/>
                  <a:pt x="1072" y="839"/>
                </a:cubicBezTo>
                <a:lnTo>
                  <a:pt x="1364" y="1131"/>
                </a:lnTo>
                <a:cubicBezTo>
                  <a:pt x="1384" y="1152"/>
                  <a:pt x="1394" y="1177"/>
                  <a:pt x="1394" y="120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5" name="Dashboard Icon"/>
          <p:cNvSpPr>
            <a:spLocks noChangeAspect="1" noEditPoints="1"/>
          </p:cNvSpPr>
          <p:nvPr/>
        </p:nvSpPr>
        <p:spPr bwMode="auto">
          <a:xfrm>
            <a:off x="1457582" y="5253447"/>
            <a:ext cx="312737" cy="246063"/>
          </a:xfrm>
          <a:custGeom>
            <a:avLst/>
            <a:gdLst>
              <a:gd name="T0" fmla="*/ 279 w 1443"/>
              <a:gd name="T1" fmla="*/ 649 h 1134"/>
              <a:gd name="T2" fmla="*/ 134 w 1443"/>
              <a:gd name="T3" fmla="*/ 649 h 1134"/>
              <a:gd name="T4" fmla="*/ 134 w 1443"/>
              <a:gd name="T5" fmla="*/ 795 h 1134"/>
              <a:gd name="T6" fmla="*/ 279 w 1443"/>
              <a:gd name="T7" fmla="*/ 795 h 1134"/>
              <a:gd name="T8" fmla="*/ 464 w 1443"/>
              <a:gd name="T9" fmla="*/ 361 h 1134"/>
              <a:gd name="T10" fmla="*/ 361 w 1443"/>
              <a:gd name="T11" fmla="*/ 258 h 1134"/>
              <a:gd name="T12" fmla="*/ 258 w 1443"/>
              <a:gd name="T13" fmla="*/ 361 h 1134"/>
              <a:gd name="T14" fmla="*/ 361 w 1443"/>
              <a:gd name="T15" fmla="*/ 464 h 1134"/>
              <a:gd name="T16" fmla="*/ 464 w 1443"/>
              <a:gd name="T17" fmla="*/ 361 h 1134"/>
              <a:gd name="T18" fmla="*/ 890 w 1443"/>
              <a:gd name="T19" fmla="*/ 441 h 1134"/>
              <a:gd name="T20" fmla="*/ 853 w 1443"/>
              <a:gd name="T21" fmla="*/ 378 h 1134"/>
              <a:gd name="T22" fmla="*/ 790 w 1443"/>
              <a:gd name="T23" fmla="*/ 415 h 1134"/>
              <a:gd name="T24" fmla="*/ 623 w 1443"/>
              <a:gd name="T25" fmla="*/ 758 h 1134"/>
              <a:gd name="T26" fmla="*/ 588 w 1443"/>
              <a:gd name="T27" fmla="*/ 954 h 1134"/>
              <a:gd name="T28" fmla="*/ 800 w 1443"/>
              <a:gd name="T29" fmla="*/ 1010 h 1134"/>
              <a:gd name="T30" fmla="*/ 867 w 1443"/>
              <a:gd name="T31" fmla="*/ 822 h 1134"/>
              <a:gd name="T32" fmla="*/ 1340 w 1443"/>
              <a:gd name="T33" fmla="*/ 722 h 1134"/>
              <a:gd name="T34" fmla="*/ 1237 w 1443"/>
              <a:gd name="T35" fmla="*/ 619 h 1134"/>
              <a:gd name="T36" fmla="*/ 1134 w 1443"/>
              <a:gd name="T37" fmla="*/ 722 h 1134"/>
              <a:gd name="T38" fmla="*/ 1237 w 1443"/>
              <a:gd name="T39" fmla="*/ 825 h 1134"/>
              <a:gd name="T40" fmla="*/ 1340 w 1443"/>
              <a:gd name="T41" fmla="*/ 722 h 1134"/>
              <a:gd name="T42" fmla="*/ 794 w 1443"/>
              <a:gd name="T43" fmla="*/ 134 h 1134"/>
              <a:gd name="T44" fmla="*/ 649 w 1443"/>
              <a:gd name="T45" fmla="*/ 134 h 1134"/>
              <a:gd name="T46" fmla="*/ 649 w 1443"/>
              <a:gd name="T47" fmla="*/ 279 h 1134"/>
              <a:gd name="T48" fmla="*/ 794 w 1443"/>
              <a:gd name="T49" fmla="*/ 279 h 1134"/>
              <a:gd name="T50" fmla="*/ 1185 w 1443"/>
              <a:gd name="T51" fmla="*/ 361 h 1134"/>
              <a:gd name="T52" fmla="*/ 1082 w 1443"/>
              <a:gd name="T53" fmla="*/ 258 h 1134"/>
              <a:gd name="T54" fmla="*/ 979 w 1443"/>
              <a:gd name="T55" fmla="*/ 361 h 1134"/>
              <a:gd name="T56" fmla="*/ 1082 w 1443"/>
              <a:gd name="T57" fmla="*/ 464 h 1134"/>
              <a:gd name="T58" fmla="*/ 1185 w 1443"/>
              <a:gd name="T59" fmla="*/ 361 h 1134"/>
              <a:gd name="T60" fmla="*/ 1329 w 1443"/>
              <a:gd name="T61" fmla="*/ 1111 h 1134"/>
              <a:gd name="T62" fmla="*/ 157 w 1443"/>
              <a:gd name="T63" fmla="*/ 1134 h 1134"/>
              <a:gd name="T64" fmla="*/ 0 w 1443"/>
              <a:gd name="T65" fmla="*/ 722 h 1134"/>
              <a:gd name="T66" fmla="*/ 211 w 1443"/>
              <a:gd name="T67" fmla="*/ 211 h 1134"/>
              <a:gd name="T68" fmla="*/ 722 w 1443"/>
              <a:gd name="T69" fmla="*/ 0 h 1134"/>
              <a:gd name="T70" fmla="*/ 1232 w 1443"/>
              <a:gd name="T71" fmla="*/ 211 h 1134"/>
              <a:gd name="T72" fmla="*/ 1443 w 1443"/>
              <a:gd name="T73" fmla="*/ 72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3" h="1134">
                <a:moveTo>
                  <a:pt x="309" y="722"/>
                </a:moveTo>
                <a:cubicBezTo>
                  <a:pt x="309" y="693"/>
                  <a:pt x="299" y="669"/>
                  <a:pt x="279" y="649"/>
                </a:cubicBezTo>
                <a:cubicBezTo>
                  <a:pt x="259" y="629"/>
                  <a:pt x="235" y="619"/>
                  <a:pt x="206" y="619"/>
                </a:cubicBezTo>
                <a:cubicBezTo>
                  <a:pt x="178" y="619"/>
                  <a:pt x="154" y="629"/>
                  <a:pt x="134" y="649"/>
                </a:cubicBezTo>
                <a:cubicBezTo>
                  <a:pt x="113" y="669"/>
                  <a:pt x="103" y="693"/>
                  <a:pt x="103" y="722"/>
                </a:cubicBezTo>
                <a:cubicBezTo>
                  <a:pt x="103" y="750"/>
                  <a:pt x="113" y="774"/>
                  <a:pt x="134" y="795"/>
                </a:cubicBezTo>
                <a:cubicBezTo>
                  <a:pt x="154" y="815"/>
                  <a:pt x="178" y="825"/>
                  <a:pt x="206" y="825"/>
                </a:cubicBezTo>
                <a:cubicBezTo>
                  <a:pt x="235" y="825"/>
                  <a:pt x="259" y="815"/>
                  <a:pt x="279" y="795"/>
                </a:cubicBezTo>
                <a:cubicBezTo>
                  <a:pt x="299" y="774"/>
                  <a:pt x="309" y="750"/>
                  <a:pt x="309" y="722"/>
                </a:cubicBezTo>
                <a:close/>
                <a:moveTo>
                  <a:pt x="464" y="361"/>
                </a:moveTo>
                <a:cubicBezTo>
                  <a:pt x="464" y="333"/>
                  <a:pt x="454" y="308"/>
                  <a:pt x="434" y="288"/>
                </a:cubicBezTo>
                <a:cubicBezTo>
                  <a:pt x="414" y="268"/>
                  <a:pt x="389" y="258"/>
                  <a:pt x="361" y="258"/>
                </a:cubicBezTo>
                <a:cubicBezTo>
                  <a:pt x="333" y="258"/>
                  <a:pt x="308" y="268"/>
                  <a:pt x="288" y="288"/>
                </a:cubicBezTo>
                <a:cubicBezTo>
                  <a:pt x="268" y="308"/>
                  <a:pt x="258" y="333"/>
                  <a:pt x="258" y="361"/>
                </a:cubicBezTo>
                <a:cubicBezTo>
                  <a:pt x="258" y="389"/>
                  <a:pt x="268" y="414"/>
                  <a:pt x="288" y="434"/>
                </a:cubicBezTo>
                <a:cubicBezTo>
                  <a:pt x="308" y="454"/>
                  <a:pt x="333" y="464"/>
                  <a:pt x="361" y="464"/>
                </a:cubicBezTo>
                <a:cubicBezTo>
                  <a:pt x="389" y="464"/>
                  <a:pt x="414" y="454"/>
                  <a:pt x="434" y="434"/>
                </a:cubicBezTo>
                <a:cubicBezTo>
                  <a:pt x="454" y="414"/>
                  <a:pt x="464" y="389"/>
                  <a:pt x="464" y="361"/>
                </a:cubicBezTo>
                <a:close/>
                <a:moveTo>
                  <a:pt x="809" y="748"/>
                </a:moveTo>
                <a:lnTo>
                  <a:pt x="890" y="441"/>
                </a:lnTo>
                <a:cubicBezTo>
                  <a:pt x="893" y="427"/>
                  <a:pt x="891" y="414"/>
                  <a:pt x="884" y="402"/>
                </a:cubicBezTo>
                <a:cubicBezTo>
                  <a:pt x="877" y="390"/>
                  <a:pt x="866" y="382"/>
                  <a:pt x="853" y="378"/>
                </a:cubicBezTo>
                <a:cubicBezTo>
                  <a:pt x="839" y="374"/>
                  <a:pt x="827" y="376"/>
                  <a:pt x="814" y="383"/>
                </a:cubicBezTo>
                <a:cubicBezTo>
                  <a:pt x="802" y="390"/>
                  <a:pt x="794" y="401"/>
                  <a:pt x="790" y="415"/>
                </a:cubicBezTo>
                <a:lnTo>
                  <a:pt x="709" y="722"/>
                </a:lnTo>
                <a:cubicBezTo>
                  <a:pt x="677" y="725"/>
                  <a:pt x="648" y="737"/>
                  <a:pt x="623" y="758"/>
                </a:cubicBezTo>
                <a:cubicBezTo>
                  <a:pt x="597" y="778"/>
                  <a:pt x="580" y="805"/>
                  <a:pt x="572" y="837"/>
                </a:cubicBezTo>
                <a:cubicBezTo>
                  <a:pt x="561" y="878"/>
                  <a:pt x="567" y="917"/>
                  <a:pt x="588" y="954"/>
                </a:cubicBezTo>
                <a:cubicBezTo>
                  <a:pt x="609" y="991"/>
                  <a:pt x="641" y="1015"/>
                  <a:pt x="682" y="1026"/>
                </a:cubicBezTo>
                <a:cubicBezTo>
                  <a:pt x="724" y="1037"/>
                  <a:pt x="763" y="1031"/>
                  <a:pt x="800" y="1010"/>
                </a:cubicBezTo>
                <a:cubicBezTo>
                  <a:pt x="837" y="988"/>
                  <a:pt x="861" y="957"/>
                  <a:pt x="871" y="916"/>
                </a:cubicBezTo>
                <a:cubicBezTo>
                  <a:pt x="880" y="883"/>
                  <a:pt x="878" y="852"/>
                  <a:pt x="867" y="822"/>
                </a:cubicBezTo>
                <a:cubicBezTo>
                  <a:pt x="855" y="791"/>
                  <a:pt x="835" y="766"/>
                  <a:pt x="809" y="748"/>
                </a:cubicBezTo>
                <a:close/>
                <a:moveTo>
                  <a:pt x="1340" y="722"/>
                </a:moveTo>
                <a:cubicBezTo>
                  <a:pt x="1340" y="693"/>
                  <a:pt x="1330" y="669"/>
                  <a:pt x="1310" y="649"/>
                </a:cubicBezTo>
                <a:cubicBezTo>
                  <a:pt x="1290" y="629"/>
                  <a:pt x="1265" y="619"/>
                  <a:pt x="1237" y="619"/>
                </a:cubicBezTo>
                <a:cubicBezTo>
                  <a:pt x="1208" y="619"/>
                  <a:pt x="1184" y="629"/>
                  <a:pt x="1164" y="649"/>
                </a:cubicBezTo>
                <a:cubicBezTo>
                  <a:pt x="1144" y="669"/>
                  <a:pt x="1134" y="693"/>
                  <a:pt x="1134" y="722"/>
                </a:cubicBezTo>
                <a:cubicBezTo>
                  <a:pt x="1134" y="750"/>
                  <a:pt x="1144" y="774"/>
                  <a:pt x="1164" y="795"/>
                </a:cubicBezTo>
                <a:cubicBezTo>
                  <a:pt x="1184" y="815"/>
                  <a:pt x="1208" y="825"/>
                  <a:pt x="1237" y="825"/>
                </a:cubicBezTo>
                <a:cubicBezTo>
                  <a:pt x="1265" y="825"/>
                  <a:pt x="1290" y="815"/>
                  <a:pt x="1310" y="795"/>
                </a:cubicBezTo>
                <a:cubicBezTo>
                  <a:pt x="1330" y="774"/>
                  <a:pt x="1340" y="750"/>
                  <a:pt x="1340" y="722"/>
                </a:cubicBezTo>
                <a:close/>
                <a:moveTo>
                  <a:pt x="825" y="206"/>
                </a:moveTo>
                <a:cubicBezTo>
                  <a:pt x="825" y="178"/>
                  <a:pt x="815" y="154"/>
                  <a:pt x="794" y="134"/>
                </a:cubicBezTo>
                <a:cubicBezTo>
                  <a:pt x="774" y="113"/>
                  <a:pt x="750" y="103"/>
                  <a:pt x="722" y="103"/>
                </a:cubicBezTo>
                <a:cubicBezTo>
                  <a:pt x="693" y="103"/>
                  <a:pt x="669" y="113"/>
                  <a:pt x="649" y="134"/>
                </a:cubicBezTo>
                <a:cubicBezTo>
                  <a:pt x="629" y="154"/>
                  <a:pt x="619" y="178"/>
                  <a:pt x="619" y="206"/>
                </a:cubicBezTo>
                <a:cubicBezTo>
                  <a:pt x="619" y="235"/>
                  <a:pt x="629" y="259"/>
                  <a:pt x="649" y="279"/>
                </a:cubicBezTo>
                <a:cubicBezTo>
                  <a:pt x="669" y="299"/>
                  <a:pt x="693" y="309"/>
                  <a:pt x="722" y="309"/>
                </a:cubicBezTo>
                <a:cubicBezTo>
                  <a:pt x="750" y="309"/>
                  <a:pt x="774" y="299"/>
                  <a:pt x="794" y="279"/>
                </a:cubicBezTo>
                <a:cubicBezTo>
                  <a:pt x="815" y="259"/>
                  <a:pt x="825" y="235"/>
                  <a:pt x="825" y="206"/>
                </a:cubicBezTo>
                <a:close/>
                <a:moveTo>
                  <a:pt x="1185" y="361"/>
                </a:moveTo>
                <a:cubicBezTo>
                  <a:pt x="1185" y="333"/>
                  <a:pt x="1175" y="308"/>
                  <a:pt x="1155" y="288"/>
                </a:cubicBezTo>
                <a:cubicBezTo>
                  <a:pt x="1135" y="268"/>
                  <a:pt x="1111" y="258"/>
                  <a:pt x="1082" y="258"/>
                </a:cubicBezTo>
                <a:cubicBezTo>
                  <a:pt x="1054" y="258"/>
                  <a:pt x="1030" y="268"/>
                  <a:pt x="1009" y="288"/>
                </a:cubicBezTo>
                <a:cubicBezTo>
                  <a:pt x="989" y="308"/>
                  <a:pt x="979" y="333"/>
                  <a:pt x="979" y="361"/>
                </a:cubicBezTo>
                <a:cubicBezTo>
                  <a:pt x="979" y="389"/>
                  <a:pt x="989" y="414"/>
                  <a:pt x="1009" y="434"/>
                </a:cubicBezTo>
                <a:cubicBezTo>
                  <a:pt x="1030" y="454"/>
                  <a:pt x="1054" y="464"/>
                  <a:pt x="1082" y="464"/>
                </a:cubicBezTo>
                <a:cubicBezTo>
                  <a:pt x="1111" y="464"/>
                  <a:pt x="1135" y="454"/>
                  <a:pt x="1155" y="434"/>
                </a:cubicBezTo>
                <a:cubicBezTo>
                  <a:pt x="1175" y="414"/>
                  <a:pt x="1185" y="389"/>
                  <a:pt x="1185" y="361"/>
                </a:cubicBezTo>
                <a:close/>
                <a:moveTo>
                  <a:pt x="1443" y="722"/>
                </a:moveTo>
                <a:cubicBezTo>
                  <a:pt x="1443" y="862"/>
                  <a:pt x="1405" y="991"/>
                  <a:pt x="1329" y="1111"/>
                </a:cubicBezTo>
                <a:cubicBezTo>
                  <a:pt x="1319" y="1126"/>
                  <a:pt x="1305" y="1134"/>
                  <a:pt x="1286" y="1134"/>
                </a:cubicBezTo>
                <a:lnTo>
                  <a:pt x="157" y="1134"/>
                </a:lnTo>
                <a:cubicBezTo>
                  <a:pt x="139" y="1134"/>
                  <a:pt x="124" y="1126"/>
                  <a:pt x="114" y="1111"/>
                </a:cubicBezTo>
                <a:cubicBezTo>
                  <a:pt x="38" y="992"/>
                  <a:pt x="0" y="862"/>
                  <a:pt x="0" y="722"/>
                </a:cubicBezTo>
                <a:cubicBezTo>
                  <a:pt x="0" y="624"/>
                  <a:pt x="19" y="531"/>
                  <a:pt x="57" y="441"/>
                </a:cubicBezTo>
                <a:cubicBezTo>
                  <a:pt x="96" y="352"/>
                  <a:pt x="147" y="276"/>
                  <a:pt x="211" y="211"/>
                </a:cubicBezTo>
                <a:cubicBezTo>
                  <a:pt x="276" y="147"/>
                  <a:pt x="352" y="96"/>
                  <a:pt x="441" y="57"/>
                </a:cubicBezTo>
                <a:cubicBezTo>
                  <a:pt x="531" y="19"/>
                  <a:pt x="624" y="0"/>
                  <a:pt x="722" y="0"/>
                </a:cubicBezTo>
                <a:cubicBezTo>
                  <a:pt x="819" y="0"/>
                  <a:pt x="913" y="19"/>
                  <a:pt x="1002" y="57"/>
                </a:cubicBezTo>
                <a:cubicBezTo>
                  <a:pt x="1091" y="96"/>
                  <a:pt x="1168" y="147"/>
                  <a:pt x="1232" y="211"/>
                </a:cubicBezTo>
                <a:cubicBezTo>
                  <a:pt x="1296" y="276"/>
                  <a:pt x="1348" y="352"/>
                  <a:pt x="1386" y="441"/>
                </a:cubicBezTo>
                <a:cubicBezTo>
                  <a:pt x="1424" y="531"/>
                  <a:pt x="1443" y="624"/>
                  <a:pt x="1443" y="72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6" name="Comment Alt. Icon"/>
          <p:cNvSpPr>
            <a:spLocks noChangeAspect="1" noEditPoints="1"/>
          </p:cNvSpPr>
          <p:nvPr/>
        </p:nvSpPr>
        <p:spPr bwMode="auto">
          <a:xfrm>
            <a:off x="1892978" y="5242334"/>
            <a:ext cx="311150" cy="268288"/>
          </a:xfrm>
          <a:custGeom>
            <a:avLst/>
            <a:gdLst>
              <a:gd name="T0" fmla="*/ 721 w 1443"/>
              <a:gd name="T1" fmla="*/ 103 h 1236"/>
              <a:gd name="T2" fmla="*/ 414 w 1443"/>
              <a:gd name="T3" fmla="*/ 159 h 1236"/>
              <a:gd name="T4" fmla="*/ 187 w 1443"/>
              <a:gd name="T5" fmla="*/ 310 h 1236"/>
              <a:gd name="T6" fmla="*/ 103 w 1443"/>
              <a:gd name="T7" fmla="*/ 515 h 1236"/>
              <a:gd name="T8" fmla="*/ 160 w 1443"/>
              <a:gd name="T9" fmla="*/ 687 h 1236"/>
              <a:gd name="T10" fmla="*/ 323 w 1443"/>
              <a:gd name="T11" fmla="*/ 828 h 1236"/>
              <a:gd name="T12" fmla="*/ 393 w 1443"/>
              <a:gd name="T13" fmla="*/ 868 h 1236"/>
              <a:gd name="T14" fmla="*/ 371 w 1443"/>
              <a:gd name="T15" fmla="*/ 946 h 1236"/>
              <a:gd name="T16" fmla="*/ 315 w 1443"/>
              <a:gd name="T17" fmla="*/ 1084 h 1236"/>
              <a:gd name="T18" fmla="*/ 536 w 1443"/>
              <a:gd name="T19" fmla="*/ 947 h 1236"/>
              <a:gd name="T20" fmla="*/ 571 w 1443"/>
              <a:gd name="T21" fmla="*/ 916 h 1236"/>
              <a:gd name="T22" fmla="*/ 617 w 1443"/>
              <a:gd name="T23" fmla="*/ 921 h 1236"/>
              <a:gd name="T24" fmla="*/ 721 w 1443"/>
              <a:gd name="T25" fmla="*/ 927 h 1236"/>
              <a:gd name="T26" fmla="*/ 1028 w 1443"/>
              <a:gd name="T27" fmla="*/ 871 h 1236"/>
              <a:gd name="T28" fmla="*/ 1255 w 1443"/>
              <a:gd name="T29" fmla="*/ 720 h 1236"/>
              <a:gd name="T30" fmla="*/ 1339 w 1443"/>
              <a:gd name="T31" fmla="*/ 515 h 1236"/>
              <a:gd name="T32" fmla="*/ 1255 w 1443"/>
              <a:gd name="T33" fmla="*/ 310 h 1236"/>
              <a:gd name="T34" fmla="*/ 1028 w 1443"/>
              <a:gd name="T35" fmla="*/ 159 h 1236"/>
              <a:gd name="T36" fmla="*/ 721 w 1443"/>
              <a:gd name="T37" fmla="*/ 103 h 1236"/>
              <a:gd name="T38" fmla="*/ 1443 w 1443"/>
              <a:gd name="T39" fmla="*/ 515 h 1236"/>
              <a:gd name="T40" fmla="*/ 1346 w 1443"/>
              <a:gd name="T41" fmla="*/ 774 h 1236"/>
              <a:gd name="T42" fmla="*/ 1083 w 1443"/>
              <a:gd name="T43" fmla="*/ 961 h 1236"/>
              <a:gd name="T44" fmla="*/ 721 w 1443"/>
              <a:gd name="T45" fmla="*/ 1030 h 1236"/>
              <a:gd name="T46" fmla="*/ 604 w 1443"/>
              <a:gd name="T47" fmla="*/ 1024 h 1236"/>
              <a:gd name="T48" fmla="*/ 234 w 1443"/>
              <a:gd name="T49" fmla="*/ 1219 h 1236"/>
              <a:gd name="T50" fmla="*/ 142 w 1443"/>
              <a:gd name="T51" fmla="*/ 1236 h 1236"/>
              <a:gd name="T52" fmla="*/ 138 w 1443"/>
              <a:gd name="T53" fmla="*/ 1236 h 1236"/>
              <a:gd name="T54" fmla="*/ 117 w 1443"/>
              <a:gd name="T55" fmla="*/ 1228 h 1236"/>
              <a:gd name="T56" fmla="*/ 104 w 1443"/>
              <a:gd name="T57" fmla="*/ 1206 h 1236"/>
              <a:gd name="T58" fmla="*/ 104 w 1443"/>
              <a:gd name="T59" fmla="*/ 1205 h 1236"/>
              <a:gd name="T60" fmla="*/ 103 w 1443"/>
              <a:gd name="T61" fmla="*/ 1195 h 1236"/>
              <a:gd name="T62" fmla="*/ 105 w 1443"/>
              <a:gd name="T63" fmla="*/ 1187 h 1236"/>
              <a:gd name="T64" fmla="*/ 109 w 1443"/>
              <a:gd name="T65" fmla="*/ 1180 h 1236"/>
              <a:gd name="T66" fmla="*/ 114 w 1443"/>
              <a:gd name="T67" fmla="*/ 1172 h 1236"/>
              <a:gd name="T68" fmla="*/ 119 w 1443"/>
              <a:gd name="T69" fmla="*/ 1165 h 1236"/>
              <a:gd name="T70" fmla="*/ 126 w 1443"/>
              <a:gd name="T71" fmla="*/ 1158 h 1236"/>
              <a:gd name="T72" fmla="*/ 151 w 1443"/>
              <a:gd name="T73" fmla="*/ 1130 h 1236"/>
              <a:gd name="T74" fmla="*/ 178 w 1443"/>
              <a:gd name="T75" fmla="*/ 1100 h 1236"/>
              <a:gd name="T76" fmla="*/ 203 w 1443"/>
              <a:gd name="T77" fmla="*/ 1068 h 1236"/>
              <a:gd name="T78" fmla="*/ 230 w 1443"/>
              <a:gd name="T79" fmla="*/ 1027 h 1236"/>
              <a:gd name="T80" fmla="*/ 251 w 1443"/>
              <a:gd name="T81" fmla="*/ 980 h 1236"/>
              <a:gd name="T82" fmla="*/ 272 w 1443"/>
              <a:gd name="T83" fmla="*/ 918 h 1236"/>
              <a:gd name="T84" fmla="*/ 73 w 1443"/>
              <a:gd name="T85" fmla="*/ 741 h 1236"/>
              <a:gd name="T86" fmla="*/ 0 w 1443"/>
              <a:gd name="T87" fmla="*/ 515 h 1236"/>
              <a:gd name="T88" fmla="*/ 97 w 1443"/>
              <a:gd name="T89" fmla="*/ 256 h 1236"/>
              <a:gd name="T90" fmla="*/ 359 w 1443"/>
              <a:gd name="T91" fmla="*/ 69 h 1236"/>
              <a:gd name="T92" fmla="*/ 721 w 1443"/>
              <a:gd name="T93" fmla="*/ 0 h 1236"/>
              <a:gd name="T94" fmla="*/ 1084 w 1443"/>
              <a:gd name="T95" fmla="*/ 69 h 1236"/>
              <a:gd name="T96" fmla="*/ 1346 w 1443"/>
              <a:gd name="T97" fmla="*/ 256 h 1236"/>
              <a:gd name="T98" fmla="*/ 1443 w 1443"/>
              <a:gd name="T99" fmla="*/ 51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43" h="1236">
                <a:moveTo>
                  <a:pt x="721" y="103"/>
                </a:moveTo>
                <a:cubicBezTo>
                  <a:pt x="612" y="103"/>
                  <a:pt x="509" y="122"/>
                  <a:pt x="414" y="159"/>
                </a:cubicBezTo>
                <a:cubicBezTo>
                  <a:pt x="319" y="196"/>
                  <a:pt x="243" y="246"/>
                  <a:pt x="187" y="310"/>
                </a:cubicBezTo>
                <a:cubicBezTo>
                  <a:pt x="131" y="373"/>
                  <a:pt x="103" y="442"/>
                  <a:pt x="103" y="515"/>
                </a:cubicBezTo>
                <a:cubicBezTo>
                  <a:pt x="103" y="575"/>
                  <a:pt x="122" y="632"/>
                  <a:pt x="160" y="687"/>
                </a:cubicBezTo>
                <a:cubicBezTo>
                  <a:pt x="199" y="741"/>
                  <a:pt x="253" y="789"/>
                  <a:pt x="323" y="828"/>
                </a:cubicBezTo>
                <a:lnTo>
                  <a:pt x="393" y="868"/>
                </a:lnTo>
                <a:lnTo>
                  <a:pt x="371" y="946"/>
                </a:lnTo>
                <a:cubicBezTo>
                  <a:pt x="358" y="995"/>
                  <a:pt x="339" y="1041"/>
                  <a:pt x="315" y="1084"/>
                </a:cubicBezTo>
                <a:cubicBezTo>
                  <a:pt x="396" y="1050"/>
                  <a:pt x="470" y="1005"/>
                  <a:pt x="536" y="947"/>
                </a:cubicBezTo>
                <a:lnTo>
                  <a:pt x="571" y="916"/>
                </a:lnTo>
                <a:lnTo>
                  <a:pt x="617" y="921"/>
                </a:lnTo>
                <a:cubicBezTo>
                  <a:pt x="654" y="925"/>
                  <a:pt x="688" y="927"/>
                  <a:pt x="721" y="927"/>
                </a:cubicBezTo>
                <a:cubicBezTo>
                  <a:pt x="831" y="927"/>
                  <a:pt x="933" y="909"/>
                  <a:pt x="1028" y="871"/>
                </a:cubicBezTo>
                <a:cubicBezTo>
                  <a:pt x="1124" y="834"/>
                  <a:pt x="1199" y="784"/>
                  <a:pt x="1255" y="720"/>
                </a:cubicBezTo>
                <a:cubicBezTo>
                  <a:pt x="1311" y="657"/>
                  <a:pt x="1339" y="589"/>
                  <a:pt x="1339" y="515"/>
                </a:cubicBezTo>
                <a:cubicBezTo>
                  <a:pt x="1339" y="442"/>
                  <a:pt x="1311" y="373"/>
                  <a:pt x="1255" y="310"/>
                </a:cubicBezTo>
                <a:cubicBezTo>
                  <a:pt x="1199" y="246"/>
                  <a:pt x="1124" y="196"/>
                  <a:pt x="1028" y="159"/>
                </a:cubicBezTo>
                <a:cubicBezTo>
                  <a:pt x="933" y="122"/>
                  <a:pt x="831" y="103"/>
                  <a:pt x="721" y="103"/>
                </a:cubicBezTo>
                <a:close/>
                <a:moveTo>
                  <a:pt x="1443" y="515"/>
                </a:moveTo>
                <a:cubicBezTo>
                  <a:pt x="1443" y="608"/>
                  <a:pt x="1410" y="695"/>
                  <a:pt x="1346" y="774"/>
                </a:cubicBezTo>
                <a:cubicBezTo>
                  <a:pt x="1282" y="853"/>
                  <a:pt x="1194" y="916"/>
                  <a:pt x="1083" y="961"/>
                </a:cubicBezTo>
                <a:cubicBezTo>
                  <a:pt x="973" y="1007"/>
                  <a:pt x="852" y="1030"/>
                  <a:pt x="721" y="1030"/>
                </a:cubicBezTo>
                <a:cubicBezTo>
                  <a:pt x="684" y="1030"/>
                  <a:pt x="645" y="1028"/>
                  <a:pt x="604" y="1024"/>
                </a:cubicBezTo>
                <a:cubicBezTo>
                  <a:pt x="498" y="1118"/>
                  <a:pt x="375" y="1183"/>
                  <a:pt x="234" y="1219"/>
                </a:cubicBezTo>
                <a:cubicBezTo>
                  <a:pt x="208" y="1226"/>
                  <a:pt x="177" y="1232"/>
                  <a:pt x="142" y="1236"/>
                </a:cubicBezTo>
                <a:lnTo>
                  <a:pt x="138" y="1236"/>
                </a:lnTo>
                <a:cubicBezTo>
                  <a:pt x="130" y="1236"/>
                  <a:pt x="123" y="1234"/>
                  <a:pt x="117" y="1228"/>
                </a:cubicBezTo>
                <a:cubicBezTo>
                  <a:pt x="110" y="1222"/>
                  <a:pt x="106" y="1215"/>
                  <a:pt x="104" y="1206"/>
                </a:cubicBezTo>
                <a:lnTo>
                  <a:pt x="104" y="1205"/>
                </a:lnTo>
                <a:cubicBezTo>
                  <a:pt x="102" y="1203"/>
                  <a:pt x="102" y="1200"/>
                  <a:pt x="103" y="1195"/>
                </a:cubicBezTo>
                <a:cubicBezTo>
                  <a:pt x="105" y="1191"/>
                  <a:pt x="105" y="1188"/>
                  <a:pt x="105" y="1187"/>
                </a:cubicBezTo>
                <a:cubicBezTo>
                  <a:pt x="105" y="1186"/>
                  <a:pt x="106" y="1184"/>
                  <a:pt x="109" y="1180"/>
                </a:cubicBezTo>
                <a:lnTo>
                  <a:pt x="114" y="1172"/>
                </a:lnTo>
                <a:lnTo>
                  <a:pt x="119" y="1165"/>
                </a:lnTo>
                <a:cubicBezTo>
                  <a:pt x="123" y="1161"/>
                  <a:pt x="125" y="1159"/>
                  <a:pt x="126" y="1158"/>
                </a:cubicBezTo>
                <a:cubicBezTo>
                  <a:pt x="129" y="1154"/>
                  <a:pt x="138" y="1145"/>
                  <a:pt x="151" y="1130"/>
                </a:cubicBezTo>
                <a:cubicBezTo>
                  <a:pt x="163" y="1116"/>
                  <a:pt x="173" y="1106"/>
                  <a:pt x="178" y="1100"/>
                </a:cubicBezTo>
                <a:cubicBezTo>
                  <a:pt x="184" y="1094"/>
                  <a:pt x="192" y="1083"/>
                  <a:pt x="203" y="1068"/>
                </a:cubicBezTo>
                <a:cubicBezTo>
                  <a:pt x="214" y="1053"/>
                  <a:pt x="223" y="1039"/>
                  <a:pt x="230" y="1027"/>
                </a:cubicBezTo>
                <a:cubicBezTo>
                  <a:pt x="236" y="1015"/>
                  <a:pt x="243" y="999"/>
                  <a:pt x="251" y="980"/>
                </a:cubicBezTo>
                <a:cubicBezTo>
                  <a:pt x="259" y="960"/>
                  <a:pt x="266" y="940"/>
                  <a:pt x="272" y="918"/>
                </a:cubicBezTo>
                <a:cubicBezTo>
                  <a:pt x="188" y="871"/>
                  <a:pt x="121" y="812"/>
                  <a:pt x="73" y="741"/>
                </a:cubicBezTo>
                <a:cubicBezTo>
                  <a:pt x="24" y="671"/>
                  <a:pt x="0" y="595"/>
                  <a:pt x="0" y="515"/>
                </a:cubicBezTo>
                <a:cubicBezTo>
                  <a:pt x="0" y="422"/>
                  <a:pt x="32" y="335"/>
                  <a:pt x="97" y="256"/>
                </a:cubicBezTo>
                <a:cubicBezTo>
                  <a:pt x="161" y="177"/>
                  <a:pt x="249" y="114"/>
                  <a:pt x="359" y="69"/>
                </a:cubicBezTo>
                <a:cubicBezTo>
                  <a:pt x="470" y="23"/>
                  <a:pt x="590" y="0"/>
                  <a:pt x="721" y="0"/>
                </a:cubicBezTo>
                <a:cubicBezTo>
                  <a:pt x="852" y="0"/>
                  <a:pt x="973" y="23"/>
                  <a:pt x="1084" y="69"/>
                </a:cubicBezTo>
                <a:cubicBezTo>
                  <a:pt x="1194" y="114"/>
                  <a:pt x="1282" y="177"/>
                  <a:pt x="1346" y="256"/>
                </a:cubicBezTo>
                <a:cubicBezTo>
                  <a:pt x="1411" y="335"/>
                  <a:pt x="1443" y="422"/>
                  <a:pt x="1443"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7" name="Comments Alt. Icon"/>
          <p:cNvSpPr>
            <a:spLocks noChangeAspect="1" noEditPoints="1"/>
          </p:cNvSpPr>
          <p:nvPr/>
        </p:nvSpPr>
        <p:spPr bwMode="auto">
          <a:xfrm>
            <a:off x="2326788" y="5253447"/>
            <a:ext cx="312737" cy="246063"/>
          </a:xfrm>
          <a:custGeom>
            <a:avLst/>
            <a:gdLst>
              <a:gd name="T0" fmla="*/ 336 w 1442"/>
              <a:gd name="T1" fmla="*/ 145 h 1134"/>
              <a:gd name="T2" fmla="*/ 103 w 1442"/>
              <a:gd name="T3" fmla="*/ 412 h 1134"/>
              <a:gd name="T4" fmla="*/ 266 w 1442"/>
              <a:gd name="T5" fmla="*/ 646 h 1134"/>
              <a:gd name="T6" fmla="*/ 316 w 1442"/>
              <a:gd name="T7" fmla="*/ 759 h 1134"/>
              <a:gd name="T8" fmla="*/ 401 w 1442"/>
              <a:gd name="T9" fmla="*/ 702 h 1134"/>
              <a:gd name="T10" fmla="*/ 567 w 1442"/>
              <a:gd name="T11" fmla="*/ 722 h 1134"/>
              <a:gd name="T12" fmla="*/ 967 w 1442"/>
              <a:gd name="T13" fmla="*/ 566 h 1134"/>
              <a:gd name="T14" fmla="*/ 967 w 1442"/>
              <a:gd name="T15" fmla="*/ 259 h 1134"/>
              <a:gd name="T16" fmla="*/ 567 w 1442"/>
              <a:gd name="T17" fmla="*/ 103 h 1134"/>
              <a:gd name="T18" fmla="*/ 851 w 1442"/>
              <a:gd name="T19" fmla="*/ 55 h 1134"/>
              <a:gd name="T20" fmla="*/ 1133 w 1442"/>
              <a:gd name="T21" fmla="*/ 412 h 1134"/>
              <a:gd name="T22" fmla="*/ 851 w 1442"/>
              <a:gd name="T23" fmla="*/ 770 h 1134"/>
              <a:gd name="T24" fmla="*/ 425 w 1442"/>
              <a:gd name="T25" fmla="*/ 812 h 1134"/>
              <a:gd name="T26" fmla="*/ 132 w 1442"/>
              <a:gd name="T27" fmla="*/ 928 h 1134"/>
              <a:gd name="T28" fmla="*/ 113 w 1442"/>
              <a:gd name="T29" fmla="*/ 921 h 1134"/>
              <a:gd name="T30" fmla="*/ 103 w 1442"/>
              <a:gd name="T31" fmla="*/ 899 h 1134"/>
              <a:gd name="T32" fmla="*/ 105 w 1442"/>
              <a:gd name="T33" fmla="*/ 889 h 1134"/>
              <a:gd name="T34" fmla="*/ 110 w 1442"/>
              <a:gd name="T35" fmla="*/ 881 h 1134"/>
              <a:gd name="T36" fmla="*/ 117 w 1442"/>
              <a:gd name="T37" fmla="*/ 873 h 1134"/>
              <a:gd name="T38" fmla="*/ 138 w 1442"/>
              <a:gd name="T39" fmla="*/ 849 h 1134"/>
              <a:gd name="T40" fmla="*/ 177 w 1442"/>
              <a:gd name="T41" fmla="*/ 802 h 1134"/>
              <a:gd name="T42" fmla="*/ 214 w 1442"/>
              <a:gd name="T43" fmla="*/ 735 h 1134"/>
              <a:gd name="T44" fmla="*/ 0 w 1442"/>
              <a:gd name="T45" fmla="*/ 412 h 1134"/>
              <a:gd name="T46" fmla="*/ 282 w 1442"/>
              <a:gd name="T47" fmla="*/ 55 h 1134"/>
              <a:gd name="T48" fmla="*/ 1228 w 1442"/>
              <a:gd name="T49" fmla="*/ 941 h 1134"/>
              <a:gd name="T50" fmla="*/ 1265 w 1442"/>
              <a:gd name="T51" fmla="*/ 1008 h 1134"/>
              <a:gd name="T52" fmla="*/ 1304 w 1442"/>
              <a:gd name="T53" fmla="*/ 1055 h 1134"/>
              <a:gd name="T54" fmla="*/ 1326 w 1442"/>
              <a:gd name="T55" fmla="*/ 1079 h 1134"/>
              <a:gd name="T56" fmla="*/ 1333 w 1442"/>
              <a:gd name="T57" fmla="*/ 1087 h 1134"/>
              <a:gd name="T58" fmla="*/ 1338 w 1442"/>
              <a:gd name="T59" fmla="*/ 1095 h 1134"/>
              <a:gd name="T60" fmla="*/ 1340 w 1442"/>
              <a:gd name="T61" fmla="*/ 1105 h 1134"/>
              <a:gd name="T62" fmla="*/ 1328 w 1442"/>
              <a:gd name="T63" fmla="*/ 1128 h 1134"/>
              <a:gd name="T64" fmla="*/ 1241 w 1442"/>
              <a:gd name="T65" fmla="*/ 1121 h 1134"/>
              <a:gd name="T66" fmla="*/ 876 w 1442"/>
              <a:gd name="T67" fmla="*/ 1031 h 1134"/>
              <a:gd name="T68" fmla="*/ 567 w 1442"/>
              <a:gd name="T69" fmla="*/ 928 h 1134"/>
              <a:gd name="T70" fmla="*/ 1028 w 1442"/>
              <a:gd name="T71" fmla="*/ 788 h 1134"/>
              <a:gd name="T72" fmla="*/ 1236 w 1442"/>
              <a:gd name="T73" fmla="*/ 412 h 1134"/>
              <a:gd name="T74" fmla="*/ 1382 w 1442"/>
              <a:gd name="T75" fmla="*/ 433 h 1134"/>
              <a:gd name="T76" fmla="*/ 1385 w 1442"/>
              <a:gd name="T77" fmla="*/ 79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2" h="1134">
                <a:moveTo>
                  <a:pt x="567" y="103"/>
                </a:moveTo>
                <a:cubicBezTo>
                  <a:pt x="485" y="103"/>
                  <a:pt x="408" y="117"/>
                  <a:pt x="336" y="145"/>
                </a:cubicBezTo>
                <a:cubicBezTo>
                  <a:pt x="265" y="173"/>
                  <a:pt x="208" y="211"/>
                  <a:pt x="166" y="259"/>
                </a:cubicBezTo>
                <a:cubicBezTo>
                  <a:pt x="124" y="306"/>
                  <a:pt x="103" y="358"/>
                  <a:pt x="103" y="412"/>
                </a:cubicBezTo>
                <a:cubicBezTo>
                  <a:pt x="103" y="456"/>
                  <a:pt x="117" y="499"/>
                  <a:pt x="146" y="540"/>
                </a:cubicBezTo>
                <a:cubicBezTo>
                  <a:pt x="174" y="580"/>
                  <a:pt x="214" y="616"/>
                  <a:pt x="266" y="646"/>
                </a:cubicBezTo>
                <a:lnTo>
                  <a:pt x="344" y="691"/>
                </a:lnTo>
                <a:lnTo>
                  <a:pt x="316" y="759"/>
                </a:lnTo>
                <a:cubicBezTo>
                  <a:pt x="334" y="748"/>
                  <a:pt x="350" y="737"/>
                  <a:pt x="365" y="727"/>
                </a:cubicBezTo>
                <a:lnTo>
                  <a:pt x="401" y="702"/>
                </a:lnTo>
                <a:lnTo>
                  <a:pt x="444" y="710"/>
                </a:lnTo>
                <a:cubicBezTo>
                  <a:pt x="485" y="718"/>
                  <a:pt x="526" y="722"/>
                  <a:pt x="567" y="722"/>
                </a:cubicBezTo>
                <a:cubicBezTo>
                  <a:pt x="649" y="722"/>
                  <a:pt x="726" y="708"/>
                  <a:pt x="797" y="680"/>
                </a:cubicBezTo>
                <a:cubicBezTo>
                  <a:pt x="868" y="652"/>
                  <a:pt x="925" y="614"/>
                  <a:pt x="967" y="566"/>
                </a:cubicBezTo>
                <a:cubicBezTo>
                  <a:pt x="1009" y="518"/>
                  <a:pt x="1030" y="467"/>
                  <a:pt x="1030" y="412"/>
                </a:cubicBezTo>
                <a:cubicBezTo>
                  <a:pt x="1030" y="358"/>
                  <a:pt x="1009" y="306"/>
                  <a:pt x="967" y="259"/>
                </a:cubicBezTo>
                <a:cubicBezTo>
                  <a:pt x="925" y="211"/>
                  <a:pt x="868" y="173"/>
                  <a:pt x="797" y="145"/>
                </a:cubicBezTo>
                <a:cubicBezTo>
                  <a:pt x="726" y="117"/>
                  <a:pt x="649" y="103"/>
                  <a:pt x="567" y="103"/>
                </a:cubicBezTo>
                <a:close/>
                <a:moveTo>
                  <a:pt x="567" y="0"/>
                </a:moveTo>
                <a:cubicBezTo>
                  <a:pt x="669" y="0"/>
                  <a:pt x="764" y="19"/>
                  <a:pt x="851" y="55"/>
                </a:cubicBezTo>
                <a:cubicBezTo>
                  <a:pt x="939" y="92"/>
                  <a:pt x="1007" y="142"/>
                  <a:pt x="1058" y="206"/>
                </a:cubicBezTo>
                <a:cubicBezTo>
                  <a:pt x="1108" y="269"/>
                  <a:pt x="1133" y="338"/>
                  <a:pt x="1133" y="412"/>
                </a:cubicBezTo>
                <a:cubicBezTo>
                  <a:pt x="1133" y="487"/>
                  <a:pt x="1108" y="556"/>
                  <a:pt x="1058" y="619"/>
                </a:cubicBezTo>
                <a:cubicBezTo>
                  <a:pt x="1007" y="683"/>
                  <a:pt x="939" y="733"/>
                  <a:pt x="851" y="770"/>
                </a:cubicBezTo>
                <a:cubicBezTo>
                  <a:pt x="764" y="806"/>
                  <a:pt x="669" y="825"/>
                  <a:pt x="567" y="825"/>
                </a:cubicBezTo>
                <a:cubicBezTo>
                  <a:pt x="521" y="825"/>
                  <a:pt x="473" y="820"/>
                  <a:pt x="425" y="812"/>
                </a:cubicBezTo>
                <a:cubicBezTo>
                  <a:pt x="358" y="859"/>
                  <a:pt x="284" y="893"/>
                  <a:pt x="201" y="915"/>
                </a:cubicBezTo>
                <a:cubicBezTo>
                  <a:pt x="182" y="920"/>
                  <a:pt x="159" y="924"/>
                  <a:pt x="132" y="928"/>
                </a:cubicBezTo>
                <a:lnTo>
                  <a:pt x="130" y="928"/>
                </a:lnTo>
                <a:cubicBezTo>
                  <a:pt x="124" y="928"/>
                  <a:pt x="118" y="926"/>
                  <a:pt x="113" y="921"/>
                </a:cubicBezTo>
                <a:cubicBezTo>
                  <a:pt x="108" y="917"/>
                  <a:pt x="105" y="911"/>
                  <a:pt x="104" y="904"/>
                </a:cubicBezTo>
                <a:cubicBezTo>
                  <a:pt x="103" y="903"/>
                  <a:pt x="103" y="901"/>
                  <a:pt x="103" y="899"/>
                </a:cubicBezTo>
                <a:cubicBezTo>
                  <a:pt x="103" y="897"/>
                  <a:pt x="103" y="896"/>
                  <a:pt x="103" y="894"/>
                </a:cubicBezTo>
                <a:cubicBezTo>
                  <a:pt x="104" y="892"/>
                  <a:pt x="104" y="891"/>
                  <a:pt x="105" y="889"/>
                </a:cubicBezTo>
                <a:lnTo>
                  <a:pt x="107" y="885"/>
                </a:lnTo>
                <a:lnTo>
                  <a:pt x="110" y="881"/>
                </a:lnTo>
                <a:cubicBezTo>
                  <a:pt x="112" y="878"/>
                  <a:pt x="113" y="876"/>
                  <a:pt x="113" y="877"/>
                </a:cubicBezTo>
                <a:cubicBezTo>
                  <a:pt x="113" y="877"/>
                  <a:pt x="114" y="875"/>
                  <a:pt x="117" y="873"/>
                </a:cubicBezTo>
                <a:cubicBezTo>
                  <a:pt x="119" y="870"/>
                  <a:pt x="120" y="868"/>
                  <a:pt x="120" y="869"/>
                </a:cubicBezTo>
                <a:cubicBezTo>
                  <a:pt x="123" y="866"/>
                  <a:pt x="129" y="859"/>
                  <a:pt x="138" y="849"/>
                </a:cubicBezTo>
                <a:cubicBezTo>
                  <a:pt x="148" y="839"/>
                  <a:pt x="155" y="831"/>
                  <a:pt x="159" y="825"/>
                </a:cubicBezTo>
                <a:cubicBezTo>
                  <a:pt x="164" y="819"/>
                  <a:pt x="170" y="812"/>
                  <a:pt x="177" y="802"/>
                </a:cubicBezTo>
                <a:cubicBezTo>
                  <a:pt x="185" y="792"/>
                  <a:pt x="192" y="781"/>
                  <a:pt x="198" y="771"/>
                </a:cubicBezTo>
                <a:cubicBezTo>
                  <a:pt x="203" y="760"/>
                  <a:pt x="209" y="748"/>
                  <a:pt x="214" y="735"/>
                </a:cubicBezTo>
                <a:cubicBezTo>
                  <a:pt x="148" y="697"/>
                  <a:pt x="95" y="649"/>
                  <a:pt x="57" y="593"/>
                </a:cubicBezTo>
                <a:cubicBezTo>
                  <a:pt x="19" y="536"/>
                  <a:pt x="0" y="476"/>
                  <a:pt x="0" y="412"/>
                </a:cubicBezTo>
                <a:cubicBezTo>
                  <a:pt x="0" y="338"/>
                  <a:pt x="25" y="269"/>
                  <a:pt x="76" y="206"/>
                </a:cubicBezTo>
                <a:cubicBezTo>
                  <a:pt x="126" y="142"/>
                  <a:pt x="195" y="92"/>
                  <a:pt x="282" y="55"/>
                </a:cubicBezTo>
                <a:cubicBezTo>
                  <a:pt x="369" y="19"/>
                  <a:pt x="464" y="0"/>
                  <a:pt x="567" y="0"/>
                </a:cubicBezTo>
                <a:close/>
                <a:moveTo>
                  <a:pt x="1228" y="941"/>
                </a:moveTo>
                <a:cubicBezTo>
                  <a:pt x="1234" y="954"/>
                  <a:pt x="1239" y="966"/>
                  <a:pt x="1245" y="977"/>
                </a:cubicBezTo>
                <a:cubicBezTo>
                  <a:pt x="1251" y="988"/>
                  <a:pt x="1257" y="998"/>
                  <a:pt x="1265" y="1008"/>
                </a:cubicBezTo>
                <a:cubicBezTo>
                  <a:pt x="1273" y="1018"/>
                  <a:pt x="1279" y="1026"/>
                  <a:pt x="1283" y="1031"/>
                </a:cubicBezTo>
                <a:cubicBezTo>
                  <a:pt x="1288" y="1037"/>
                  <a:pt x="1294" y="1045"/>
                  <a:pt x="1304" y="1055"/>
                </a:cubicBezTo>
                <a:cubicBezTo>
                  <a:pt x="1314" y="1065"/>
                  <a:pt x="1320" y="1072"/>
                  <a:pt x="1323" y="1075"/>
                </a:cubicBezTo>
                <a:cubicBezTo>
                  <a:pt x="1323" y="1076"/>
                  <a:pt x="1324" y="1077"/>
                  <a:pt x="1326" y="1079"/>
                </a:cubicBezTo>
                <a:cubicBezTo>
                  <a:pt x="1328" y="1081"/>
                  <a:pt x="1329" y="1082"/>
                  <a:pt x="1330" y="1083"/>
                </a:cubicBezTo>
                <a:cubicBezTo>
                  <a:pt x="1330" y="1083"/>
                  <a:pt x="1331" y="1085"/>
                  <a:pt x="1333" y="1087"/>
                </a:cubicBezTo>
                <a:cubicBezTo>
                  <a:pt x="1334" y="1089"/>
                  <a:pt x="1335" y="1090"/>
                  <a:pt x="1336" y="1091"/>
                </a:cubicBezTo>
                <a:lnTo>
                  <a:pt x="1338" y="1095"/>
                </a:lnTo>
                <a:lnTo>
                  <a:pt x="1339" y="1100"/>
                </a:lnTo>
                <a:cubicBezTo>
                  <a:pt x="1340" y="1103"/>
                  <a:pt x="1340" y="1105"/>
                  <a:pt x="1340" y="1105"/>
                </a:cubicBezTo>
                <a:cubicBezTo>
                  <a:pt x="1339" y="1105"/>
                  <a:pt x="1338" y="1107"/>
                  <a:pt x="1339" y="1110"/>
                </a:cubicBezTo>
                <a:cubicBezTo>
                  <a:pt x="1337" y="1118"/>
                  <a:pt x="1333" y="1124"/>
                  <a:pt x="1328" y="1128"/>
                </a:cubicBezTo>
                <a:cubicBezTo>
                  <a:pt x="1323" y="1132"/>
                  <a:pt x="1317" y="1134"/>
                  <a:pt x="1310" y="1134"/>
                </a:cubicBezTo>
                <a:cubicBezTo>
                  <a:pt x="1284" y="1130"/>
                  <a:pt x="1261" y="1126"/>
                  <a:pt x="1241" y="1121"/>
                </a:cubicBezTo>
                <a:cubicBezTo>
                  <a:pt x="1159" y="1099"/>
                  <a:pt x="1084" y="1065"/>
                  <a:pt x="1017" y="1018"/>
                </a:cubicBezTo>
                <a:cubicBezTo>
                  <a:pt x="969" y="1026"/>
                  <a:pt x="922" y="1031"/>
                  <a:pt x="876" y="1031"/>
                </a:cubicBezTo>
                <a:cubicBezTo>
                  <a:pt x="730" y="1031"/>
                  <a:pt x="604" y="995"/>
                  <a:pt x="496" y="924"/>
                </a:cubicBezTo>
                <a:cubicBezTo>
                  <a:pt x="527" y="927"/>
                  <a:pt x="550" y="928"/>
                  <a:pt x="567" y="928"/>
                </a:cubicBezTo>
                <a:cubicBezTo>
                  <a:pt x="653" y="928"/>
                  <a:pt x="736" y="916"/>
                  <a:pt x="815" y="891"/>
                </a:cubicBezTo>
                <a:cubicBezTo>
                  <a:pt x="895" y="867"/>
                  <a:pt x="966" y="833"/>
                  <a:pt x="1028" y="788"/>
                </a:cubicBezTo>
                <a:cubicBezTo>
                  <a:pt x="1095" y="738"/>
                  <a:pt x="1147" y="681"/>
                  <a:pt x="1182" y="617"/>
                </a:cubicBezTo>
                <a:cubicBezTo>
                  <a:pt x="1218" y="553"/>
                  <a:pt x="1236" y="484"/>
                  <a:pt x="1236" y="412"/>
                </a:cubicBezTo>
                <a:cubicBezTo>
                  <a:pt x="1236" y="371"/>
                  <a:pt x="1230" y="330"/>
                  <a:pt x="1218" y="290"/>
                </a:cubicBezTo>
                <a:cubicBezTo>
                  <a:pt x="1287" y="328"/>
                  <a:pt x="1342" y="376"/>
                  <a:pt x="1382" y="433"/>
                </a:cubicBezTo>
                <a:cubicBezTo>
                  <a:pt x="1422" y="491"/>
                  <a:pt x="1442" y="553"/>
                  <a:pt x="1442" y="619"/>
                </a:cubicBezTo>
                <a:cubicBezTo>
                  <a:pt x="1442" y="683"/>
                  <a:pt x="1423" y="743"/>
                  <a:pt x="1385" y="799"/>
                </a:cubicBezTo>
                <a:cubicBezTo>
                  <a:pt x="1347" y="855"/>
                  <a:pt x="1295" y="903"/>
                  <a:pt x="1228" y="94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8" name="Bolt Icon"/>
          <p:cNvSpPr>
            <a:spLocks noChangeAspect="1"/>
          </p:cNvSpPr>
          <p:nvPr/>
        </p:nvSpPr>
        <p:spPr bwMode="auto">
          <a:xfrm>
            <a:off x="2839972" y="5231222"/>
            <a:ext cx="155575" cy="290513"/>
          </a:xfrm>
          <a:custGeom>
            <a:avLst/>
            <a:gdLst>
              <a:gd name="T0" fmla="*/ 715 w 726"/>
              <a:gd name="T1" fmla="*/ 353 h 1340"/>
              <a:gd name="T2" fmla="*/ 720 w 726"/>
              <a:gd name="T3" fmla="*/ 388 h 1340"/>
              <a:gd name="T4" fmla="*/ 286 w 726"/>
              <a:gd name="T5" fmla="*/ 1320 h 1340"/>
              <a:gd name="T6" fmla="*/ 252 w 726"/>
              <a:gd name="T7" fmla="*/ 1340 h 1340"/>
              <a:gd name="T8" fmla="*/ 241 w 726"/>
              <a:gd name="T9" fmla="*/ 1338 h 1340"/>
              <a:gd name="T10" fmla="*/ 220 w 726"/>
              <a:gd name="T11" fmla="*/ 1323 h 1340"/>
              <a:gd name="T12" fmla="*/ 216 w 726"/>
              <a:gd name="T13" fmla="*/ 1299 h 1340"/>
              <a:gd name="T14" fmla="*/ 375 w 726"/>
              <a:gd name="T15" fmla="*/ 648 h 1340"/>
              <a:gd name="T16" fmla="*/ 48 w 726"/>
              <a:gd name="T17" fmla="*/ 730 h 1340"/>
              <a:gd name="T18" fmla="*/ 39 w 726"/>
              <a:gd name="T19" fmla="*/ 730 h 1340"/>
              <a:gd name="T20" fmla="*/ 14 w 726"/>
              <a:gd name="T21" fmla="*/ 722 h 1340"/>
              <a:gd name="T22" fmla="*/ 3 w 726"/>
              <a:gd name="T23" fmla="*/ 690 h 1340"/>
              <a:gd name="T24" fmla="*/ 165 w 726"/>
              <a:gd name="T25" fmla="*/ 26 h 1340"/>
              <a:gd name="T26" fmla="*/ 178 w 726"/>
              <a:gd name="T27" fmla="*/ 7 h 1340"/>
              <a:gd name="T28" fmla="*/ 200 w 726"/>
              <a:gd name="T29" fmla="*/ 0 h 1340"/>
              <a:gd name="T30" fmla="*/ 464 w 726"/>
              <a:gd name="T31" fmla="*/ 0 h 1340"/>
              <a:gd name="T32" fmla="*/ 490 w 726"/>
              <a:gd name="T33" fmla="*/ 10 h 1340"/>
              <a:gd name="T34" fmla="*/ 501 w 726"/>
              <a:gd name="T35" fmla="*/ 34 h 1340"/>
              <a:gd name="T36" fmla="*/ 497 w 726"/>
              <a:gd name="T37" fmla="*/ 49 h 1340"/>
              <a:gd name="T38" fmla="*/ 359 w 726"/>
              <a:gd name="T39" fmla="*/ 421 h 1340"/>
              <a:gd name="T40" fmla="*/ 678 w 726"/>
              <a:gd name="T41" fmla="*/ 342 h 1340"/>
              <a:gd name="T42" fmla="*/ 687 w 726"/>
              <a:gd name="T43" fmla="*/ 341 h 1340"/>
              <a:gd name="T44" fmla="*/ 715 w 726"/>
              <a:gd name="T45" fmla="*/ 353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26" h="1340">
                <a:moveTo>
                  <a:pt x="715" y="353"/>
                </a:moveTo>
                <a:cubicBezTo>
                  <a:pt x="724" y="364"/>
                  <a:pt x="726" y="375"/>
                  <a:pt x="720" y="388"/>
                </a:cubicBezTo>
                <a:lnTo>
                  <a:pt x="286" y="1320"/>
                </a:lnTo>
                <a:cubicBezTo>
                  <a:pt x="279" y="1333"/>
                  <a:pt x="267" y="1340"/>
                  <a:pt x="252" y="1340"/>
                </a:cubicBezTo>
                <a:cubicBezTo>
                  <a:pt x="250" y="1340"/>
                  <a:pt x="246" y="1339"/>
                  <a:pt x="241" y="1338"/>
                </a:cubicBezTo>
                <a:cubicBezTo>
                  <a:pt x="232" y="1336"/>
                  <a:pt x="225" y="1330"/>
                  <a:pt x="220" y="1323"/>
                </a:cubicBezTo>
                <a:cubicBezTo>
                  <a:pt x="216" y="1315"/>
                  <a:pt x="214" y="1307"/>
                  <a:pt x="216" y="1299"/>
                </a:cubicBezTo>
                <a:lnTo>
                  <a:pt x="375" y="648"/>
                </a:lnTo>
                <a:lnTo>
                  <a:pt x="48" y="730"/>
                </a:lnTo>
                <a:cubicBezTo>
                  <a:pt x="46" y="730"/>
                  <a:pt x="43" y="730"/>
                  <a:pt x="39" y="730"/>
                </a:cubicBezTo>
                <a:cubicBezTo>
                  <a:pt x="29" y="730"/>
                  <a:pt x="21" y="727"/>
                  <a:pt x="14" y="722"/>
                </a:cubicBezTo>
                <a:cubicBezTo>
                  <a:pt x="4" y="714"/>
                  <a:pt x="0" y="703"/>
                  <a:pt x="3" y="690"/>
                </a:cubicBezTo>
                <a:lnTo>
                  <a:pt x="165" y="26"/>
                </a:lnTo>
                <a:cubicBezTo>
                  <a:pt x="167" y="18"/>
                  <a:pt x="171" y="12"/>
                  <a:pt x="178" y="7"/>
                </a:cubicBezTo>
                <a:cubicBezTo>
                  <a:pt x="184" y="3"/>
                  <a:pt x="192" y="0"/>
                  <a:pt x="200" y="0"/>
                </a:cubicBezTo>
                <a:lnTo>
                  <a:pt x="464" y="0"/>
                </a:lnTo>
                <a:cubicBezTo>
                  <a:pt x="475" y="0"/>
                  <a:pt x="483" y="4"/>
                  <a:pt x="490" y="10"/>
                </a:cubicBezTo>
                <a:cubicBezTo>
                  <a:pt x="497" y="17"/>
                  <a:pt x="501" y="25"/>
                  <a:pt x="501" y="34"/>
                </a:cubicBezTo>
                <a:cubicBezTo>
                  <a:pt x="501" y="38"/>
                  <a:pt x="499" y="43"/>
                  <a:pt x="497" y="49"/>
                </a:cubicBezTo>
                <a:lnTo>
                  <a:pt x="359" y="421"/>
                </a:lnTo>
                <a:lnTo>
                  <a:pt x="678" y="342"/>
                </a:lnTo>
                <a:cubicBezTo>
                  <a:pt x="682" y="341"/>
                  <a:pt x="685" y="341"/>
                  <a:pt x="687" y="341"/>
                </a:cubicBezTo>
                <a:cubicBezTo>
                  <a:pt x="698" y="341"/>
                  <a:pt x="707" y="345"/>
                  <a:pt x="715" y="35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9" name="Sitemap Icon"/>
          <p:cNvSpPr>
            <a:spLocks noChangeAspect="1"/>
          </p:cNvSpPr>
          <p:nvPr/>
        </p:nvSpPr>
        <p:spPr bwMode="auto">
          <a:xfrm>
            <a:off x="3196787" y="5242334"/>
            <a:ext cx="312737" cy="268288"/>
          </a:xfrm>
          <a:custGeom>
            <a:avLst/>
            <a:gdLst>
              <a:gd name="T0" fmla="*/ 1443 w 1443"/>
              <a:gd name="T1" fmla="*/ 1159 h 1236"/>
              <a:gd name="T2" fmla="*/ 1366 w 1443"/>
              <a:gd name="T3" fmla="*/ 1236 h 1236"/>
              <a:gd name="T4" fmla="*/ 1054 w 1443"/>
              <a:gd name="T5" fmla="*/ 1214 h 1236"/>
              <a:gd name="T6" fmla="*/ 1031 w 1443"/>
              <a:gd name="T7" fmla="*/ 901 h 1236"/>
              <a:gd name="T8" fmla="*/ 1108 w 1443"/>
              <a:gd name="T9" fmla="*/ 824 h 1236"/>
              <a:gd name="T10" fmla="*/ 1186 w 1443"/>
              <a:gd name="T11" fmla="*/ 670 h 1236"/>
              <a:gd name="T12" fmla="*/ 773 w 1443"/>
              <a:gd name="T13" fmla="*/ 824 h 1236"/>
              <a:gd name="T14" fmla="*/ 905 w 1443"/>
              <a:gd name="T15" fmla="*/ 847 h 1236"/>
              <a:gd name="T16" fmla="*/ 928 w 1443"/>
              <a:gd name="T17" fmla="*/ 1159 h 1236"/>
              <a:gd name="T18" fmla="*/ 851 w 1443"/>
              <a:gd name="T19" fmla="*/ 1236 h 1236"/>
              <a:gd name="T20" fmla="*/ 538 w 1443"/>
              <a:gd name="T21" fmla="*/ 1214 h 1236"/>
              <a:gd name="T22" fmla="*/ 516 w 1443"/>
              <a:gd name="T23" fmla="*/ 901 h 1236"/>
              <a:gd name="T24" fmla="*/ 593 w 1443"/>
              <a:gd name="T25" fmla="*/ 824 h 1236"/>
              <a:gd name="T26" fmla="*/ 670 w 1443"/>
              <a:gd name="T27" fmla="*/ 670 h 1236"/>
              <a:gd name="T28" fmla="*/ 258 w 1443"/>
              <a:gd name="T29" fmla="*/ 824 h 1236"/>
              <a:gd name="T30" fmla="*/ 390 w 1443"/>
              <a:gd name="T31" fmla="*/ 847 h 1236"/>
              <a:gd name="T32" fmla="*/ 413 w 1443"/>
              <a:gd name="T33" fmla="*/ 1159 h 1236"/>
              <a:gd name="T34" fmla="*/ 335 w 1443"/>
              <a:gd name="T35" fmla="*/ 1236 h 1236"/>
              <a:gd name="T36" fmla="*/ 23 w 1443"/>
              <a:gd name="T37" fmla="*/ 1214 h 1236"/>
              <a:gd name="T38" fmla="*/ 0 w 1443"/>
              <a:gd name="T39" fmla="*/ 901 h 1236"/>
              <a:gd name="T40" fmla="*/ 78 w 1443"/>
              <a:gd name="T41" fmla="*/ 824 h 1236"/>
              <a:gd name="T42" fmla="*/ 155 w 1443"/>
              <a:gd name="T43" fmla="*/ 670 h 1236"/>
              <a:gd name="T44" fmla="*/ 258 w 1443"/>
              <a:gd name="T45" fmla="*/ 567 h 1236"/>
              <a:gd name="T46" fmla="*/ 670 w 1443"/>
              <a:gd name="T47" fmla="*/ 412 h 1236"/>
              <a:gd name="T48" fmla="*/ 538 w 1443"/>
              <a:gd name="T49" fmla="*/ 389 h 1236"/>
              <a:gd name="T50" fmla="*/ 516 w 1443"/>
              <a:gd name="T51" fmla="*/ 77 h 1236"/>
              <a:gd name="T52" fmla="*/ 593 w 1443"/>
              <a:gd name="T53" fmla="*/ 0 h 1236"/>
              <a:gd name="T54" fmla="*/ 905 w 1443"/>
              <a:gd name="T55" fmla="*/ 22 h 1236"/>
              <a:gd name="T56" fmla="*/ 928 w 1443"/>
              <a:gd name="T57" fmla="*/ 335 h 1236"/>
              <a:gd name="T58" fmla="*/ 851 w 1443"/>
              <a:gd name="T59" fmla="*/ 412 h 1236"/>
              <a:gd name="T60" fmla="*/ 773 w 1443"/>
              <a:gd name="T61" fmla="*/ 567 h 1236"/>
              <a:gd name="T62" fmla="*/ 1258 w 1443"/>
              <a:gd name="T63" fmla="*/ 597 h 1236"/>
              <a:gd name="T64" fmla="*/ 1289 w 1443"/>
              <a:gd name="T65" fmla="*/ 824 h 1236"/>
              <a:gd name="T66" fmla="*/ 1421 w 1443"/>
              <a:gd name="T67" fmla="*/ 847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3" h="1236">
                <a:moveTo>
                  <a:pt x="1443" y="901"/>
                </a:moveTo>
                <a:lnTo>
                  <a:pt x="1443" y="1159"/>
                </a:lnTo>
                <a:cubicBezTo>
                  <a:pt x="1443" y="1181"/>
                  <a:pt x="1436" y="1199"/>
                  <a:pt x="1421" y="1214"/>
                </a:cubicBezTo>
                <a:cubicBezTo>
                  <a:pt x="1406" y="1229"/>
                  <a:pt x="1387" y="1236"/>
                  <a:pt x="1366" y="1236"/>
                </a:cubicBezTo>
                <a:lnTo>
                  <a:pt x="1108" y="1236"/>
                </a:lnTo>
                <a:cubicBezTo>
                  <a:pt x="1087" y="1236"/>
                  <a:pt x="1069" y="1229"/>
                  <a:pt x="1054" y="1214"/>
                </a:cubicBezTo>
                <a:cubicBezTo>
                  <a:pt x="1038" y="1199"/>
                  <a:pt x="1031" y="1181"/>
                  <a:pt x="1031" y="1159"/>
                </a:cubicBezTo>
                <a:lnTo>
                  <a:pt x="1031" y="901"/>
                </a:lnTo>
                <a:cubicBezTo>
                  <a:pt x="1031" y="880"/>
                  <a:pt x="1038" y="862"/>
                  <a:pt x="1054" y="847"/>
                </a:cubicBezTo>
                <a:cubicBezTo>
                  <a:pt x="1069" y="832"/>
                  <a:pt x="1087" y="824"/>
                  <a:pt x="1108" y="824"/>
                </a:cubicBezTo>
                <a:lnTo>
                  <a:pt x="1186" y="824"/>
                </a:lnTo>
                <a:lnTo>
                  <a:pt x="1186" y="670"/>
                </a:lnTo>
                <a:lnTo>
                  <a:pt x="773" y="670"/>
                </a:lnTo>
                <a:lnTo>
                  <a:pt x="773" y="824"/>
                </a:lnTo>
                <a:lnTo>
                  <a:pt x="851" y="824"/>
                </a:lnTo>
                <a:cubicBezTo>
                  <a:pt x="872" y="824"/>
                  <a:pt x="890" y="832"/>
                  <a:pt x="905" y="847"/>
                </a:cubicBezTo>
                <a:cubicBezTo>
                  <a:pt x="920" y="862"/>
                  <a:pt x="928" y="880"/>
                  <a:pt x="928" y="901"/>
                </a:cubicBezTo>
                <a:lnTo>
                  <a:pt x="928" y="1159"/>
                </a:lnTo>
                <a:cubicBezTo>
                  <a:pt x="928" y="1181"/>
                  <a:pt x="920" y="1199"/>
                  <a:pt x="905" y="1214"/>
                </a:cubicBezTo>
                <a:cubicBezTo>
                  <a:pt x="890" y="1229"/>
                  <a:pt x="872" y="1236"/>
                  <a:pt x="851" y="1236"/>
                </a:cubicBezTo>
                <a:lnTo>
                  <a:pt x="593" y="1236"/>
                </a:lnTo>
                <a:cubicBezTo>
                  <a:pt x="572" y="1236"/>
                  <a:pt x="553" y="1229"/>
                  <a:pt x="538" y="1214"/>
                </a:cubicBezTo>
                <a:cubicBezTo>
                  <a:pt x="523" y="1199"/>
                  <a:pt x="516" y="1181"/>
                  <a:pt x="516" y="1159"/>
                </a:cubicBezTo>
                <a:lnTo>
                  <a:pt x="516" y="901"/>
                </a:lnTo>
                <a:cubicBezTo>
                  <a:pt x="516" y="880"/>
                  <a:pt x="523" y="862"/>
                  <a:pt x="538" y="847"/>
                </a:cubicBezTo>
                <a:cubicBezTo>
                  <a:pt x="553" y="832"/>
                  <a:pt x="572" y="824"/>
                  <a:pt x="593" y="824"/>
                </a:cubicBezTo>
                <a:lnTo>
                  <a:pt x="670" y="824"/>
                </a:lnTo>
                <a:lnTo>
                  <a:pt x="670" y="670"/>
                </a:lnTo>
                <a:lnTo>
                  <a:pt x="258" y="670"/>
                </a:lnTo>
                <a:lnTo>
                  <a:pt x="258" y="824"/>
                </a:lnTo>
                <a:lnTo>
                  <a:pt x="335" y="824"/>
                </a:lnTo>
                <a:cubicBezTo>
                  <a:pt x="357" y="824"/>
                  <a:pt x="375" y="832"/>
                  <a:pt x="390" y="847"/>
                </a:cubicBezTo>
                <a:cubicBezTo>
                  <a:pt x="405" y="862"/>
                  <a:pt x="413" y="880"/>
                  <a:pt x="413" y="901"/>
                </a:cubicBezTo>
                <a:lnTo>
                  <a:pt x="413" y="1159"/>
                </a:lnTo>
                <a:cubicBezTo>
                  <a:pt x="413" y="1181"/>
                  <a:pt x="405" y="1199"/>
                  <a:pt x="390" y="1214"/>
                </a:cubicBezTo>
                <a:cubicBezTo>
                  <a:pt x="375" y="1229"/>
                  <a:pt x="357" y="1236"/>
                  <a:pt x="335" y="1236"/>
                </a:cubicBezTo>
                <a:lnTo>
                  <a:pt x="78" y="1236"/>
                </a:lnTo>
                <a:cubicBezTo>
                  <a:pt x="56" y="1236"/>
                  <a:pt x="38" y="1229"/>
                  <a:pt x="23" y="1214"/>
                </a:cubicBezTo>
                <a:cubicBezTo>
                  <a:pt x="8" y="1199"/>
                  <a:pt x="0" y="1181"/>
                  <a:pt x="0" y="1159"/>
                </a:cubicBezTo>
                <a:lnTo>
                  <a:pt x="0" y="901"/>
                </a:lnTo>
                <a:cubicBezTo>
                  <a:pt x="0" y="880"/>
                  <a:pt x="8" y="862"/>
                  <a:pt x="23" y="847"/>
                </a:cubicBezTo>
                <a:cubicBezTo>
                  <a:pt x="38" y="832"/>
                  <a:pt x="56" y="824"/>
                  <a:pt x="78" y="824"/>
                </a:cubicBezTo>
                <a:lnTo>
                  <a:pt x="155" y="824"/>
                </a:lnTo>
                <a:lnTo>
                  <a:pt x="155" y="670"/>
                </a:lnTo>
                <a:cubicBezTo>
                  <a:pt x="155" y="642"/>
                  <a:pt x="165" y="618"/>
                  <a:pt x="186" y="597"/>
                </a:cubicBezTo>
                <a:cubicBezTo>
                  <a:pt x="206" y="577"/>
                  <a:pt x="230" y="567"/>
                  <a:pt x="258" y="567"/>
                </a:cubicBezTo>
                <a:lnTo>
                  <a:pt x="670" y="567"/>
                </a:lnTo>
                <a:lnTo>
                  <a:pt x="670" y="412"/>
                </a:lnTo>
                <a:lnTo>
                  <a:pt x="593" y="412"/>
                </a:lnTo>
                <a:cubicBezTo>
                  <a:pt x="572" y="412"/>
                  <a:pt x="553" y="404"/>
                  <a:pt x="538" y="389"/>
                </a:cubicBezTo>
                <a:cubicBezTo>
                  <a:pt x="523" y="374"/>
                  <a:pt x="516" y="356"/>
                  <a:pt x="516" y="335"/>
                </a:cubicBezTo>
                <a:lnTo>
                  <a:pt x="516" y="77"/>
                </a:lnTo>
                <a:cubicBezTo>
                  <a:pt x="516" y="56"/>
                  <a:pt x="523" y="37"/>
                  <a:pt x="538" y="22"/>
                </a:cubicBezTo>
                <a:cubicBezTo>
                  <a:pt x="553" y="7"/>
                  <a:pt x="572" y="0"/>
                  <a:pt x="593" y="0"/>
                </a:cubicBezTo>
                <a:lnTo>
                  <a:pt x="851" y="0"/>
                </a:lnTo>
                <a:cubicBezTo>
                  <a:pt x="872" y="0"/>
                  <a:pt x="890" y="7"/>
                  <a:pt x="905" y="22"/>
                </a:cubicBezTo>
                <a:cubicBezTo>
                  <a:pt x="920" y="37"/>
                  <a:pt x="928" y="56"/>
                  <a:pt x="928" y="77"/>
                </a:cubicBezTo>
                <a:lnTo>
                  <a:pt x="928" y="335"/>
                </a:lnTo>
                <a:cubicBezTo>
                  <a:pt x="928" y="356"/>
                  <a:pt x="920" y="374"/>
                  <a:pt x="905" y="389"/>
                </a:cubicBezTo>
                <a:cubicBezTo>
                  <a:pt x="890" y="404"/>
                  <a:pt x="872" y="412"/>
                  <a:pt x="851" y="412"/>
                </a:cubicBezTo>
                <a:lnTo>
                  <a:pt x="773" y="412"/>
                </a:lnTo>
                <a:lnTo>
                  <a:pt x="773" y="567"/>
                </a:lnTo>
                <a:lnTo>
                  <a:pt x="1186" y="567"/>
                </a:lnTo>
                <a:cubicBezTo>
                  <a:pt x="1213" y="567"/>
                  <a:pt x="1238" y="577"/>
                  <a:pt x="1258" y="597"/>
                </a:cubicBezTo>
                <a:cubicBezTo>
                  <a:pt x="1278" y="618"/>
                  <a:pt x="1289" y="642"/>
                  <a:pt x="1289" y="670"/>
                </a:cubicBezTo>
                <a:lnTo>
                  <a:pt x="1289" y="824"/>
                </a:lnTo>
                <a:lnTo>
                  <a:pt x="1366" y="824"/>
                </a:lnTo>
                <a:cubicBezTo>
                  <a:pt x="1387" y="824"/>
                  <a:pt x="1406" y="832"/>
                  <a:pt x="1421" y="847"/>
                </a:cubicBezTo>
                <a:cubicBezTo>
                  <a:pt x="1436" y="862"/>
                  <a:pt x="1443" y="880"/>
                  <a:pt x="1443" y="90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0" name="Umbrella Icon"/>
          <p:cNvSpPr>
            <a:spLocks noChangeAspect="1" noEditPoints="1"/>
          </p:cNvSpPr>
          <p:nvPr/>
        </p:nvSpPr>
        <p:spPr bwMode="auto">
          <a:xfrm>
            <a:off x="3643296" y="5237572"/>
            <a:ext cx="288925" cy="277813"/>
          </a:xfrm>
          <a:custGeom>
            <a:avLst/>
            <a:gdLst>
              <a:gd name="T0" fmla="*/ 721 w 1339"/>
              <a:gd name="T1" fmla="*/ 1082 h 1288"/>
              <a:gd name="T2" fmla="*/ 515 w 1339"/>
              <a:gd name="T3" fmla="*/ 1288 h 1288"/>
              <a:gd name="T4" fmla="*/ 309 w 1339"/>
              <a:gd name="T5" fmla="*/ 1082 h 1288"/>
              <a:gd name="T6" fmla="*/ 360 w 1339"/>
              <a:gd name="T7" fmla="*/ 1031 h 1288"/>
              <a:gd name="T8" fmla="*/ 412 w 1339"/>
              <a:gd name="T9" fmla="*/ 1082 h 1288"/>
              <a:gd name="T10" fmla="*/ 515 w 1339"/>
              <a:gd name="T11" fmla="*/ 1185 h 1288"/>
              <a:gd name="T12" fmla="*/ 618 w 1339"/>
              <a:gd name="T13" fmla="*/ 1082 h 1288"/>
              <a:gd name="T14" fmla="*/ 670 w 1339"/>
              <a:gd name="T15" fmla="*/ 606 h 1288"/>
              <a:gd name="T16" fmla="*/ 1339 w 1339"/>
              <a:gd name="T17" fmla="*/ 637 h 1288"/>
              <a:gd name="T18" fmla="*/ 1314 w 1339"/>
              <a:gd name="T19" fmla="*/ 663 h 1288"/>
              <a:gd name="T20" fmla="*/ 1220 w 1339"/>
              <a:gd name="T21" fmla="*/ 599 h 1288"/>
              <a:gd name="T22" fmla="*/ 1035 w 1339"/>
              <a:gd name="T23" fmla="*/ 610 h 1288"/>
              <a:gd name="T24" fmla="*/ 938 w 1339"/>
              <a:gd name="T25" fmla="*/ 711 h 1288"/>
              <a:gd name="T26" fmla="*/ 904 w 1339"/>
              <a:gd name="T27" fmla="*/ 744 h 1288"/>
              <a:gd name="T28" fmla="*/ 869 w 1339"/>
              <a:gd name="T29" fmla="*/ 711 h 1288"/>
              <a:gd name="T30" fmla="*/ 772 w 1339"/>
              <a:gd name="T31" fmla="*/ 610 h 1288"/>
              <a:gd name="T32" fmla="*/ 567 w 1339"/>
              <a:gd name="T33" fmla="*/ 610 h 1288"/>
              <a:gd name="T34" fmla="*/ 470 w 1339"/>
              <a:gd name="T35" fmla="*/ 711 h 1288"/>
              <a:gd name="T36" fmla="*/ 435 w 1339"/>
              <a:gd name="T37" fmla="*/ 744 h 1288"/>
              <a:gd name="T38" fmla="*/ 401 w 1339"/>
              <a:gd name="T39" fmla="*/ 711 h 1288"/>
              <a:gd name="T40" fmla="*/ 304 w 1339"/>
              <a:gd name="T41" fmla="*/ 610 h 1288"/>
              <a:gd name="T42" fmla="*/ 119 w 1339"/>
              <a:gd name="T43" fmla="*/ 599 h 1288"/>
              <a:gd name="T44" fmla="*/ 26 w 1339"/>
              <a:gd name="T45" fmla="*/ 663 h 1288"/>
              <a:gd name="T46" fmla="*/ 0 w 1339"/>
              <a:gd name="T47" fmla="*/ 637 h 1288"/>
              <a:gd name="T48" fmla="*/ 139 w 1339"/>
              <a:gd name="T49" fmla="*/ 374 h 1288"/>
              <a:gd name="T50" fmla="*/ 670 w 1339"/>
              <a:gd name="T51" fmla="*/ 155 h 1288"/>
              <a:gd name="T52" fmla="*/ 1089 w 1339"/>
              <a:gd name="T53" fmla="*/ 278 h 1288"/>
              <a:gd name="T54" fmla="*/ 1339 w 1339"/>
              <a:gd name="T55" fmla="*/ 631 h 1288"/>
              <a:gd name="T56" fmla="*/ 721 w 1339"/>
              <a:gd name="T57" fmla="*/ 52 h 1288"/>
              <a:gd name="T58" fmla="*/ 670 w 1339"/>
              <a:gd name="T59" fmla="*/ 129 h 1288"/>
              <a:gd name="T60" fmla="*/ 618 w 1339"/>
              <a:gd name="T61" fmla="*/ 52 h 1288"/>
              <a:gd name="T62" fmla="*/ 670 w 1339"/>
              <a:gd name="T63" fmla="*/ 0 h 1288"/>
              <a:gd name="T64" fmla="*/ 721 w 1339"/>
              <a:gd name="T65" fmla="*/ 52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9" h="1288">
                <a:moveTo>
                  <a:pt x="721" y="615"/>
                </a:moveTo>
                <a:lnTo>
                  <a:pt x="721" y="1082"/>
                </a:lnTo>
                <a:cubicBezTo>
                  <a:pt x="721" y="1138"/>
                  <a:pt x="701" y="1186"/>
                  <a:pt x="660" y="1227"/>
                </a:cubicBezTo>
                <a:cubicBezTo>
                  <a:pt x="619" y="1268"/>
                  <a:pt x="571" y="1288"/>
                  <a:pt x="515" y="1288"/>
                </a:cubicBezTo>
                <a:cubicBezTo>
                  <a:pt x="459" y="1288"/>
                  <a:pt x="411" y="1268"/>
                  <a:pt x="370" y="1227"/>
                </a:cubicBezTo>
                <a:cubicBezTo>
                  <a:pt x="329" y="1186"/>
                  <a:pt x="309" y="1138"/>
                  <a:pt x="309" y="1082"/>
                </a:cubicBezTo>
                <a:cubicBezTo>
                  <a:pt x="309" y="1068"/>
                  <a:pt x="314" y="1056"/>
                  <a:pt x="324" y="1046"/>
                </a:cubicBezTo>
                <a:cubicBezTo>
                  <a:pt x="334" y="1036"/>
                  <a:pt x="346" y="1031"/>
                  <a:pt x="360" y="1031"/>
                </a:cubicBezTo>
                <a:cubicBezTo>
                  <a:pt x="374" y="1031"/>
                  <a:pt x="386" y="1036"/>
                  <a:pt x="397" y="1046"/>
                </a:cubicBezTo>
                <a:cubicBezTo>
                  <a:pt x="407" y="1056"/>
                  <a:pt x="412" y="1068"/>
                  <a:pt x="412" y="1082"/>
                </a:cubicBezTo>
                <a:cubicBezTo>
                  <a:pt x="412" y="1109"/>
                  <a:pt x="422" y="1133"/>
                  <a:pt x="443" y="1154"/>
                </a:cubicBezTo>
                <a:cubicBezTo>
                  <a:pt x="464" y="1175"/>
                  <a:pt x="488" y="1185"/>
                  <a:pt x="515" y="1185"/>
                </a:cubicBezTo>
                <a:cubicBezTo>
                  <a:pt x="542" y="1185"/>
                  <a:pt x="566" y="1175"/>
                  <a:pt x="587" y="1154"/>
                </a:cubicBezTo>
                <a:cubicBezTo>
                  <a:pt x="608" y="1133"/>
                  <a:pt x="618" y="1109"/>
                  <a:pt x="618" y="1082"/>
                </a:cubicBezTo>
                <a:lnTo>
                  <a:pt x="618" y="615"/>
                </a:lnTo>
                <a:cubicBezTo>
                  <a:pt x="636" y="609"/>
                  <a:pt x="653" y="606"/>
                  <a:pt x="670" y="606"/>
                </a:cubicBezTo>
                <a:cubicBezTo>
                  <a:pt x="686" y="606"/>
                  <a:pt x="703" y="609"/>
                  <a:pt x="721" y="615"/>
                </a:cubicBezTo>
                <a:close/>
                <a:moveTo>
                  <a:pt x="1339" y="637"/>
                </a:moveTo>
                <a:cubicBezTo>
                  <a:pt x="1339" y="644"/>
                  <a:pt x="1337" y="650"/>
                  <a:pt x="1332" y="655"/>
                </a:cubicBezTo>
                <a:cubicBezTo>
                  <a:pt x="1327" y="660"/>
                  <a:pt x="1321" y="663"/>
                  <a:pt x="1314" y="663"/>
                </a:cubicBezTo>
                <a:cubicBezTo>
                  <a:pt x="1308" y="663"/>
                  <a:pt x="1302" y="660"/>
                  <a:pt x="1295" y="655"/>
                </a:cubicBezTo>
                <a:cubicBezTo>
                  <a:pt x="1269" y="630"/>
                  <a:pt x="1244" y="611"/>
                  <a:pt x="1220" y="599"/>
                </a:cubicBezTo>
                <a:cubicBezTo>
                  <a:pt x="1197" y="587"/>
                  <a:pt x="1169" y="581"/>
                  <a:pt x="1138" y="581"/>
                </a:cubicBezTo>
                <a:cubicBezTo>
                  <a:pt x="1102" y="581"/>
                  <a:pt x="1067" y="590"/>
                  <a:pt x="1035" y="610"/>
                </a:cubicBezTo>
                <a:cubicBezTo>
                  <a:pt x="1003" y="630"/>
                  <a:pt x="975" y="656"/>
                  <a:pt x="952" y="688"/>
                </a:cubicBezTo>
                <a:cubicBezTo>
                  <a:pt x="948" y="694"/>
                  <a:pt x="944" y="701"/>
                  <a:pt x="938" y="711"/>
                </a:cubicBezTo>
                <a:cubicBezTo>
                  <a:pt x="932" y="721"/>
                  <a:pt x="929" y="727"/>
                  <a:pt x="926" y="730"/>
                </a:cubicBezTo>
                <a:cubicBezTo>
                  <a:pt x="920" y="739"/>
                  <a:pt x="913" y="744"/>
                  <a:pt x="904" y="744"/>
                </a:cubicBezTo>
                <a:cubicBezTo>
                  <a:pt x="894" y="744"/>
                  <a:pt x="886" y="739"/>
                  <a:pt x="880" y="730"/>
                </a:cubicBezTo>
                <a:cubicBezTo>
                  <a:pt x="878" y="727"/>
                  <a:pt x="874" y="721"/>
                  <a:pt x="869" y="711"/>
                </a:cubicBezTo>
                <a:cubicBezTo>
                  <a:pt x="863" y="701"/>
                  <a:pt x="858" y="694"/>
                  <a:pt x="855" y="688"/>
                </a:cubicBezTo>
                <a:cubicBezTo>
                  <a:pt x="832" y="656"/>
                  <a:pt x="804" y="630"/>
                  <a:pt x="772" y="610"/>
                </a:cubicBezTo>
                <a:cubicBezTo>
                  <a:pt x="740" y="590"/>
                  <a:pt x="706" y="581"/>
                  <a:pt x="670" y="581"/>
                </a:cubicBezTo>
                <a:cubicBezTo>
                  <a:pt x="633" y="581"/>
                  <a:pt x="599" y="590"/>
                  <a:pt x="567" y="610"/>
                </a:cubicBezTo>
                <a:cubicBezTo>
                  <a:pt x="535" y="630"/>
                  <a:pt x="507" y="656"/>
                  <a:pt x="484" y="688"/>
                </a:cubicBezTo>
                <a:cubicBezTo>
                  <a:pt x="481" y="694"/>
                  <a:pt x="476" y="701"/>
                  <a:pt x="470" y="711"/>
                </a:cubicBezTo>
                <a:cubicBezTo>
                  <a:pt x="465" y="721"/>
                  <a:pt x="461" y="727"/>
                  <a:pt x="459" y="730"/>
                </a:cubicBezTo>
                <a:cubicBezTo>
                  <a:pt x="453" y="739"/>
                  <a:pt x="445" y="744"/>
                  <a:pt x="435" y="744"/>
                </a:cubicBezTo>
                <a:cubicBezTo>
                  <a:pt x="426" y="744"/>
                  <a:pt x="419" y="739"/>
                  <a:pt x="413" y="730"/>
                </a:cubicBezTo>
                <a:cubicBezTo>
                  <a:pt x="411" y="727"/>
                  <a:pt x="407" y="721"/>
                  <a:pt x="401" y="711"/>
                </a:cubicBezTo>
                <a:cubicBezTo>
                  <a:pt x="395" y="701"/>
                  <a:pt x="391" y="694"/>
                  <a:pt x="387" y="688"/>
                </a:cubicBezTo>
                <a:cubicBezTo>
                  <a:pt x="364" y="656"/>
                  <a:pt x="336" y="630"/>
                  <a:pt x="304" y="610"/>
                </a:cubicBezTo>
                <a:cubicBezTo>
                  <a:pt x="272" y="590"/>
                  <a:pt x="237" y="581"/>
                  <a:pt x="201" y="581"/>
                </a:cubicBezTo>
                <a:cubicBezTo>
                  <a:pt x="170" y="581"/>
                  <a:pt x="143" y="587"/>
                  <a:pt x="119" y="599"/>
                </a:cubicBezTo>
                <a:cubicBezTo>
                  <a:pt x="95" y="611"/>
                  <a:pt x="70" y="630"/>
                  <a:pt x="44" y="655"/>
                </a:cubicBezTo>
                <a:cubicBezTo>
                  <a:pt x="38" y="660"/>
                  <a:pt x="31" y="663"/>
                  <a:pt x="26" y="663"/>
                </a:cubicBezTo>
                <a:cubicBezTo>
                  <a:pt x="19" y="663"/>
                  <a:pt x="12" y="660"/>
                  <a:pt x="7" y="655"/>
                </a:cubicBezTo>
                <a:cubicBezTo>
                  <a:pt x="2" y="650"/>
                  <a:pt x="0" y="644"/>
                  <a:pt x="0" y="637"/>
                </a:cubicBezTo>
                <a:cubicBezTo>
                  <a:pt x="0" y="634"/>
                  <a:pt x="0" y="632"/>
                  <a:pt x="1" y="631"/>
                </a:cubicBezTo>
                <a:cubicBezTo>
                  <a:pt x="25" y="533"/>
                  <a:pt x="71" y="447"/>
                  <a:pt x="139" y="374"/>
                </a:cubicBezTo>
                <a:cubicBezTo>
                  <a:pt x="208" y="301"/>
                  <a:pt x="288" y="246"/>
                  <a:pt x="379" y="209"/>
                </a:cubicBezTo>
                <a:cubicBezTo>
                  <a:pt x="471" y="173"/>
                  <a:pt x="568" y="155"/>
                  <a:pt x="670" y="155"/>
                </a:cubicBezTo>
                <a:cubicBezTo>
                  <a:pt x="745" y="155"/>
                  <a:pt x="818" y="165"/>
                  <a:pt x="891" y="187"/>
                </a:cubicBezTo>
                <a:cubicBezTo>
                  <a:pt x="963" y="208"/>
                  <a:pt x="1029" y="239"/>
                  <a:pt x="1089" y="278"/>
                </a:cubicBezTo>
                <a:cubicBezTo>
                  <a:pt x="1149" y="318"/>
                  <a:pt x="1201" y="368"/>
                  <a:pt x="1246" y="429"/>
                </a:cubicBezTo>
                <a:cubicBezTo>
                  <a:pt x="1290" y="490"/>
                  <a:pt x="1321" y="557"/>
                  <a:pt x="1339" y="631"/>
                </a:cubicBezTo>
                <a:cubicBezTo>
                  <a:pt x="1339" y="632"/>
                  <a:pt x="1339" y="634"/>
                  <a:pt x="1339" y="637"/>
                </a:cubicBezTo>
                <a:close/>
                <a:moveTo>
                  <a:pt x="721" y="52"/>
                </a:moveTo>
                <a:lnTo>
                  <a:pt x="721" y="130"/>
                </a:lnTo>
                <a:cubicBezTo>
                  <a:pt x="699" y="129"/>
                  <a:pt x="681" y="129"/>
                  <a:pt x="670" y="129"/>
                </a:cubicBezTo>
                <a:cubicBezTo>
                  <a:pt x="658" y="129"/>
                  <a:pt x="641" y="129"/>
                  <a:pt x="618" y="130"/>
                </a:cubicBezTo>
                <a:lnTo>
                  <a:pt x="618" y="52"/>
                </a:lnTo>
                <a:cubicBezTo>
                  <a:pt x="618" y="38"/>
                  <a:pt x="623" y="26"/>
                  <a:pt x="633" y="15"/>
                </a:cubicBezTo>
                <a:cubicBezTo>
                  <a:pt x="644" y="5"/>
                  <a:pt x="656" y="0"/>
                  <a:pt x="670" y="0"/>
                </a:cubicBezTo>
                <a:cubicBezTo>
                  <a:pt x="684" y="0"/>
                  <a:pt x="696" y="5"/>
                  <a:pt x="706" y="15"/>
                </a:cubicBezTo>
                <a:cubicBezTo>
                  <a:pt x="716" y="26"/>
                  <a:pt x="721" y="38"/>
                  <a:pt x="721"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1" name="Paste Icon"/>
          <p:cNvSpPr>
            <a:spLocks noChangeAspect="1" noEditPoints="1"/>
          </p:cNvSpPr>
          <p:nvPr/>
        </p:nvSpPr>
        <p:spPr bwMode="auto">
          <a:xfrm>
            <a:off x="4076311" y="5220109"/>
            <a:ext cx="312737" cy="312738"/>
          </a:xfrm>
          <a:custGeom>
            <a:avLst/>
            <a:gdLst>
              <a:gd name="T0" fmla="*/ 618 w 1443"/>
              <a:gd name="T1" fmla="*/ 1339 h 1442"/>
              <a:gd name="T2" fmla="*/ 1340 w 1443"/>
              <a:gd name="T3" fmla="*/ 1339 h 1442"/>
              <a:gd name="T4" fmla="*/ 1340 w 1443"/>
              <a:gd name="T5" fmla="*/ 824 h 1442"/>
              <a:gd name="T6" fmla="*/ 1005 w 1443"/>
              <a:gd name="T7" fmla="*/ 824 h 1442"/>
              <a:gd name="T8" fmla="*/ 950 w 1443"/>
              <a:gd name="T9" fmla="*/ 802 h 1442"/>
              <a:gd name="T10" fmla="*/ 928 w 1443"/>
              <a:gd name="T11" fmla="*/ 747 h 1442"/>
              <a:gd name="T12" fmla="*/ 928 w 1443"/>
              <a:gd name="T13" fmla="*/ 412 h 1442"/>
              <a:gd name="T14" fmla="*/ 618 w 1443"/>
              <a:gd name="T15" fmla="*/ 412 h 1442"/>
              <a:gd name="T16" fmla="*/ 618 w 1443"/>
              <a:gd name="T17" fmla="*/ 1339 h 1442"/>
              <a:gd name="T18" fmla="*/ 824 w 1443"/>
              <a:gd name="T19" fmla="*/ 180 h 1442"/>
              <a:gd name="T20" fmla="*/ 824 w 1443"/>
              <a:gd name="T21" fmla="*/ 129 h 1442"/>
              <a:gd name="T22" fmla="*/ 817 w 1443"/>
              <a:gd name="T23" fmla="*/ 110 h 1442"/>
              <a:gd name="T24" fmla="*/ 799 w 1443"/>
              <a:gd name="T25" fmla="*/ 103 h 1442"/>
              <a:gd name="T26" fmla="*/ 232 w 1443"/>
              <a:gd name="T27" fmla="*/ 103 h 1442"/>
              <a:gd name="T28" fmla="*/ 214 w 1443"/>
              <a:gd name="T29" fmla="*/ 110 h 1442"/>
              <a:gd name="T30" fmla="*/ 206 w 1443"/>
              <a:gd name="T31" fmla="*/ 129 h 1442"/>
              <a:gd name="T32" fmla="*/ 206 w 1443"/>
              <a:gd name="T33" fmla="*/ 180 h 1442"/>
              <a:gd name="T34" fmla="*/ 214 w 1443"/>
              <a:gd name="T35" fmla="*/ 198 h 1442"/>
              <a:gd name="T36" fmla="*/ 232 w 1443"/>
              <a:gd name="T37" fmla="*/ 206 h 1442"/>
              <a:gd name="T38" fmla="*/ 799 w 1443"/>
              <a:gd name="T39" fmla="*/ 206 h 1442"/>
              <a:gd name="T40" fmla="*/ 817 w 1443"/>
              <a:gd name="T41" fmla="*/ 198 h 1442"/>
              <a:gd name="T42" fmla="*/ 824 w 1443"/>
              <a:gd name="T43" fmla="*/ 180 h 1442"/>
              <a:gd name="T44" fmla="*/ 1031 w 1443"/>
              <a:gd name="T45" fmla="*/ 721 h 1442"/>
              <a:gd name="T46" fmla="*/ 1271 w 1443"/>
              <a:gd name="T47" fmla="*/ 721 h 1442"/>
              <a:gd name="T48" fmla="*/ 1031 w 1443"/>
              <a:gd name="T49" fmla="*/ 480 h 1442"/>
              <a:gd name="T50" fmla="*/ 1031 w 1443"/>
              <a:gd name="T51" fmla="*/ 721 h 1442"/>
              <a:gd name="T52" fmla="*/ 1443 w 1443"/>
              <a:gd name="T53" fmla="*/ 824 h 1442"/>
              <a:gd name="T54" fmla="*/ 1443 w 1443"/>
              <a:gd name="T55" fmla="*/ 1365 h 1442"/>
              <a:gd name="T56" fmla="*/ 1420 w 1443"/>
              <a:gd name="T57" fmla="*/ 1420 h 1442"/>
              <a:gd name="T58" fmla="*/ 1365 w 1443"/>
              <a:gd name="T59" fmla="*/ 1442 h 1442"/>
              <a:gd name="T60" fmla="*/ 593 w 1443"/>
              <a:gd name="T61" fmla="*/ 1442 h 1442"/>
              <a:gd name="T62" fmla="*/ 538 w 1443"/>
              <a:gd name="T63" fmla="*/ 1420 h 1442"/>
              <a:gd name="T64" fmla="*/ 515 w 1443"/>
              <a:gd name="T65" fmla="*/ 1365 h 1442"/>
              <a:gd name="T66" fmla="*/ 515 w 1443"/>
              <a:gd name="T67" fmla="*/ 1236 h 1442"/>
              <a:gd name="T68" fmla="*/ 77 w 1443"/>
              <a:gd name="T69" fmla="*/ 1236 h 1442"/>
              <a:gd name="T70" fmla="*/ 23 w 1443"/>
              <a:gd name="T71" fmla="*/ 1214 h 1442"/>
              <a:gd name="T72" fmla="*/ 0 w 1443"/>
              <a:gd name="T73" fmla="*/ 1159 h 1442"/>
              <a:gd name="T74" fmla="*/ 0 w 1443"/>
              <a:gd name="T75" fmla="*/ 77 h 1442"/>
              <a:gd name="T76" fmla="*/ 23 w 1443"/>
              <a:gd name="T77" fmla="*/ 22 h 1442"/>
              <a:gd name="T78" fmla="*/ 77 w 1443"/>
              <a:gd name="T79" fmla="*/ 0 h 1442"/>
              <a:gd name="T80" fmla="*/ 953 w 1443"/>
              <a:gd name="T81" fmla="*/ 0 h 1442"/>
              <a:gd name="T82" fmla="*/ 1008 w 1443"/>
              <a:gd name="T83" fmla="*/ 22 h 1442"/>
              <a:gd name="T84" fmla="*/ 1031 w 1443"/>
              <a:gd name="T85" fmla="*/ 77 h 1442"/>
              <a:gd name="T86" fmla="*/ 1031 w 1443"/>
              <a:gd name="T87" fmla="*/ 341 h 1442"/>
              <a:gd name="T88" fmla="*/ 1060 w 1443"/>
              <a:gd name="T89" fmla="*/ 364 h 1442"/>
              <a:gd name="T90" fmla="*/ 1388 w 1443"/>
              <a:gd name="T91" fmla="*/ 692 h 1442"/>
              <a:gd name="T92" fmla="*/ 1427 w 1443"/>
              <a:gd name="T93" fmla="*/ 753 h 1442"/>
              <a:gd name="T94" fmla="*/ 1443 w 1443"/>
              <a:gd name="T95" fmla="*/ 82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3" h="1442">
                <a:moveTo>
                  <a:pt x="618" y="1339"/>
                </a:moveTo>
                <a:lnTo>
                  <a:pt x="1340" y="1339"/>
                </a:lnTo>
                <a:lnTo>
                  <a:pt x="1340" y="824"/>
                </a:lnTo>
                <a:lnTo>
                  <a:pt x="1005" y="824"/>
                </a:lnTo>
                <a:cubicBezTo>
                  <a:pt x="983" y="824"/>
                  <a:pt x="965" y="817"/>
                  <a:pt x="950" y="802"/>
                </a:cubicBezTo>
                <a:cubicBezTo>
                  <a:pt x="935" y="787"/>
                  <a:pt x="928" y="768"/>
                  <a:pt x="928" y="747"/>
                </a:cubicBezTo>
                <a:lnTo>
                  <a:pt x="928" y="412"/>
                </a:lnTo>
                <a:lnTo>
                  <a:pt x="618" y="412"/>
                </a:lnTo>
                <a:lnTo>
                  <a:pt x="618" y="1339"/>
                </a:lnTo>
                <a:close/>
                <a:moveTo>
                  <a:pt x="824" y="180"/>
                </a:moveTo>
                <a:lnTo>
                  <a:pt x="824" y="129"/>
                </a:lnTo>
                <a:cubicBezTo>
                  <a:pt x="824" y="122"/>
                  <a:pt x="822" y="116"/>
                  <a:pt x="817" y="110"/>
                </a:cubicBezTo>
                <a:cubicBezTo>
                  <a:pt x="812" y="105"/>
                  <a:pt x="806" y="103"/>
                  <a:pt x="799" y="103"/>
                </a:cubicBezTo>
                <a:lnTo>
                  <a:pt x="232" y="103"/>
                </a:lnTo>
                <a:cubicBezTo>
                  <a:pt x="225" y="103"/>
                  <a:pt x="219" y="105"/>
                  <a:pt x="214" y="110"/>
                </a:cubicBezTo>
                <a:cubicBezTo>
                  <a:pt x="209" y="116"/>
                  <a:pt x="206" y="122"/>
                  <a:pt x="206" y="129"/>
                </a:cubicBezTo>
                <a:lnTo>
                  <a:pt x="206" y="180"/>
                </a:lnTo>
                <a:cubicBezTo>
                  <a:pt x="206" y="187"/>
                  <a:pt x="209" y="193"/>
                  <a:pt x="214" y="198"/>
                </a:cubicBezTo>
                <a:cubicBezTo>
                  <a:pt x="219" y="203"/>
                  <a:pt x="225" y="206"/>
                  <a:pt x="232" y="206"/>
                </a:cubicBezTo>
                <a:lnTo>
                  <a:pt x="799" y="206"/>
                </a:lnTo>
                <a:cubicBezTo>
                  <a:pt x="806" y="206"/>
                  <a:pt x="812" y="203"/>
                  <a:pt x="817" y="198"/>
                </a:cubicBezTo>
                <a:cubicBezTo>
                  <a:pt x="822" y="193"/>
                  <a:pt x="824" y="187"/>
                  <a:pt x="824" y="180"/>
                </a:cubicBezTo>
                <a:close/>
                <a:moveTo>
                  <a:pt x="1031" y="721"/>
                </a:moveTo>
                <a:lnTo>
                  <a:pt x="1271" y="721"/>
                </a:lnTo>
                <a:lnTo>
                  <a:pt x="1031" y="480"/>
                </a:lnTo>
                <a:lnTo>
                  <a:pt x="1031" y="721"/>
                </a:lnTo>
                <a:close/>
                <a:moveTo>
                  <a:pt x="1443" y="824"/>
                </a:moveTo>
                <a:lnTo>
                  <a:pt x="1443" y="1365"/>
                </a:lnTo>
                <a:cubicBezTo>
                  <a:pt x="1443" y="1387"/>
                  <a:pt x="1435" y="1405"/>
                  <a:pt x="1420" y="1420"/>
                </a:cubicBezTo>
                <a:cubicBezTo>
                  <a:pt x="1405" y="1435"/>
                  <a:pt x="1387" y="1442"/>
                  <a:pt x="1365" y="1442"/>
                </a:cubicBezTo>
                <a:lnTo>
                  <a:pt x="593" y="1442"/>
                </a:lnTo>
                <a:cubicBezTo>
                  <a:pt x="571" y="1442"/>
                  <a:pt x="553" y="1435"/>
                  <a:pt x="538" y="1420"/>
                </a:cubicBezTo>
                <a:cubicBezTo>
                  <a:pt x="523" y="1405"/>
                  <a:pt x="515" y="1387"/>
                  <a:pt x="515" y="1365"/>
                </a:cubicBezTo>
                <a:lnTo>
                  <a:pt x="515" y="1236"/>
                </a:lnTo>
                <a:lnTo>
                  <a:pt x="77" y="1236"/>
                </a:lnTo>
                <a:cubicBezTo>
                  <a:pt x="56" y="1236"/>
                  <a:pt x="38" y="1229"/>
                  <a:pt x="23" y="1214"/>
                </a:cubicBezTo>
                <a:cubicBezTo>
                  <a:pt x="8" y="1199"/>
                  <a:pt x="0" y="1181"/>
                  <a:pt x="0" y="1159"/>
                </a:cubicBezTo>
                <a:lnTo>
                  <a:pt x="0" y="77"/>
                </a:lnTo>
                <a:cubicBezTo>
                  <a:pt x="0" y="56"/>
                  <a:pt x="8" y="37"/>
                  <a:pt x="23" y="22"/>
                </a:cubicBezTo>
                <a:cubicBezTo>
                  <a:pt x="38" y="7"/>
                  <a:pt x="56" y="0"/>
                  <a:pt x="77" y="0"/>
                </a:cubicBezTo>
                <a:lnTo>
                  <a:pt x="953" y="0"/>
                </a:lnTo>
                <a:cubicBezTo>
                  <a:pt x="975" y="0"/>
                  <a:pt x="993" y="7"/>
                  <a:pt x="1008" y="22"/>
                </a:cubicBezTo>
                <a:cubicBezTo>
                  <a:pt x="1023" y="37"/>
                  <a:pt x="1031" y="56"/>
                  <a:pt x="1031" y="77"/>
                </a:cubicBezTo>
                <a:lnTo>
                  <a:pt x="1031" y="341"/>
                </a:lnTo>
                <a:cubicBezTo>
                  <a:pt x="1042" y="348"/>
                  <a:pt x="1051" y="356"/>
                  <a:pt x="1060" y="364"/>
                </a:cubicBezTo>
                <a:lnTo>
                  <a:pt x="1388" y="692"/>
                </a:lnTo>
                <a:cubicBezTo>
                  <a:pt x="1403" y="707"/>
                  <a:pt x="1416" y="728"/>
                  <a:pt x="1427" y="753"/>
                </a:cubicBezTo>
                <a:cubicBezTo>
                  <a:pt x="1437" y="779"/>
                  <a:pt x="1443" y="803"/>
                  <a:pt x="1443" y="82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2" name="Lightbulb Icon"/>
          <p:cNvSpPr>
            <a:spLocks noChangeAspect="1" noEditPoints="1"/>
          </p:cNvSpPr>
          <p:nvPr/>
        </p:nvSpPr>
        <p:spPr bwMode="auto">
          <a:xfrm>
            <a:off x="4599813" y="5242334"/>
            <a:ext cx="177800" cy="268288"/>
          </a:xfrm>
          <a:custGeom>
            <a:avLst/>
            <a:gdLst>
              <a:gd name="T0" fmla="*/ 585 w 824"/>
              <a:gd name="T1" fmla="*/ 379 h 1236"/>
              <a:gd name="T2" fmla="*/ 549 w 824"/>
              <a:gd name="T3" fmla="*/ 379 h 1236"/>
              <a:gd name="T4" fmla="*/ 498 w 824"/>
              <a:gd name="T5" fmla="*/ 303 h 1236"/>
              <a:gd name="T6" fmla="*/ 394 w 824"/>
              <a:gd name="T7" fmla="*/ 276 h 1236"/>
              <a:gd name="T8" fmla="*/ 394 w 824"/>
              <a:gd name="T9" fmla="*/ 239 h 1236"/>
              <a:gd name="T10" fmla="*/ 492 w 824"/>
              <a:gd name="T11" fmla="*/ 245 h 1236"/>
              <a:gd name="T12" fmla="*/ 593 w 824"/>
              <a:gd name="T13" fmla="*/ 360 h 1236"/>
              <a:gd name="T14" fmla="*/ 694 w 824"/>
              <a:gd name="T15" fmla="*/ 253 h 1236"/>
              <a:gd name="T16" fmla="*/ 522 w 824"/>
              <a:gd name="T17" fmla="*/ 121 h 1236"/>
              <a:gd name="T18" fmla="*/ 302 w 824"/>
              <a:gd name="T19" fmla="*/ 121 h 1236"/>
              <a:gd name="T20" fmla="*/ 131 w 824"/>
              <a:gd name="T21" fmla="*/ 253 h 1236"/>
              <a:gd name="T22" fmla="*/ 158 w 824"/>
              <a:gd name="T23" fmla="*/ 505 h 1236"/>
              <a:gd name="T24" fmla="*/ 207 w 824"/>
              <a:gd name="T25" fmla="*/ 559 h 1236"/>
              <a:gd name="T26" fmla="*/ 504 w 824"/>
              <a:gd name="T27" fmla="*/ 798 h 1236"/>
              <a:gd name="T28" fmla="*/ 642 w 824"/>
              <a:gd name="T29" fmla="*/ 532 h 1236"/>
              <a:gd name="T30" fmla="*/ 721 w 824"/>
              <a:gd name="T31" fmla="*/ 360 h 1236"/>
              <a:gd name="T32" fmla="*/ 741 w 824"/>
              <a:gd name="T33" fmla="*/ 576 h 1236"/>
              <a:gd name="T34" fmla="*/ 634 w 824"/>
              <a:gd name="T35" fmla="*/ 723 h 1236"/>
              <a:gd name="T36" fmla="*/ 644 w 824"/>
              <a:gd name="T37" fmla="*/ 876 h 1236"/>
              <a:gd name="T38" fmla="*/ 644 w 824"/>
              <a:gd name="T39" fmla="*/ 979 h 1236"/>
              <a:gd name="T40" fmla="*/ 618 w 824"/>
              <a:gd name="T41" fmla="*/ 1082 h 1236"/>
              <a:gd name="T42" fmla="*/ 531 w 824"/>
              <a:gd name="T43" fmla="*/ 1159 h 1236"/>
              <a:gd name="T44" fmla="*/ 412 w 824"/>
              <a:gd name="T45" fmla="*/ 1236 h 1236"/>
              <a:gd name="T46" fmla="*/ 294 w 824"/>
              <a:gd name="T47" fmla="*/ 1159 h 1236"/>
              <a:gd name="T48" fmla="*/ 206 w 824"/>
              <a:gd name="T49" fmla="*/ 1082 h 1236"/>
              <a:gd name="T50" fmla="*/ 180 w 824"/>
              <a:gd name="T51" fmla="*/ 979 h 1236"/>
              <a:gd name="T52" fmla="*/ 180 w 824"/>
              <a:gd name="T53" fmla="*/ 876 h 1236"/>
              <a:gd name="T54" fmla="*/ 191 w 824"/>
              <a:gd name="T55" fmla="*/ 723 h 1236"/>
              <a:gd name="T56" fmla="*/ 83 w 824"/>
              <a:gd name="T57" fmla="*/ 576 h 1236"/>
              <a:gd name="T58" fmla="*/ 36 w 824"/>
              <a:gd name="T59" fmla="*/ 212 h 1236"/>
              <a:gd name="T60" fmla="*/ 262 w 824"/>
              <a:gd name="T61" fmla="*/ 26 h 1236"/>
              <a:gd name="T62" fmla="*/ 562 w 824"/>
              <a:gd name="T63" fmla="*/ 26 h 1236"/>
              <a:gd name="T64" fmla="*/ 789 w 824"/>
              <a:gd name="T65" fmla="*/ 21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4" h="1236">
                <a:moveTo>
                  <a:pt x="593" y="360"/>
                </a:moveTo>
                <a:cubicBezTo>
                  <a:pt x="593" y="367"/>
                  <a:pt x="590" y="373"/>
                  <a:pt x="585" y="379"/>
                </a:cubicBezTo>
                <a:cubicBezTo>
                  <a:pt x="580" y="384"/>
                  <a:pt x="574" y="386"/>
                  <a:pt x="567" y="386"/>
                </a:cubicBezTo>
                <a:cubicBezTo>
                  <a:pt x="560" y="386"/>
                  <a:pt x="554" y="384"/>
                  <a:pt x="549" y="379"/>
                </a:cubicBezTo>
                <a:cubicBezTo>
                  <a:pt x="544" y="373"/>
                  <a:pt x="541" y="367"/>
                  <a:pt x="541" y="360"/>
                </a:cubicBezTo>
                <a:cubicBezTo>
                  <a:pt x="541" y="336"/>
                  <a:pt x="527" y="317"/>
                  <a:pt x="498" y="303"/>
                </a:cubicBezTo>
                <a:cubicBezTo>
                  <a:pt x="469" y="290"/>
                  <a:pt x="440" y="283"/>
                  <a:pt x="412" y="283"/>
                </a:cubicBezTo>
                <a:cubicBezTo>
                  <a:pt x="405" y="283"/>
                  <a:pt x="399" y="281"/>
                  <a:pt x="394" y="276"/>
                </a:cubicBezTo>
                <a:cubicBezTo>
                  <a:pt x="389" y="270"/>
                  <a:pt x="386" y="264"/>
                  <a:pt x="386" y="257"/>
                </a:cubicBezTo>
                <a:cubicBezTo>
                  <a:pt x="386" y="250"/>
                  <a:pt x="389" y="244"/>
                  <a:pt x="394" y="239"/>
                </a:cubicBezTo>
                <a:cubicBezTo>
                  <a:pt x="399" y="234"/>
                  <a:pt x="405" y="232"/>
                  <a:pt x="412" y="232"/>
                </a:cubicBezTo>
                <a:cubicBezTo>
                  <a:pt x="439" y="232"/>
                  <a:pt x="466" y="236"/>
                  <a:pt x="492" y="245"/>
                </a:cubicBezTo>
                <a:cubicBezTo>
                  <a:pt x="519" y="253"/>
                  <a:pt x="542" y="268"/>
                  <a:pt x="562" y="288"/>
                </a:cubicBezTo>
                <a:cubicBezTo>
                  <a:pt x="582" y="308"/>
                  <a:pt x="593" y="333"/>
                  <a:pt x="593" y="360"/>
                </a:cubicBezTo>
                <a:close/>
                <a:moveTo>
                  <a:pt x="721" y="360"/>
                </a:moveTo>
                <a:cubicBezTo>
                  <a:pt x="721" y="322"/>
                  <a:pt x="712" y="286"/>
                  <a:pt x="694" y="253"/>
                </a:cubicBezTo>
                <a:cubicBezTo>
                  <a:pt x="675" y="219"/>
                  <a:pt x="651" y="192"/>
                  <a:pt x="621" y="171"/>
                </a:cubicBezTo>
                <a:cubicBezTo>
                  <a:pt x="591" y="150"/>
                  <a:pt x="558" y="133"/>
                  <a:pt x="522" y="121"/>
                </a:cubicBezTo>
                <a:cubicBezTo>
                  <a:pt x="486" y="109"/>
                  <a:pt x="449" y="103"/>
                  <a:pt x="412" y="103"/>
                </a:cubicBezTo>
                <a:cubicBezTo>
                  <a:pt x="375" y="103"/>
                  <a:pt x="339" y="109"/>
                  <a:pt x="302" y="121"/>
                </a:cubicBezTo>
                <a:cubicBezTo>
                  <a:pt x="266" y="133"/>
                  <a:pt x="233" y="150"/>
                  <a:pt x="203" y="171"/>
                </a:cubicBezTo>
                <a:cubicBezTo>
                  <a:pt x="173" y="192"/>
                  <a:pt x="149" y="219"/>
                  <a:pt x="131" y="253"/>
                </a:cubicBezTo>
                <a:cubicBezTo>
                  <a:pt x="112" y="286"/>
                  <a:pt x="103" y="322"/>
                  <a:pt x="103" y="360"/>
                </a:cubicBezTo>
                <a:cubicBezTo>
                  <a:pt x="103" y="415"/>
                  <a:pt x="121" y="463"/>
                  <a:pt x="158" y="505"/>
                </a:cubicBezTo>
                <a:cubicBezTo>
                  <a:pt x="163" y="511"/>
                  <a:pt x="171" y="520"/>
                  <a:pt x="182" y="532"/>
                </a:cubicBezTo>
                <a:cubicBezTo>
                  <a:pt x="193" y="544"/>
                  <a:pt x="202" y="553"/>
                  <a:pt x="207" y="559"/>
                </a:cubicBezTo>
                <a:cubicBezTo>
                  <a:pt x="276" y="641"/>
                  <a:pt x="313" y="721"/>
                  <a:pt x="320" y="798"/>
                </a:cubicBezTo>
                <a:lnTo>
                  <a:pt x="504" y="798"/>
                </a:lnTo>
                <a:cubicBezTo>
                  <a:pt x="511" y="721"/>
                  <a:pt x="549" y="641"/>
                  <a:pt x="617" y="559"/>
                </a:cubicBezTo>
                <a:cubicBezTo>
                  <a:pt x="623" y="553"/>
                  <a:pt x="631" y="544"/>
                  <a:pt x="642" y="532"/>
                </a:cubicBezTo>
                <a:cubicBezTo>
                  <a:pt x="653" y="520"/>
                  <a:pt x="661" y="511"/>
                  <a:pt x="667" y="505"/>
                </a:cubicBezTo>
                <a:cubicBezTo>
                  <a:pt x="703" y="463"/>
                  <a:pt x="721" y="415"/>
                  <a:pt x="721" y="360"/>
                </a:cubicBezTo>
                <a:close/>
                <a:moveTo>
                  <a:pt x="824" y="360"/>
                </a:moveTo>
                <a:cubicBezTo>
                  <a:pt x="824" y="444"/>
                  <a:pt x="797" y="516"/>
                  <a:pt x="741" y="576"/>
                </a:cubicBezTo>
                <a:cubicBezTo>
                  <a:pt x="717" y="603"/>
                  <a:pt x="697" y="626"/>
                  <a:pt x="681" y="646"/>
                </a:cubicBezTo>
                <a:cubicBezTo>
                  <a:pt x="666" y="667"/>
                  <a:pt x="650" y="692"/>
                  <a:pt x="634" y="723"/>
                </a:cubicBezTo>
                <a:cubicBezTo>
                  <a:pt x="617" y="754"/>
                  <a:pt x="608" y="783"/>
                  <a:pt x="606" y="810"/>
                </a:cubicBezTo>
                <a:cubicBezTo>
                  <a:pt x="631" y="825"/>
                  <a:pt x="644" y="847"/>
                  <a:pt x="644" y="876"/>
                </a:cubicBezTo>
                <a:cubicBezTo>
                  <a:pt x="644" y="896"/>
                  <a:pt x="637" y="913"/>
                  <a:pt x="624" y="927"/>
                </a:cubicBezTo>
                <a:cubicBezTo>
                  <a:pt x="637" y="942"/>
                  <a:pt x="644" y="959"/>
                  <a:pt x="644" y="979"/>
                </a:cubicBezTo>
                <a:cubicBezTo>
                  <a:pt x="644" y="1007"/>
                  <a:pt x="632" y="1028"/>
                  <a:pt x="608" y="1044"/>
                </a:cubicBezTo>
                <a:cubicBezTo>
                  <a:pt x="615" y="1056"/>
                  <a:pt x="618" y="1069"/>
                  <a:pt x="618" y="1082"/>
                </a:cubicBezTo>
                <a:cubicBezTo>
                  <a:pt x="618" y="1107"/>
                  <a:pt x="610" y="1126"/>
                  <a:pt x="593" y="1139"/>
                </a:cubicBezTo>
                <a:cubicBezTo>
                  <a:pt x="576" y="1152"/>
                  <a:pt x="555" y="1159"/>
                  <a:pt x="531" y="1159"/>
                </a:cubicBezTo>
                <a:cubicBezTo>
                  <a:pt x="520" y="1183"/>
                  <a:pt x="504" y="1202"/>
                  <a:pt x="482" y="1215"/>
                </a:cubicBezTo>
                <a:cubicBezTo>
                  <a:pt x="461" y="1229"/>
                  <a:pt x="437" y="1236"/>
                  <a:pt x="412" y="1236"/>
                </a:cubicBezTo>
                <a:cubicBezTo>
                  <a:pt x="387" y="1236"/>
                  <a:pt x="364" y="1229"/>
                  <a:pt x="342" y="1215"/>
                </a:cubicBezTo>
                <a:cubicBezTo>
                  <a:pt x="321" y="1202"/>
                  <a:pt x="305" y="1183"/>
                  <a:pt x="294" y="1159"/>
                </a:cubicBezTo>
                <a:cubicBezTo>
                  <a:pt x="269" y="1159"/>
                  <a:pt x="248" y="1152"/>
                  <a:pt x="231" y="1139"/>
                </a:cubicBezTo>
                <a:cubicBezTo>
                  <a:pt x="215" y="1126"/>
                  <a:pt x="206" y="1107"/>
                  <a:pt x="206" y="1082"/>
                </a:cubicBezTo>
                <a:cubicBezTo>
                  <a:pt x="206" y="1069"/>
                  <a:pt x="210" y="1056"/>
                  <a:pt x="217" y="1044"/>
                </a:cubicBezTo>
                <a:cubicBezTo>
                  <a:pt x="192" y="1028"/>
                  <a:pt x="180" y="1007"/>
                  <a:pt x="180" y="979"/>
                </a:cubicBezTo>
                <a:cubicBezTo>
                  <a:pt x="180" y="959"/>
                  <a:pt x="187" y="942"/>
                  <a:pt x="200" y="927"/>
                </a:cubicBezTo>
                <a:cubicBezTo>
                  <a:pt x="187" y="913"/>
                  <a:pt x="180" y="896"/>
                  <a:pt x="180" y="876"/>
                </a:cubicBezTo>
                <a:cubicBezTo>
                  <a:pt x="180" y="847"/>
                  <a:pt x="193" y="825"/>
                  <a:pt x="218" y="810"/>
                </a:cubicBezTo>
                <a:cubicBezTo>
                  <a:pt x="216" y="783"/>
                  <a:pt x="207" y="754"/>
                  <a:pt x="191" y="723"/>
                </a:cubicBezTo>
                <a:cubicBezTo>
                  <a:pt x="175" y="692"/>
                  <a:pt x="159" y="667"/>
                  <a:pt x="143" y="646"/>
                </a:cubicBezTo>
                <a:cubicBezTo>
                  <a:pt x="127" y="626"/>
                  <a:pt x="107" y="603"/>
                  <a:pt x="83" y="576"/>
                </a:cubicBezTo>
                <a:cubicBezTo>
                  <a:pt x="28" y="516"/>
                  <a:pt x="0" y="444"/>
                  <a:pt x="0" y="360"/>
                </a:cubicBezTo>
                <a:cubicBezTo>
                  <a:pt x="0" y="307"/>
                  <a:pt x="12" y="258"/>
                  <a:pt x="36" y="212"/>
                </a:cubicBezTo>
                <a:cubicBezTo>
                  <a:pt x="60" y="166"/>
                  <a:pt x="91" y="128"/>
                  <a:pt x="130" y="98"/>
                </a:cubicBezTo>
                <a:cubicBezTo>
                  <a:pt x="169" y="67"/>
                  <a:pt x="213" y="43"/>
                  <a:pt x="262" y="26"/>
                </a:cubicBezTo>
                <a:cubicBezTo>
                  <a:pt x="311" y="9"/>
                  <a:pt x="361" y="0"/>
                  <a:pt x="412" y="0"/>
                </a:cubicBezTo>
                <a:cubicBezTo>
                  <a:pt x="463" y="0"/>
                  <a:pt x="513" y="9"/>
                  <a:pt x="562" y="26"/>
                </a:cubicBezTo>
                <a:cubicBezTo>
                  <a:pt x="611" y="43"/>
                  <a:pt x="655" y="67"/>
                  <a:pt x="694" y="98"/>
                </a:cubicBezTo>
                <a:cubicBezTo>
                  <a:pt x="733" y="128"/>
                  <a:pt x="765" y="166"/>
                  <a:pt x="789" y="212"/>
                </a:cubicBezTo>
                <a:cubicBezTo>
                  <a:pt x="812" y="258"/>
                  <a:pt x="824" y="307"/>
                  <a:pt x="824" y="36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3" name="Exchange Icon"/>
          <p:cNvSpPr>
            <a:spLocks noChangeAspect="1" noEditPoints="1"/>
          </p:cNvSpPr>
          <p:nvPr/>
        </p:nvSpPr>
        <p:spPr bwMode="auto">
          <a:xfrm>
            <a:off x="4977267" y="5259797"/>
            <a:ext cx="312737" cy="233363"/>
          </a:xfrm>
          <a:custGeom>
            <a:avLst/>
            <a:gdLst>
              <a:gd name="T0" fmla="*/ 1442 w 1442"/>
              <a:gd name="T1" fmla="*/ 721 h 1082"/>
              <a:gd name="T2" fmla="*/ 1442 w 1442"/>
              <a:gd name="T3" fmla="*/ 876 h 1082"/>
              <a:gd name="T4" fmla="*/ 1435 w 1442"/>
              <a:gd name="T5" fmla="*/ 894 h 1082"/>
              <a:gd name="T6" fmla="*/ 1417 w 1442"/>
              <a:gd name="T7" fmla="*/ 902 h 1082"/>
              <a:gd name="T8" fmla="*/ 309 w 1442"/>
              <a:gd name="T9" fmla="*/ 902 h 1082"/>
              <a:gd name="T10" fmla="*/ 309 w 1442"/>
              <a:gd name="T11" fmla="*/ 1056 h 1082"/>
              <a:gd name="T12" fmla="*/ 301 w 1442"/>
              <a:gd name="T13" fmla="*/ 1074 h 1082"/>
              <a:gd name="T14" fmla="*/ 283 w 1442"/>
              <a:gd name="T15" fmla="*/ 1082 h 1082"/>
              <a:gd name="T16" fmla="*/ 264 w 1442"/>
              <a:gd name="T17" fmla="*/ 1074 h 1082"/>
              <a:gd name="T18" fmla="*/ 7 w 1442"/>
              <a:gd name="T19" fmla="*/ 816 h 1082"/>
              <a:gd name="T20" fmla="*/ 0 w 1442"/>
              <a:gd name="T21" fmla="*/ 799 h 1082"/>
              <a:gd name="T22" fmla="*/ 7 w 1442"/>
              <a:gd name="T23" fmla="*/ 780 h 1082"/>
              <a:gd name="T24" fmla="*/ 265 w 1442"/>
              <a:gd name="T25" fmla="*/ 523 h 1082"/>
              <a:gd name="T26" fmla="*/ 283 w 1442"/>
              <a:gd name="T27" fmla="*/ 515 h 1082"/>
              <a:gd name="T28" fmla="*/ 301 w 1442"/>
              <a:gd name="T29" fmla="*/ 523 h 1082"/>
              <a:gd name="T30" fmla="*/ 309 w 1442"/>
              <a:gd name="T31" fmla="*/ 541 h 1082"/>
              <a:gd name="T32" fmla="*/ 309 w 1442"/>
              <a:gd name="T33" fmla="*/ 696 h 1082"/>
              <a:gd name="T34" fmla="*/ 1417 w 1442"/>
              <a:gd name="T35" fmla="*/ 696 h 1082"/>
              <a:gd name="T36" fmla="*/ 1435 w 1442"/>
              <a:gd name="T37" fmla="*/ 703 h 1082"/>
              <a:gd name="T38" fmla="*/ 1442 w 1442"/>
              <a:gd name="T39" fmla="*/ 721 h 1082"/>
              <a:gd name="T40" fmla="*/ 1442 w 1442"/>
              <a:gd name="T41" fmla="*/ 283 h 1082"/>
              <a:gd name="T42" fmla="*/ 1435 w 1442"/>
              <a:gd name="T43" fmla="*/ 302 h 1082"/>
              <a:gd name="T44" fmla="*/ 1177 w 1442"/>
              <a:gd name="T45" fmla="*/ 560 h 1082"/>
              <a:gd name="T46" fmla="*/ 1159 w 1442"/>
              <a:gd name="T47" fmla="*/ 567 h 1082"/>
              <a:gd name="T48" fmla="*/ 1141 w 1442"/>
              <a:gd name="T49" fmla="*/ 559 h 1082"/>
              <a:gd name="T50" fmla="*/ 1133 w 1442"/>
              <a:gd name="T51" fmla="*/ 541 h 1082"/>
              <a:gd name="T52" fmla="*/ 1133 w 1442"/>
              <a:gd name="T53" fmla="*/ 387 h 1082"/>
              <a:gd name="T54" fmla="*/ 25 w 1442"/>
              <a:gd name="T55" fmla="*/ 387 h 1082"/>
              <a:gd name="T56" fmla="*/ 7 w 1442"/>
              <a:gd name="T57" fmla="*/ 379 h 1082"/>
              <a:gd name="T58" fmla="*/ 0 w 1442"/>
              <a:gd name="T59" fmla="*/ 361 h 1082"/>
              <a:gd name="T60" fmla="*/ 0 w 1442"/>
              <a:gd name="T61" fmla="*/ 206 h 1082"/>
              <a:gd name="T62" fmla="*/ 7 w 1442"/>
              <a:gd name="T63" fmla="*/ 188 h 1082"/>
              <a:gd name="T64" fmla="*/ 25 w 1442"/>
              <a:gd name="T65" fmla="*/ 180 h 1082"/>
              <a:gd name="T66" fmla="*/ 1133 w 1442"/>
              <a:gd name="T67" fmla="*/ 180 h 1082"/>
              <a:gd name="T68" fmla="*/ 1133 w 1442"/>
              <a:gd name="T69" fmla="*/ 26 h 1082"/>
              <a:gd name="T70" fmla="*/ 1140 w 1442"/>
              <a:gd name="T71" fmla="*/ 7 h 1082"/>
              <a:gd name="T72" fmla="*/ 1159 w 1442"/>
              <a:gd name="T73" fmla="*/ 0 h 1082"/>
              <a:gd name="T74" fmla="*/ 1178 w 1442"/>
              <a:gd name="T75" fmla="*/ 8 h 1082"/>
              <a:gd name="T76" fmla="*/ 1435 w 1442"/>
              <a:gd name="T77" fmla="*/ 265 h 1082"/>
              <a:gd name="T78" fmla="*/ 1442 w 1442"/>
              <a:gd name="T79" fmla="*/ 283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42" h="1082">
                <a:moveTo>
                  <a:pt x="1442" y="721"/>
                </a:moveTo>
                <a:lnTo>
                  <a:pt x="1442" y="876"/>
                </a:lnTo>
                <a:cubicBezTo>
                  <a:pt x="1442" y="883"/>
                  <a:pt x="1440" y="889"/>
                  <a:pt x="1435" y="894"/>
                </a:cubicBezTo>
                <a:cubicBezTo>
                  <a:pt x="1430" y="899"/>
                  <a:pt x="1424" y="902"/>
                  <a:pt x="1417" y="902"/>
                </a:cubicBezTo>
                <a:lnTo>
                  <a:pt x="309" y="902"/>
                </a:lnTo>
                <a:lnTo>
                  <a:pt x="309" y="1056"/>
                </a:lnTo>
                <a:cubicBezTo>
                  <a:pt x="309" y="1063"/>
                  <a:pt x="306" y="1069"/>
                  <a:pt x="301" y="1074"/>
                </a:cubicBezTo>
                <a:cubicBezTo>
                  <a:pt x="296" y="1080"/>
                  <a:pt x="290" y="1082"/>
                  <a:pt x="283" y="1082"/>
                </a:cubicBezTo>
                <a:cubicBezTo>
                  <a:pt x="277" y="1082"/>
                  <a:pt x="270" y="1079"/>
                  <a:pt x="264" y="1074"/>
                </a:cubicBezTo>
                <a:lnTo>
                  <a:pt x="7" y="816"/>
                </a:lnTo>
                <a:cubicBezTo>
                  <a:pt x="2" y="812"/>
                  <a:pt x="0" y="806"/>
                  <a:pt x="0" y="799"/>
                </a:cubicBezTo>
                <a:cubicBezTo>
                  <a:pt x="0" y="791"/>
                  <a:pt x="2" y="785"/>
                  <a:pt x="7" y="780"/>
                </a:cubicBezTo>
                <a:lnTo>
                  <a:pt x="265" y="523"/>
                </a:lnTo>
                <a:cubicBezTo>
                  <a:pt x="269" y="518"/>
                  <a:pt x="276" y="515"/>
                  <a:pt x="283" y="515"/>
                </a:cubicBezTo>
                <a:cubicBezTo>
                  <a:pt x="290" y="515"/>
                  <a:pt x="296" y="518"/>
                  <a:pt x="301" y="523"/>
                </a:cubicBezTo>
                <a:cubicBezTo>
                  <a:pt x="306" y="528"/>
                  <a:pt x="309" y="534"/>
                  <a:pt x="309" y="541"/>
                </a:cubicBezTo>
                <a:lnTo>
                  <a:pt x="309" y="696"/>
                </a:lnTo>
                <a:lnTo>
                  <a:pt x="1417" y="696"/>
                </a:lnTo>
                <a:cubicBezTo>
                  <a:pt x="1424" y="696"/>
                  <a:pt x="1430" y="698"/>
                  <a:pt x="1435" y="703"/>
                </a:cubicBezTo>
                <a:cubicBezTo>
                  <a:pt x="1440" y="708"/>
                  <a:pt x="1442" y="714"/>
                  <a:pt x="1442" y="721"/>
                </a:cubicBezTo>
                <a:close/>
                <a:moveTo>
                  <a:pt x="1442" y="283"/>
                </a:moveTo>
                <a:cubicBezTo>
                  <a:pt x="1442" y="291"/>
                  <a:pt x="1440" y="297"/>
                  <a:pt x="1435" y="302"/>
                </a:cubicBezTo>
                <a:lnTo>
                  <a:pt x="1177" y="560"/>
                </a:lnTo>
                <a:cubicBezTo>
                  <a:pt x="1173" y="564"/>
                  <a:pt x="1166" y="567"/>
                  <a:pt x="1159" y="567"/>
                </a:cubicBezTo>
                <a:cubicBezTo>
                  <a:pt x="1152" y="567"/>
                  <a:pt x="1146" y="564"/>
                  <a:pt x="1141" y="559"/>
                </a:cubicBezTo>
                <a:cubicBezTo>
                  <a:pt x="1136" y="554"/>
                  <a:pt x="1133" y="548"/>
                  <a:pt x="1133" y="541"/>
                </a:cubicBezTo>
                <a:lnTo>
                  <a:pt x="1133" y="387"/>
                </a:lnTo>
                <a:lnTo>
                  <a:pt x="25" y="387"/>
                </a:lnTo>
                <a:cubicBezTo>
                  <a:pt x="18" y="387"/>
                  <a:pt x="12" y="384"/>
                  <a:pt x="7" y="379"/>
                </a:cubicBezTo>
                <a:cubicBezTo>
                  <a:pt x="2" y="374"/>
                  <a:pt x="0" y="368"/>
                  <a:pt x="0" y="361"/>
                </a:cubicBezTo>
                <a:lnTo>
                  <a:pt x="0" y="206"/>
                </a:lnTo>
                <a:cubicBezTo>
                  <a:pt x="0" y="199"/>
                  <a:pt x="2" y="193"/>
                  <a:pt x="7" y="188"/>
                </a:cubicBezTo>
                <a:cubicBezTo>
                  <a:pt x="12" y="183"/>
                  <a:pt x="18" y="180"/>
                  <a:pt x="25" y="180"/>
                </a:cubicBezTo>
                <a:lnTo>
                  <a:pt x="1133" y="180"/>
                </a:lnTo>
                <a:lnTo>
                  <a:pt x="1133" y="26"/>
                </a:lnTo>
                <a:cubicBezTo>
                  <a:pt x="1133" y="18"/>
                  <a:pt x="1136" y="12"/>
                  <a:pt x="1140" y="7"/>
                </a:cubicBezTo>
                <a:cubicBezTo>
                  <a:pt x="1145" y="3"/>
                  <a:pt x="1151" y="0"/>
                  <a:pt x="1159" y="0"/>
                </a:cubicBezTo>
                <a:cubicBezTo>
                  <a:pt x="1165" y="0"/>
                  <a:pt x="1172" y="3"/>
                  <a:pt x="1178" y="8"/>
                </a:cubicBezTo>
                <a:lnTo>
                  <a:pt x="1435" y="265"/>
                </a:lnTo>
                <a:cubicBezTo>
                  <a:pt x="1440" y="270"/>
                  <a:pt x="1442" y="276"/>
                  <a:pt x="1442" y="28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4" name="Cloud Download Icon"/>
          <p:cNvSpPr>
            <a:spLocks noChangeAspect="1" noEditPoints="1"/>
          </p:cNvSpPr>
          <p:nvPr/>
        </p:nvSpPr>
        <p:spPr bwMode="auto">
          <a:xfrm>
            <a:off x="5412663" y="5253447"/>
            <a:ext cx="333375" cy="246063"/>
          </a:xfrm>
          <a:custGeom>
            <a:avLst/>
            <a:gdLst>
              <a:gd name="T0" fmla="*/ 1030 w 1546"/>
              <a:gd name="T1" fmla="*/ 644 h 1134"/>
              <a:gd name="T2" fmla="*/ 1023 w 1546"/>
              <a:gd name="T3" fmla="*/ 626 h 1134"/>
              <a:gd name="T4" fmla="*/ 1005 w 1546"/>
              <a:gd name="T5" fmla="*/ 619 h 1134"/>
              <a:gd name="T6" fmla="*/ 824 w 1546"/>
              <a:gd name="T7" fmla="*/ 619 h 1134"/>
              <a:gd name="T8" fmla="*/ 824 w 1546"/>
              <a:gd name="T9" fmla="*/ 335 h 1134"/>
              <a:gd name="T10" fmla="*/ 817 w 1546"/>
              <a:gd name="T11" fmla="*/ 317 h 1134"/>
              <a:gd name="T12" fmla="*/ 799 w 1546"/>
              <a:gd name="T13" fmla="*/ 309 h 1134"/>
              <a:gd name="T14" fmla="*/ 644 w 1546"/>
              <a:gd name="T15" fmla="*/ 309 h 1134"/>
              <a:gd name="T16" fmla="*/ 626 w 1546"/>
              <a:gd name="T17" fmla="*/ 317 h 1134"/>
              <a:gd name="T18" fmla="*/ 618 w 1546"/>
              <a:gd name="T19" fmla="*/ 335 h 1134"/>
              <a:gd name="T20" fmla="*/ 618 w 1546"/>
              <a:gd name="T21" fmla="*/ 619 h 1134"/>
              <a:gd name="T22" fmla="*/ 438 w 1546"/>
              <a:gd name="T23" fmla="*/ 619 h 1134"/>
              <a:gd name="T24" fmla="*/ 420 w 1546"/>
              <a:gd name="T25" fmla="*/ 626 h 1134"/>
              <a:gd name="T26" fmla="*/ 412 w 1546"/>
              <a:gd name="T27" fmla="*/ 644 h 1134"/>
              <a:gd name="T28" fmla="*/ 419 w 1546"/>
              <a:gd name="T29" fmla="*/ 663 h 1134"/>
              <a:gd name="T30" fmla="*/ 703 w 1546"/>
              <a:gd name="T31" fmla="*/ 946 h 1134"/>
              <a:gd name="T32" fmla="*/ 721 w 1546"/>
              <a:gd name="T33" fmla="*/ 954 h 1134"/>
              <a:gd name="T34" fmla="*/ 740 w 1546"/>
              <a:gd name="T35" fmla="*/ 946 h 1134"/>
              <a:gd name="T36" fmla="*/ 1022 w 1546"/>
              <a:gd name="T37" fmla="*/ 664 h 1134"/>
              <a:gd name="T38" fmla="*/ 1030 w 1546"/>
              <a:gd name="T39" fmla="*/ 644 h 1134"/>
              <a:gd name="T40" fmla="*/ 1546 w 1546"/>
              <a:gd name="T41" fmla="*/ 825 h 1134"/>
              <a:gd name="T42" fmla="*/ 1455 w 1546"/>
              <a:gd name="T43" fmla="*/ 1043 h 1134"/>
              <a:gd name="T44" fmla="*/ 1237 w 1546"/>
              <a:gd name="T45" fmla="*/ 1134 h 1134"/>
              <a:gd name="T46" fmla="*/ 361 w 1546"/>
              <a:gd name="T47" fmla="*/ 1134 h 1134"/>
              <a:gd name="T48" fmla="*/ 106 w 1546"/>
              <a:gd name="T49" fmla="*/ 1028 h 1134"/>
              <a:gd name="T50" fmla="*/ 0 w 1546"/>
              <a:gd name="T51" fmla="*/ 773 h 1134"/>
              <a:gd name="T52" fmla="*/ 56 w 1546"/>
              <a:gd name="T53" fmla="*/ 580 h 1134"/>
              <a:gd name="T54" fmla="*/ 208 w 1546"/>
              <a:gd name="T55" fmla="*/ 447 h 1134"/>
              <a:gd name="T56" fmla="*/ 206 w 1546"/>
              <a:gd name="T57" fmla="*/ 413 h 1134"/>
              <a:gd name="T58" fmla="*/ 327 w 1546"/>
              <a:gd name="T59" fmla="*/ 121 h 1134"/>
              <a:gd name="T60" fmla="*/ 618 w 1546"/>
              <a:gd name="T61" fmla="*/ 0 h 1134"/>
              <a:gd name="T62" fmla="*/ 848 w 1546"/>
              <a:gd name="T63" fmla="*/ 70 h 1134"/>
              <a:gd name="T64" fmla="*/ 1000 w 1546"/>
              <a:gd name="T65" fmla="*/ 256 h 1134"/>
              <a:gd name="T66" fmla="*/ 1133 w 1546"/>
              <a:gd name="T67" fmla="*/ 206 h 1134"/>
              <a:gd name="T68" fmla="*/ 1279 w 1546"/>
              <a:gd name="T69" fmla="*/ 267 h 1134"/>
              <a:gd name="T70" fmla="*/ 1340 w 1546"/>
              <a:gd name="T71" fmla="*/ 413 h 1134"/>
              <a:gd name="T72" fmla="*/ 1306 w 1546"/>
              <a:gd name="T73" fmla="*/ 524 h 1134"/>
              <a:gd name="T74" fmla="*/ 1478 w 1546"/>
              <a:gd name="T75" fmla="*/ 633 h 1134"/>
              <a:gd name="T76" fmla="*/ 1546 w 1546"/>
              <a:gd name="T77" fmla="*/ 82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6" h="1134">
                <a:moveTo>
                  <a:pt x="1030" y="644"/>
                </a:moveTo>
                <a:cubicBezTo>
                  <a:pt x="1030" y="637"/>
                  <a:pt x="1028" y="631"/>
                  <a:pt x="1023" y="626"/>
                </a:cubicBezTo>
                <a:cubicBezTo>
                  <a:pt x="1018" y="621"/>
                  <a:pt x="1012" y="619"/>
                  <a:pt x="1005" y="619"/>
                </a:cubicBezTo>
                <a:lnTo>
                  <a:pt x="824" y="619"/>
                </a:lnTo>
                <a:lnTo>
                  <a:pt x="824" y="335"/>
                </a:lnTo>
                <a:cubicBezTo>
                  <a:pt x="824" y="328"/>
                  <a:pt x="822" y="322"/>
                  <a:pt x="817" y="317"/>
                </a:cubicBezTo>
                <a:cubicBezTo>
                  <a:pt x="812" y="312"/>
                  <a:pt x="806" y="309"/>
                  <a:pt x="799" y="309"/>
                </a:cubicBezTo>
                <a:lnTo>
                  <a:pt x="644" y="309"/>
                </a:lnTo>
                <a:cubicBezTo>
                  <a:pt x="637" y="309"/>
                  <a:pt x="631" y="312"/>
                  <a:pt x="626" y="317"/>
                </a:cubicBezTo>
                <a:cubicBezTo>
                  <a:pt x="621" y="322"/>
                  <a:pt x="618" y="328"/>
                  <a:pt x="618" y="335"/>
                </a:cubicBezTo>
                <a:lnTo>
                  <a:pt x="618" y="619"/>
                </a:lnTo>
                <a:lnTo>
                  <a:pt x="438" y="619"/>
                </a:lnTo>
                <a:cubicBezTo>
                  <a:pt x="431" y="619"/>
                  <a:pt x="425" y="621"/>
                  <a:pt x="420" y="626"/>
                </a:cubicBezTo>
                <a:cubicBezTo>
                  <a:pt x="415" y="631"/>
                  <a:pt x="412" y="637"/>
                  <a:pt x="412" y="644"/>
                </a:cubicBezTo>
                <a:cubicBezTo>
                  <a:pt x="412" y="652"/>
                  <a:pt x="415" y="658"/>
                  <a:pt x="419" y="663"/>
                </a:cubicBezTo>
                <a:lnTo>
                  <a:pt x="703" y="946"/>
                </a:lnTo>
                <a:cubicBezTo>
                  <a:pt x="708" y="951"/>
                  <a:pt x="714" y="954"/>
                  <a:pt x="721" y="954"/>
                </a:cubicBezTo>
                <a:cubicBezTo>
                  <a:pt x="729" y="954"/>
                  <a:pt x="735" y="951"/>
                  <a:pt x="740" y="946"/>
                </a:cubicBezTo>
                <a:lnTo>
                  <a:pt x="1022" y="664"/>
                </a:lnTo>
                <a:cubicBezTo>
                  <a:pt x="1028" y="657"/>
                  <a:pt x="1030" y="651"/>
                  <a:pt x="1030" y="644"/>
                </a:cubicBezTo>
                <a:close/>
                <a:moveTo>
                  <a:pt x="1546" y="825"/>
                </a:moveTo>
                <a:cubicBezTo>
                  <a:pt x="1546" y="910"/>
                  <a:pt x="1515" y="983"/>
                  <a:pt x="1455" y="1043"/>
                </a:cubicBezTo>
                <a:cubicBezTo>
                  <a:pt x="1395" y="1104"/>
                  <a:pt x="1322" y="1134"/>
                  <a:pt x="1237" y="1134"/>
                </a:cubicBezTo>
                <a:lnTo>
                  <a:pt x="361" y="1134"/>
                </a:lnTo>
                <a:cubicBezTo>
                  <a:pt x="261" y="1134"/>
                  <a:pt x="176" y="1099"/>
                  <a:pt x="106" y="1028"/>
                </a:cubicBezTo>
                <a:cubicBezTo>
                  <a:pt x="35" y="957"/>
                  <a:pt x="0" y="872"/>
                  <a:pt x="0" y="773"/>
                </a:cubicBezTo>
                <a:cubicBezTo>
                  <a:pt x="0" y="703"/>
                  <a:pt x="19" y="639"/>
                  <a:pt x="56" y="580"/>
                </a:cubicBezTo>
                <a:cubicBezTo>
                  <a:pt x="94" y="521"/>
                  <a:pt x="144" y="477"/>
                  <a:pt x="208" y="447"/>
                </a:cubicBezTo>
                <a:cubicBezTo>
                  <a:pt x="207" y="431"/>
                  <a:pt x="206" y="419"/>
                  <a:pt x="206" y="413"/>
                </a:cubicBezTo>
                <a:cubicBezTo>
                  <a:pt x="206" y="299"/>
                  <a:pt x="246" y="202"/>
                  <a:pt x="327" y="121"/>
                </a:cubicBezTo>
                <a:cubicBezTo>
                  <a:pt x="407" y="41"/>
                  <a:pt x="504" y="0"/>
                  <a:pt x="618" y="0"/>
                </a:cubicBezTo>
                <a:cubicBezTo>
                  <a:pt x="702" y="0"/>
                  <a:pt x="778" y="24"/>
                  <a:pt x="848" y="70"/>
                </a:cubicBezTo>
                <a:cubicBezTo>
                  <a:pt x="918" y="117"/>
                  <a:pt x="968" y="179"/>
                  <a:pt x="1000" y="256"/>
                </a:cubicBezTo>
                <a:cubicBezTo>
                  <a:pt x="1038" y="223"/>
                  <a:pt x="1082" y="206"/>
                  <a:pt x="1133" y="206"/>
                </a:cubicBezTo>
                <a:cubicBezTo>
                  <a:pt x="1190" y="206"/>
                  <a:pt x="1239" y="227"/>
                  <a:pt x="1279" y="267"/>
                </a:cubicBezTo>
                <a:cubicBezTo>
                  <a:pt x="1319" y="307"/>
                  <a:pt x="1340" y="356"/>
                  <a:pt x="1340" y="413"/>
                </a:cubicBezTo>
                <a:cubicBezTo>
                  <a:pt x="1340" y="453"/>
                  <a:pt x="1328" y="490"/>
                  <a:pt x="1306" y="524"/>
                </a:cubicBezTo>
                <a:cubicBezTo>
                  <a:pt x="1376" y="540"/>
                  <a:pt x="1434" y="577"/>
                  <a:pt x="1478" y="633"/>
                </a:cubicBezTo>
                <a:cubicBezTo>
                  <a:pt x="1523" y="689"/>
                  <a:pt x="1546" y="753"/>
                  <a:pt x="1546" y="82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5" name="Cloud Upload Icon"/>
          <p:cNvSpPr>
            <a:spLocks noChangeAspect="1" noEditPoints="1"/>
          </p:cNvSpPr>
          <p:nvPr/>
        </p:nvSpPr>
        <p:spPr bwMode="auto">
          <a:xfrm>
            <a:off x="5868696" y="5253447"/>
            <a:ext cx="334962" cy="246063"/>
          </a:xfrm>
          <a:custGeom>
            <a:avLst/>
            <a:gdLst>
              <a:gd name="T0" fmla="*/ 1030 w 1545"/>
              <a:gd name="T1" fmla="*/ 593 h 1134"/>
              <a:gd name="T2" fmla="*/ 1023 w 1545"/>
              <a:gd name="T3" fmla="*/ 574 h 1134"/>
              <a:gd name="T4" fmla="*/ 740 w 1545"/>
              <a:gd name="T5" fmla="*/ 291 h 1134"/>
              <a:gd name="T6" fmla="*/ 721 w 1545"/>
              <a:gd name="T7" fmla="*/ 284 h 1134"/>
              <a:gd name="T8" fmla="*/ 703 w 1545"/>
              <a:gd name="T9" fmla="*/ 291 h 1134"/>
              <a:gd name="T10" fmla="*/ 420 w 1545"/>
              <a:gd name="T11" fmla="*/ 574 h 1134"/>
              <a:gd name="T12" fmla="*/ 412 w 1545"/>
              <a:gd name="T13" fmla="*/ 593 h 1134"/>
              <a:gd name="T14" fmla="*/ 419 w 1545"/>
              <a:gd name="T15" fmla="*/ 611 h 1134"/>
              <a:gd name="T16" fmla="*/ 438 w 1545"/>
              <a:gd name="T17" fmla="*/ 619 h 1134"/>
              <a:gd name="T18" fmla="*/ 618 w 1545"/>
              <a:gd name="T19" fmla="*/ 619 h 1134"/>
              <a:gd name="T20" fmla="*/ 618 w 1545"/>
              <a:gd name="T21" fmla="*/ 902 h 1134"/>
              <a:gd name="T22" fmla="*/ 626 w 1545"/>
              <a:gd name="T23" fmla="*/ 920 h 1134"/>
              <a:gd name="T24" fmla="*/ 644 w 1545"/>
              <a:gd name="T25" fmla="*/ 928 h 1134"/>
              <a:gd name="T26" fmla="*/ 798 w 1545"/>
              <a:gd name="T27" fmla="*/ 928 h 1134"/>
              <a:gd name="T28" fmla="*/ 816 w 1545"/>
              <a:gd name="T29" fmla="*/ 920 h 1134"/>
              <a:gd name="T30" fmla="*/ 824 w 1545"/>
              <a:gd name="T31" fmla="*/ 902 h 1134"/>
              <a:gd name="T32" fmla="*/ 824 w 1545"/>
              <a:gd name="T33" fmla="*/ 619 h 1134"/>
              <a:gd name="T34" fmla="*/ 1004 w 1545"/>
              <a:gd name="T35" fmla="*/ 619 h 1134"/>
              <a:gd name="T36" fmla="*/ 1023 w 1545"/>
              <a:gd name="T37" fmla="*/ 611 h 1134"/>
              <a:gd name="T38" fmla="*/ 1030 w 1545"/>
              <a:gd name="T39" fmla="*/ 593 h 1134"/>
              <a:gd name="T40" fmla="*/ 1545 w 1545"/>
              <a:gd name="T41" fmla="*/ 825 h 1134"/>
              <a:gd name="T42" fmla="*/ 1455 w 1545"/>
              <a:gd name="T43" fmla="*/ 1043 h 1134"/>
              <a:gd name="T44" fmla="*/ 1236 w 1545"/>
              <a:gd name="T45" fmla="*/ 1134 h 1134"/>
              <a:gd name="T46" fmla="*/ 360 w 1545"/>
              <a:gd name="T47" fmla="*/ 1134 h 1134"/>
              <a:gd name="T48" fmla="*/ 106 w 1545"/>
              <a:gd name="T49" fmla="*/ 1028 h 1134"/>
              <a:gd name="T50" fmla="*/ 0 w 1545"/>
              <a:gd name="T51" fmla="*/ 773 h 1134"/>
              <a:gd name="T52" fmla="*/ 56 w 1545"/>
              <a:gd name="T53" fmla="*/ 580 h 1134"/>
              <a:gd name="T54" fmla="*/ 207 w 1545"/>
              <a:gd name="T55" fmla="*/ 447 h 1134"/>
              <a:gd name="T56" fmla="*/ 206 w 1545"/>
              <a:gd name="T57" fmla="*/ 413 h 1134"/>
              <a:gd name="T58" fmla="*/ 327 w 1545"/>
              <a:gd name="T59" fmla="*/ 121 h 1134"/>
              <a:gd name="T60" fmla="*/ 618 w 1545"/>
              <a:gd name="T61" fmla="*/ 0 h 1134"/>
              <a:gd name="T62" fmla="*/ 848 w 1545"/>
              <a:gd name="T63" fmla="*/ 70 h 1134"/>
              <a:gd name="T64" fmla="*/ 1000 w 1545"/>
              <a:gd name="T65" fmla="*/ 256 h 1134"/>
              <a:gd name="T66" fmla="*/ 1133 w 1545"/>
              <a:gd name="T67" fmla="*/ 206 h 1134"/>
              <a:gd name="T68" fmla="*/ 1279 w 1545"/>
              <a:gd name="T69" fmla="*/ 267 h 1134"/>
              <a:gd name="T70" fmla="*/ 1339 w 1545"/>
              <a:gd name="T71" fmla="*/ 413 h 1134"/>
              <a:gd name="T72" fmla="*/ 1306 w 1545"/>
              <a:gd name="T73" fmla="*/ 524 h 1134"/>
              <a:gd name="T74" fmla="*/ 1478 w 1545"/>
              <a:gd name="T75" fmla="*/ 633 h 1134"/>
              <a:gd name="T76" fmla="*/ 1545 w 1545"/>
              <a:gd name="T77" fmla="*/ 82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5" h="1134">
                <a:moveTo>
                  <a:pt x="1030" y="593"/>
                </a:moveTo>
                <a:cubicBezTo>
                  <a:pt x="1030" y="585"/>
                  <a:pt x="1028" y="579"/>
                  <a:pt x="1023" y="574"/>
                </a:cubicBezTo>
                <a:lnTo>
                  <a:pt x="740" y="291"/>
                </a:lnTo>
                <a:cubicBezTo>
                  <a:pt x="735" y="286"/>
                  <a:pt x="729" y="284"/>
                  <a:pt x="721" y="284"/>
                </a:cubicBezTo>
                <a:cubicBezTo>
                  <a:pt x="714" y="284"/>
                  <a:pt x="707" y="286"/>
                  <a:pt x="703" y="291"/>
                </a:cubicBezTo>
                <a:lnTo>
                  <a:pt x="420" y="574"/>
                </a:lnTo>
                <a:cubicBezTo>
                  <a:pt x="415" y="580"/>
                  <a:pt x="412" y="586"/>
                  <a:pt x="412" y="593"/>
                </a:cubicBezTo>
                <a:cubicBezTo>
                  <a:pt x="412" y="600"/>
                  <a:pt x="414" y="607"/>
                  <a:pt x="419" y="611"/>
                </a:cubicBezTo>
                <a:cubicBezTo>
                  <a:pt x="424" y="616"/>
                  <a:pt x="430" y="619"/>
                  <a:pt x="438" y="619"/>
                </a:cubicBezTo>
                <a:lnTo>
                  <a:pt x="618" y="619"/>
                </a:lnTo>
                <a:lnTo>
                  <a:pt x="618" y="902"/>
                </a:lnTo>
                <a:cubicBezTo>
                  <a:pt x="618" y="909"/>
                  <a:pt x="621" y="915"/>
                  <a:pt x="626" y="920"/>
                </a:cubicBezTo>
                <a:cubicBezTo>
                  <a:pt x="631" y="925"/>
                  <a:pt x="637" y="928"/>
                  <a:pt x="644" y="928"/>
                </a:cubicBezTo>
                <a:lnTo>
                  <a:pt x="798" y="928"/>
                </a:lnTo>
                <a:cubicBezTo>
                  <a:pt x="805" y="928"/>
                  <a:pt x="811" y="925"/>
                  <a:pt x="816" y="920"/>
                </a:cubicBezTo>
                <a:cubicBezTo>
                  <a:pt x="822" y="915"/>
                  <a:pt x="824" y="909"/>
                  <a:pt x="824" y="902"/>
                </a:cubicBezTo>
                <a:lnTo>
                  <a:pt x="824" y="619"/>
                </a:lnTo>
                <a:lnTo>
                  <a:pt x="1004" y="619"/>
                </a:lnTo>
                <a:cubicBezTo>
                  <a:pt x="1011" y="619"/>
                  <a:pt x="1017" y="616"/>
                  <a:pt x="1023" y="611"/>
                </a:cubicBezTo>
                <a:cubicBezTo>
                  <a:pt x="1028" y="606"/>
                  <a:pt x="1030" y="600"/>
                  <a:pt x="1030" y="593"/>
                </a:cubicBezTo>
                <a:close/>
                <a:moveTo>
                  <a:pt x="1545" y="825"/>
                </a:moveTo>
                <a:cubicBezTo>
                  <a:pt x="1545" y="910"/>
                  <a:pt x="1515" y="983"/>
                  <a:pt x="1455" y="1043"/>
                </a:cubicBezTo>
                <a:cubicBezTo>
                  <a:pt x="1395" y="1104"/>
                  <a:pt x="1322" y="1134"/>
                  <a:pt x="1236" y="1134"/>
                </a:cubicBezTo>
                <a:lnTo>
                  <a:pt x="360" y="1134"/>
                </a:lnTo>
                <a:cubicBezTo>
                  <a:pt x="261" y="1134"/>
                  <a:pt x="176" y="1099"/>
                  <a:pt x="106" y="1028"/>
                </a:cubicBezTo>
                <a:cubicBezTo>
                  <a:pt x="35" y="957"/>
                  <a:pt x="0" y="872"/>
                  <a:pt x="0" y="773"/>
                </a:cubicBezTo>
                <a:cubicBezTo>
                  <a:pt x="0" y="703"/>
                  <a:pt x="19" y="639"/>
                  <a:pt x="56" y="580"/>
                </a:cubicBezTo>
                <a:cubicBezTo>
                  <a:pt x="94" y="521"/>
                  <a:pt x="144" y="477"/>
                  <a:pt x="207" y="447"/>
                </a:cubicBezTo>
                <a:cubicBezTo>
                  <a:pt x="206" y="431"/>
                  <a:pt x="206" y="419"/>
                  <a:pt x="206" y="413"/>
                </a:cubicBezTo>
                <a:cubicBezTo>
                  <a:pt x="206" y="299"/>
                  <a:pt x="246" y="202"/>
                  <a:pt x="327" y="121"/>
                </a:cubicBezTo>
                <a:cubicBezTo>
                  <a:pt x="407" y="41"/>
                  <a:pt x="504" y="0"/>
                  <a:pt x="618" y="0"/>
                </a:cubicBezTo>
                <a:cubicBezTo>
                  <a:pt x="702" y="0"/>
                  <a:pt x="778" y="24"/>
                  <a:pt x="848" y="70"/>
                </a:cubicBezTo>
                <a:cubicBezTo>
                  <a:pt x="917" y="117"/>
                  <a:pt x="968" y="179"/>
                  <a:pt x="1000" y="256"/>
                </a:cubicBezTo>
                <a:cubicBezTo>
                  <a:pt x="1038" y="223"/>
                  <a:pt x="1082" y="206"/>
                  <a:pt x="1133" y="206"/>
                </a:cubicBezTo>
                <a:cubicBezTo>
                  <a:pt x="1190" y="206"/>
                  <a:pt x="1239" y="227"/>
                  <a:pt x="1279" y="267"/>
                </a:cubicBezTo>
                <a:cubicBezTo>
                  <a:pt x="1319" y="307"/>
                  <a:pt x="1339" y="356"/>
                  <a:pt x="1339" y="413"/>
                </a:cubicBezTo>
                <a:cubicBezTo>
                  <a:pt x="1339" y="453"/>
                  <a:pt x="1328" y="490"/>
                  <a:pt x="1306" y="524"/>
                </a:cubicBezTo>
                <a:cubicBezTo>
                  <a:pt x="1376" y="540"/>
                  <a:pt x="1433" y="577"/>
                  <a:pt x="1478" y="633"/>
                </a:cubicBezTo>
                <a:cubicBezTo>
                  <a:pt x="1523" y="689"/>
                  <a:pt x="1545" y="753"/>
                  <a:pt x="1545" y="82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6" name="User MD Icon"/>
          <p:cNvSpPr>
            <a:spLocks noChangeAspect="1" noEditPoints="1"/>
          </p:cNvSpPr>
          <p:nvPr/>
        </p:nvSpPr>
        <p:spPr bwMode="auto">
          <a:xfrm>
            <a:off x="6348542" y="5242334"/>
            <a:ext cx="244475" cy="268288"/>
          </a:xfrm>
          <a:custGeom>
            <a:avLst/>
            <a:gdLst>
              <a:gd name="T0" fmla="*/ 293 w 1133"/>
              <a:gd name="T1" fmla="*/ 1015 h 1236"/>
              <a:gd name="T2" fmla="*/ 221 w 1133"/>
              <a:gd name="T3" fmla="*/ 1015 h 1236"/>
              <a:gd name="T4" fmla="*/ 221 w 1133"/>
              <a:gd name="T5" fmla="*/ 943 h 1236"/>
              <a:gd name="T6" fmla="*/ 293 w 1133"/>
              <a:gd name="T7" fmla="*/ 943 h 1236"/>
              <a:gd name="T8" fmla="*/ 1133 w 1133"/>
              <a:gd name="T9" fmla="*/ 1028 h 1236"/>
              <a:gd name="T10" fmla="*/ 918 w 1133"/>
              <a:gd name="T11" fmla="*/ 1236 h 1236"/>
              <a:gd name="T12" fmla="*/ 58 w 1133"/>
              <a:gd name="T13" fmla="*/ 1181 h 1236"/>
              <a:gd name="T14" fmla="*/ 4 w 1133"/>
              <a:gd name="T15" fmla="*/ 922 h 1236"/>
              <a:gd name="T16" fmla="*/ 62 w 1133"/>
              <a:gd name="T17" fmla="*/ 705 h 1236"/>
              <a:gd name="T18" fmla="*/ 223 w 1133"/>
              <a:gd name="T19" fmla="*/ 573 h 1236"/>
              <a:gd name="T20" fmla="*/ 206 w 1133"/>
              <a:gd name="T21" fmla="*/ 833 h 1236"/>
              <a:gd name="T22" fmla="*/ 103 w 1133"/>
              <a:gd name="T23" fmla="*/ 979 h 1236"/>
              <a:gd name="T24" fmla="*/ 257 w 1133"/>
              <a:gd name="T25" fmla="*/ 1133 h 1236"/>
              <a:gd name="T26" fmla="*/ 412 w 1133"/>
              <a:gd name="T27" fmla="*/ 979 h 1236"/>
              <a:gd name="T28" fmla="*/ 309 w 1133"/>
              <a:gd name="T29" fmla="*/ 833 h 1236"/>
              <a:gd name="T30" fmla="*/ 329 w 1133"/>
              <a:gd name="T31" fmla="*/ 595 h 1236"/>
              <a:gd name="T32" fmla="*/ 804 w 1133"/>
              <a:gd name="T33" fmla="*/ 595 h 1236"/>
              <a:gd name="T34" fmla="*/ 824 w 1133"/>
              <a:gd name="T35" fmla="*/ 721 h 1236"/>
              <a:gd name="T36" fmla="*/ 618 w 1133"/>
              <a:gd name="T37" fmla="*/ 927 h 1236"/>
              <a:gd name="T38" fmla="*/ 592 w 1133"/>
              <a:gd name="T39" fmla="*/ 1056 h 1236"/>
              <a:gd name="T40" fmla="*/ 669 w 1133"/>
              <a:gd name="T41" fmla="*/ 1133 h 1236"/>
              <a:gd name="T42" fmla="*/ 747 w 1133"/>
              <a:gd name="T43" fmla="*/ 1056 h 1236"/>
              <a:gd name="T44" fmla="*/ 721 w 1133"/>
              <a:gd name="T45" fmla="*/ 927 h 1236"/>
              <a:gd name="T46" fmla="*/ 824 w 1133"/>
              <a:gd name="T47" fmla="*/ 824 h 1236"/>
              <a:gd name="T48" fmla="*/ 927 w 1133"/>
              <a:gd name="T49" fmla="*/ 927 h 1236"/>
              <a:gd name="T50" fmla="*/ 901 w 1133"/>
              <a:gd name="T51" fmla="*/ 1056 h 1236"/>
              <a:gd name="T52" fmla="*/ 979 w 1133"/>
              <a:gd name="T53" fmla="*/ 1133 h 1236"/>
              <a:gd name="T54" fmla="*/ 1056 w 1133"/>
              <a:gd name="T55" fmla="*/ 1056 h 1236"/>
              <a:gd name="T56" fmla="*/ 1030 w 1133"/>
              <a:gd name="T57" fmla="*/ 927 h 1236"/>
              <a:gd name="T58" fmla="*/ 927 w 1133"/>
              <a:gd name="T59" fmla="*/ 749 h 1236"/>
              <a:gd name="T60" fmla="*/ 927 w 1133"/>
              <a:gd name="T61" fmla="*/ 676 h 1236"/>
              <a:gd name="T62" fmla="*/ 920 w 1133"/>
              <a:gd name="T63" fmla="*/ 605 h 1236"/>
              <a:gd name="T64" fmla="*/ 1006 w 1133"/>
              <a:gd name="T65" fmla="*/ 622 h 1236"/>
              <a:gd name="T66" fmla="*/ 1109 w 1133"/>
              <a:gd name="T67" fmla="*/ 811 h 1236"/>
              <a:gd name="T68" fmla="*/ 1133 w 1133"/>
              <a:gd name="T69" fmla="*/ 1028 h 1236"/>
              <a:gd name="T70" fmla="*/ 785 w 1133"/>
              <a:gd name="T71" fmla="*/ 528 h 1236"/>
              <a:gd name="T72" fmla="*/ 348 w 1133"/>
              <a:gd name="T73" fmla="*/ 528 h 1236"/>
              <a:gd name="T74" fmla="*/ 348 w 1133"/>
              <a:gd name="T75" fmla="*/ 90 h 1236"/>
              <a:gd name="T76" fmla="*/ 785 w 1133"/>
              <a:gd name="T77" fmla="*/ 9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33" h="1236">
                <a:moveTo>
                  <a:pt x="309" y="979"/>
                </a:moveTo>
                <a:cubicBezTo>
                  <a:pt x="309" y="993"/>
                  <a:pt x="304" y="1005"/>
                  <a:pt x="293" y="1015"/>
                </a:cubicBezTo>
                <a:cubicBezTo>
                  <a:pt x="283" y="1025"/>
                  <a:pt x="271" y="1030"/>
                  <a:pt x="257" y="1030"/>
                </a:cubicBezTo>
                <a:cubicBezTo>
                  <a:pt x="243" y="1030"/>
                  <a:pt x="231" y="1025"/>
                  <a:pt x="221" y="1015"/>
                </a:cubicBezTo>
                <a:cubicBezTo>
                  <a:pt x="211" y="1005"/>
                  <a:pt x="206" y="993"/>
                  <a:pt x="206" y="979"/>
                </a:cubicBezTo>
                <a:cubicBezTo>
                  <a:pt x="206" y="965"/>
                  <a:pt x="211" y="953"/>
                  <a:pt x="221" y="943"/>
                </a:cubicBezTo>
                <a:cubicBezTo>
                  <a:pt x="231" y="932"/>
                  <a:pt x="243" y="927"/>
                  <a:pt x="257" y="927"/>
                </a:cubicBezTo>
                <a:cubicBezTo>
                  <a:pt x="271" y="927"/>
                  <a:pt x="283" y="932"/>
                  <a:pt x="293" y="943"/>
                </a:cubicBezTo>
                <a:cubicBezTo>
                  <a:pt x="304" y="953"/>
                  <a:pt x="309" y="965"/>
                  <a:pt x="309" y="979"/>
                </a:cubicBezTo>
                <a:close/>
                <a:moveTo>
                  <a:pt x="1133" y="1028"/>
                </a:moveTo>
                <a:cubicBezTo>
                  <a:pt x="1133" y="1093"/>
                  <a:pt x="1114" y="1144"/>
                  <a:pt x="1074" y="1181"/>
                </a:cubicBezTo>
                <a:cubicBezTo>
                  <a:pt x="1035" y="1218"/>
                  <a:pt x="983" y="1236"/>
                  <a:pt x="918" y="1236"/>
                </a:cubicBezTo>
                <a:lnTo>
                  <a:pt x="215" y="1236"/>
                </a:lnTo>
                <a:cubicBezTo>
                  <a:pt x="150" y="1236"/>
                  <a:pt x="98" y="1218"/>
                  <a:pt x="58" y="1181"/>
                </a:cubicBezTo>
                <a:cubicBezTo>
                  <a:pt x="19" y="1144"/>
                  <a:pt x="0" y="1093"/>
                  <a:pt x="0" y="1028"/>
                </a:cubicBezTo>
                <a:cubicBezTo>
                  <a:pt x="0" y="991"/>
                  <a:pt x="1" y="956"/>
                  <a:pt x="4" y="922"/>
                </a:cubicBezTo>
                <a:cubicBezTo>
                  <a:pt x="7" y="889"/>
                  <a:pt x="13" y="852"/>
                  <a:pt x="23" y="811"/>
                </a:cubicBezTo>
                <a:cubicBezTo>
                  <a:pt x="33" y="771"/>
                  <a:pt x="46" y="735"/>
                  <a:pt x="62" y="705"/>
                </a:cubicBezTo>
                <a:cubicBezTo>
                  <a:pt x="77" y="674"/>
                  <a:pt x="99" y="646"/>
                  <a:pt x="127" y="622"/>
                </a:cubicBezTo>
                <a:cubicBezTo>
                  <a:pt x="155" y="597"/>
                  <a:pt x="187" y="581"/>
                  <a:pt x="223" y="573"/>
                </a:cubicBezTo>
                <a:cubicBezTo>
                  <a:pt x="212" y="601"/>
                  <a:pt x="206" y="633"/>
                  <a:pt x="206" y="670"/>
                </a:cubicBezTo>
                <a:lnTo>
                  <a:pt x="206" y="833"/>
                </a:lnTo>
                <a:cubicBezTo>
                  <a:pt x="175" y="844"/>
                  <a:pt x="150" y="863"/>
                  <a:pt x="131" y="889"/>
                </a:cubicBezTo>
                <a:cubicBezTo>
                  <a:pt x="112" y="916"/>
                  <a:pt x="103" y="946"/>
                  <a:pt x="103" y="979"/>
                </a:cubicBezTo>
                <a:cubicBezTo>
                  <a:pt x="103" y="1022"/>
                  <a:pt x="118" y="1058"/>
                  <a:pt x="148" y="1088"/>
                </a:cubicBezTo>
                <a:cubicBezTo>
                  <a:pt x="178" y="1118"/>
                  <a:pt x="214" y="1133"/>
                  <a:pt x="257" y="1133"/>
                </a:cubicBezTo>
                <a:cubicBezTo>
                  <a:pt x="300" y="1133"/>
                  <a:pt x="337" y="1118"/>
                  <a:pt x="367" y="1088"/>
                </a:cubicBezTo>
                <a:cubicBezTo>
                  <a:pt x="397" y="1058"/>
                  <a:pt x="412" y="1022"/>
                  <a:pt x="412" y="979"/>
                </a:cubicBezTo>
                <a:cubicBezTo>
                  <a:pt x="412" y="946"/>
                  <a:pt x="402" y="916"/>
                  <a:pt x="383" y="889"/>
                </a:cubicBezTo>
                <a:cubicBezTo>
                  <a:pt x="364" y="863"/>
                  <a:pt x="339" y="844"/>
                  <a:pt x="309" y="833"/>
                </a:cubicBezTo>
                <a:lnTo>
                  <a:pt x="309" y="670"/>
                </a:lnTo>
                <a:cubicBezTo>
                  <a:pt x="309" y="636"/>
                  <a:pt x="315" y="611"/>
                  <a:pt x="329" y="595"/>
                </a:cubicBezTo>
                <a:cubicBezTo>
                  <a:pt x="400" y="651"/>
                  <a:pt x="479" y="678"/>
                  <a:pt x="566" y="678"/>
                </a:cubicBezTo>
                <a:cubicBezTo>
                  <a:pt x="654" y="678"/>
                  <a:pt x="733" y="651"/>
                  <a:pt x="804" y="595"/>
                </a:cubicBezTo>
                <a:cubicBezTo>
                  <a:pt x="817" y="611"/>
                  <a:pt x="824" y="636"/>
                  <a:pt x="824" y="670"/>
                </a:cubicBezTo>
                <a:lnTo>
                  <a:pt x="824" y="721"/>
                </a:lnTo>
                <a:cubicBezTo>
                  <a:pt x="767" y="721"/>
                  <a:pt x="719" y="741"/>
                  <a:pt x="678" y="782"/>
                </a:cubicBezTo>
                <a:cubicBezTo>
                  <a:pt x="638" y="822"/>
                  <a:pt x="618" y="870"/>
                  <a:pt x="618" y="927"/>
                </a:cubicBezTo>
                <a:lnTo>
                  <a:pt x="618" y="999"/>
                </a:lnTo>
                <a:cubicBezTo>
                  <a:pt x="601" y="1014"/>
                  <a:pt x="592" y="1034"/>
                  <a:pt x="592" y="1056"/>
                </a:cubicBezTo>
                <a:cubicBezTo>
                  <a:pt x="592" y="1078"/>
                  <a:pt x="600" y="1096"/>
                  <a:pt x="615" y="1111"/>
                </a:cubicBezTo>
                <a:cubicBezTo>
                  <a:pt x="630" y="1126"/>
                  <a:pt x="648" y="1133"/>
                  <a:pt x="669" y="1133"/>
                </a:cubicBezTo>
                <a:cubicBezTo>
                  <a:pt x="691" y="1133"/>
                  <a:pt x="709" y="1126"/>
                  <a:pt x="724" y="1111"/>
                </a:cubicBezTo>
                <a:cubicBezTo>
                  <a:pt x="739" y="1096"/>
                  <a:pt x="747" y="1078"/>
                  <a:pt x="747" y="1056"/>
                </a:cubicBezTo>
                <a:cubicBezTo>
                  <a:pt x="747" y="1034"/>
                  <a:pt x="738" y="1014"/>
                  <a:pt x="721" y="999"/>
                </a:cubicBezTo>
                <a:lnTo>
                  <a:pt x="721" y="927"/>
                </a:lnTo>
                <a:cubicBezTo>
                  <a:pt x="721" y="899"/>
                  <a:pt x="731" y="875"/>
                  <a:pt x="752" y="855"/>
                </a:cubicBezTo>
                <a:cubicBezTo>
                  <a:pt x="772" y="834"/>
                  <a:pt x="796" y="824"/>
                  <a:pt x="824" y="824"/>
                </a:cubicBezTo>
                <a:cubicBezTo>
                  <a:pt x="852" y="824"/>
                  <a:pt x="876" y="834"/>
                  <a:pt x="896" y="855"/>
                </a:cubicBezTo>
                <a:cubicBezTo>
                  <a:pt x="917" y="875"/>
                  <a:pt x="927" y="899"/>
                  <a:pt x="927" y="927"/>
                </a:cubicBezTo>
                <a:lnTo>
                  <a:pt x="927" y="999"/>
                </a:lnTo>
                <a:cubicBezTo>
                  <a:pt x="910" y="1014"/>
                  <a:pt x="901" y="1034"/>
                  <a:pt x="901" y="1056"/>
                </a:cubicBezTo>
                <a:cubicBezTo>
                  <a:pt x="901" y="1078"/>
                  <a:pt x="909" y="1096"/>
                  <a:pt x="924" y="1111"/>
                </a:cubicBezTo>
                <a:cubicBezTo>
                  <a:pt x="939" y="1126"/>
                  <a:pt x="957" y="1133"/>
                  <a:pt x="979" y="1133"/>
                </a:cubicBezTo>
                <a:cubicBezTo>
                  <a:pt x="1000" y="1133"/>
                  <a:pt x="1018" y="1126"/>
                  <a:pt x="1033" y="1111"/>
                </a:cubicBezTo>
                <a:cubicBezTo>
                  <a:pt x="1048" y="1096"/>
                  <a:pt x="1056" y="1078"/>
                  <a:pt x="1056" y="1056"/>
                </a:cubicBezTo>
                <a:cubicBezTo>
                  <a:pt x="1056" y="1034"/>
                  <a:pt x="1047" y="1014"/>
                  <a:pt x="1030" y="999"/>
                </a:cubicBezTo>
                <a:lnTo>
                  <a:pt x="1030" y="927"/>
                </a:lnTo>
                <a:cubicBezTo>
                  <a:pt x="1030" y="891"/>
                  <a:pt x="1021" y="857"/>
                  <a:pt x="1002" y="825"/>
                </a:cubicBezTo>
                <a:cubicBezTo>
                  <a:pt x="984" y="793"/>
                  <a:pt x="959" y="768"/>
                  <a:pt x="927" y="749"/>
                </a:cubicBezTo>
                <a:cubicBezTo>
                  <a:pt x="927" y="744"/>
                  <a:pt x="927" y="733"/>
                  <a:pt x="927" y="715"/>
                </a:cubicBezTo>
                <a:cubicBezTo>
                  <a:pt x="928" y="698"/>
                  <a:pt x="928" y="685"/>
                  <a:pt x="927" y="676"/>
                </a:cubicBezTo>
                <a:cubicBezTo>
                  <a:pt x="927" y="668"/>
                  <a:pt x="926" y="657"/>
                  <a:pt x="925" y="643"/>
                </a:cubicBezTo>
                <a:cubicBezTo>
                  <a:pt x="924" y="629"/>
                  <a:pt x="922" y="616"/>
                  <a:pt x="920" y="605"/>
                </a:cubicBezTo>
                <a:cubicBezTo>
                  <a:pt x="917" y="594"/>
                  <a:pt x="914" y="583"/>
                  <a:pt x="909" y="573"/>
                </a:cubicBezTo>
                <a:cubicBezTo>
                  <a:pt x="946" y="581"/>
                  <a:pt x="978" y="597"/>
                  <a:pt x="1006" y="622"/>
                </a:cubicBezTo>
                <a:cubicBezTo>
                  <a:pt x="1034" y="646"/>
                  <a:pt x="1056" y="674"/>
                  <a:pt x="1071" y="705"/>
                </a:cubicBezTo>
                <a:cubicBezTo>
                  <a:pt x="1087" y="735"/>
                  <a:pt x="1099" y="771"/>
                  <a:pt x="1109" y="811"/>
                </a:cubicBezTo>
                <a:cubicBezTo>
                  <a:pt x="1119" y="852"/>
                  <a:pt x="1126" y="889"/>
                  <a:pt x="1129" y="922"/>
                </a:cubicBezTo>
                <a:cubicBezTo>
                  <a:pt x="1132" y="956"/>
                  <a:pt x="1133" y="991"/>
                  <a:pt x="1133" y="1028"/>
                </a:cubicBezTo>
                <a:close/>
                <a:moveTo>
                  <a:pt x="876" y="309"/>
                </a:moveTo>
                <a:cubicBezTo>
                  <a:pt x="876" y="394"/>
                  <a:pt x="845" y="467"/>
                  <a:pt x="785" y="528"/>
                </a:cubicBezTo>
                <a:cubicBezTo>
                  <a:pt x="725" y="588"/>
                  <a:pt x="652" y="618"/>
                  <a:pt x="566" y="618"/>
                </a:cubicBezTo>
                <a:cubicBezTo>
                  <a:pt x="481" y="618"/>
                  <a:pt x="408" y="588"/>
                  <a:pt x="348" y="528"/>
                </a:cubicBezTo>
                <a:cubicBezTo>
                  <a:pt x="287" y="467"/>
                  <a:pt x="257" y="394"/>
                  <a:pt x="257" y="309"/>
                </a:cubicBezTo>
                <a:cubicBezTo>
                  <a:pt x="257" y="224"/>
                  <a:pt x="287" y="151"/>
                  <a:pt x="348" y="90"/>
                </a:cubicBezTo>
                <a:cubicBezTo>
                  <a:pt x="408" y="30"/>
                  <a:pt x="481" y="0"/>
                  <a:pt x="566" y="0"/>
                </a:cubicBezTo>
                <a:cubicBezTo>
                  <a:pt x="652" y="0"/>
                  <a:pt x="725" y="30"/>
                  <a:pt x="785" y="90"/>
                </a:cubicBezTo>
                <a:cubicBezTo>
                  <a:pt x="845" y="151"/>
                  <a:pt x="876" y="224"/>
                  <a:pt x="876"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7" name="Stethoscope Icon"/>
          <p:cNvSpPr>
            <a:spLocks noChangeAspect="1" noEditPoints="1"/>
          </p:cNvSpPr>
          <p:nvPr/>
        </p:nvSpPr>
        <p:spPr bwMode="auto">
          <a:xfrm>
            <a:off x="6783145" y="5243128"/>
            <a:ext cx="244475" cy="266700"/>
          </a:xfrm>
          <a:custGeom>
            <a:avLst/>
            <a:gdLst>
              <a:gd name="T0" fmla="*/ 1030 w 1133"/>
              <a:gd name="T1" fmla="*/ 464 h 1236"/>
              <a:gd name="T2" fmla="*/ 1015 w 1133"/>
              <a:gd name="T3" fmla="*/ 427 h 1236"/>
              <a:gd name="T4" fmla="*/ 979 w 1133"/>
              <a:gd name="T5" fmla="*/ 412 h 1236"/>
              <a:gd name="T6" fmla="*/ 942 w 1133"/>
              <a:gd name="T7" fmla="*/ 427 h 1236"/>
              <a:gd name="T8" fmla="*/ 927 w 1133"/>
              <a:gd name="T9" fmla="*/ 464 h 1236"/>
              <a:gd name="T10" fmla="*/ 942 w 1133"/>
              <a:gd name="T11" fmla="*/ 500 h 1236"/>
              <a:gd name="T12" fmla="*/ 979 w 1133"/>
              <a:gd name="T13" fmla="*/ 515 h 1236"/>
              <a:gd name="T14" fmla="*/ 1015 w 1133"/>
              <a:gd name="T15" fmla="*/ 500 h 1236"/>
              <a:gd name="T16" fmla="*/ 1030 w 1133"/>
              <a:gd name="T17" fmla="*/ 464 h 1236"/>
              <a:gd name="T18" fmla="*/ 1133 w 1133"/>
              <a:gd name="T19" fmla="*/ 464 h 1236"/>
              <a:gd name="T20" fmla="*/ 1105 w 1133"/>
              <a:gd name="T21" fmla="*/ 553 h 1236"/>
              <a:gd name="T22" fmla="*/ 1030 w 1133"/>
              <a:gd name="T23" fmla="*/ 609 h 1236"/>
              <a:gd name="T24" fmla="*/ 1030 w 1133"/>
              <a:gd name="T25" fmla="*/ 927 h 1236"/>
              <a:gd name="T26" fmla="*/ 924 w 1133"/>
              <a:gd name="T27" fmla="*/ 1146 h 1236"/>
              <a:gd name="T28" fmla="*/ 669 w 1133"/>
              <a:gd name="T29" fmla="*/ 1236 h 1236"/>
              <a:gd name="T30" fmla="*/ 415 w 1133"/>
              <a:gd name="T31" fmla="*/ 1146 h 1236"/>
              <a:gd name="T32" fmla="*/ 309 w 1133"/>
              <a:gd name="T33" fmla="*/ 927 h 1236"/>
              <a:gd name="T34" fmla="*/ 309 w 1133"/>
              <a:gd name="T35" fmla="*/ 821 h 1236"/>
              <a:gd name="T36" fmla="*/ 88 w 1133"/>
              <a:gd name="T37" fmla="*/ 718 h 1236"/>
              <a:gd name="T38" fmla="*/ 0 w 1133"/>
              <a:gd name="T39" fmla="*/ 515 h 1236"/>
              <a:gd name="T40" fmla="*/ 0 w 1133"/>
              <a:gd name="T41" fmla="*/ 103 h 1236"/>
              <a:gd name="T42" fmla="*/ 15 w 1133"/>
              <a:gd name="T43" fmla="*/ 67 h 1236"/>
              <a:gd name="T44" fmla="*/ 51 w 1133"/>
              <a:gd name="T45" fmla="*/ 51 h 1236"/>
              <a:gd name="T46" fmla="*/ 64 w 1133"/>
              <a:gd name="T47" fmla="*/ 53 h 1236"/>
              <a:gd name="T48" fmla="*/ 102 w 1133"/>
              <a:gd name="T49" fmla="*/ 14 h 1236"/>
              <a:gd name="T50" fmla="*/ 154 w 1133"/>
              <a:gd name="T51" fmla="*/ 0 h 1236"/>
              <a:gd name="T52" fmla="*/ 227 w 1133"/>
              <a:gd name="T53" fmla="*/ 30 h 1236"/>
              <a:gd name="T54" fmla="*/ 257 w 1133"/>
              <a:gd name="T55" fmla="*/ 103 h 1236"/>
              <a:gd name="T56" fmla="*/ 227 w 1133"/>
              <a:gd name="T57" fmla="*/ 176 h 1236"/>
              <a:gd name="T58" fmla="*/ 154 w 1133"/>
              <a:gd name="T59" fmla="*/ 206 h 1236"/>
              <a:gd name="T60" fmla="*/ 103 w 1133"/>
              <a:gd name="T61" fmla="*/ 192 h 1236"/>
              <a:gd name="T62" fmla="*/ 103 w 1133"/>
              <a:gd name="T63" fmla="*/ 515 h 1236"/>
              <a:gd name="T64" fmla="*/ 178 w 1133"/>
              <a:gd name="T65" fmla="*/ 661 h 1236"/>
              <a:gd name="T66" fmla="*/ 360 w 1133"/>
              <a:gd name="T67" fmla="*/ 721 h 1236"/>
              <a:gd name="T68" fmla="*/ 542 w 1133"/>
              <a:gd name="T69" fmla="*/ 661 h 1236"/>
              <a:gd name="T70" fmla="*/ 618 w 1133"/>
              <a:gd name="T71" fmla="*/ 515 h 1236"/>
              <a:gd name="T72" fmla="*/ 618 w 1133"/>
              <a:gd name="T73" fmla="*/ 192 h 1236"/>
              <a:gd name="T74" fmla="*/ 566 w 1133"/>
              <a:gd name="T75" fmla="*/ 206 h 1236"/>
              <a:gd name="T76" fmla="*/ 494 w 1133"/>
              <a:gd name="T77" fmla="*/ 176 h 1236"/>
              <a:gd name="T78" fmla="*/ 463 w 1133"/>
              <a:gd name="T79" fmla="*/ 103 h 1236"/>
              <a:gd name="T80" fmla="*/ 494 w 1133"/>
              <a:gd name="T81" fmla="*/ 30 h 1236"/>
              <a:gd name="T82" fmla="*/ 566 w 1133"/>
              <a:gd name="T83" fmla="*/ 0 h 1236"/>
              <a:gd name="T84" fmla="*/ 619 w 1133"/>
              <a:gd name="T85" fmla="*/ 14 h 1236"/>
              <a:gd name="T86" fmla="*/ 657 w 1133"/>
              <a:gd name="T87" fmla="*/ 53 h 1236"/>
              <a:gd name="T88" fmla="*/ 669 w 1133"/>
              <a:gd name="T89" fmla="*/ 51 h 1236"/>
              <a:gd name="T90" fmla="*/ 706 w 1133"/>
              <a:gd name="T91" fmla="*/ 67 h 1236"/>
              <a:gd name="T92" fmla="*/ 721 w 1133"/>
              <a:gd name="T93" fmla="*/ 103 h 1236"/>
              <a:gd name="T94" fmla="*/ 721 w 1133"/>
              <a:gd name="T95" fmla="*/ 515 h 1236"/>
              <a:gd name="T96" fmla="*/ 632 w 1133"/>
              <a:gd name="T97" fmla="*/ 718 h 1236"/>
              <a:gd name="T98" fmla="*/ 412 w 1133"/>
              <a:gd name="T99" fmla="*/ 821 h 1236"/>
              <a:gd name="T100" fmla="*/ 412 w 1133"/>
              <a:gd name="T101" fmla="*/ 927 h 1236"/>
              <a:gd name="T102" fmla="*/ 488 w 1133"/>
              <a:gd name="T103" fmla="*/ 1073 h 1236"/>
              <a:gd name="T104" fmla="*/ 669 w 1133"/>
              <a:gd name="T105" fmla="*/ 1133 h 1236"/>
              <a:gd name="T106" fmla="*/ 851 w 1133"/>
              <a:gd name="T107" fmla="*/ 1073 h 1236"/>
              <a:gd name="T108" fmla="*/ 927 w 1133"/>
              <a:gd name="T109" fmla="*/ 927 h 1236"/>
              <a:gd name="T110" fmla="*/ 927 w 1133"/>
              <a:gd name="T111" fmla="*/ 609 h 1236"/>
              <a:gd name="T112" fmla="*/ 853 w 1133"/>
              <a:gd name="T113" fmla="*/ 553 h 1236"/>
              <a:gd name="T114" fmla="*/ 824 w 1133"/>
              <a:gd name="T115" fmla="*/ 464 h 1236"/>
              <a:gd name="T116" fmla="*/ 869 w 1133"/>
              <a:gd name="T117" fmla="*/ 354 h 1236"/>
              <a:gd name="T118" fmla="*/ 979 w 1133"/>
              <a:gd name="T119" fmla="*/ 309 h 1236"/>
              <a:gd name="T120" fmla="*/ 1088 w 1133"/>
              <a:gd name="T121" fmla="*/ 354 h 1236"/>
              <a:gd name="T122" fmla="*/ 1133 w 1133"/>
              <a:gd name="T123" fmla="*/ 464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3" h="1236">
                <a:moveTo>
                  <a:pt x="1030" y="464"/>
                </a:moveTo>
                <a:cubicBezTo>
                  <a:pt x="1030" y="450"/>
                  <a:pt x="1025" y="438"/>
                  <a:pt x="1015" y="427"/>
                </a:cubicBezTo>
                <a:cubicBezTo>
                  <a:pt x="1005" y="417"/>
                  <a:pt x="993" y="412"/>
                  <a:pt x="979" y="412"/>
                </a:cubicBezTo>
                <a:cubicBezTo>
                  <a:pt x="965" y="412"/>
                  <a:pt x="953" y="417"/>
                  <a:pt x="942" y="427"/>
                </a:cubicBezTo>
                <a:cubicBezTo>
                  <a:pt x="932" y="438"/>
                  <a:pt x="927" y="450"/>
                  <a:pt x="927" y="464"/>
                </a:cubicBezTo>
                <a:cubicBezTo>
                  <a:pt x="927" y="478"/>
                  <a:pt x="932" y="490"/>
                  <a:pt x="942" y="500"/>
                </a:cubicBezTo>
                <a:cubicBezTo>
                  <a:pt x="953" y="510"/>
                  <a:pt x="965" y="515"/>
                  <a:pt x="979" y="515"/>
                </a:cubicBezTo>
                <a:cubicBezTo>
                  <a:pt x="993" y="515"/>
                  <a:pt x="1005" y="510"/>
                  <a:pt x="1015" y="500"/>
                </a:cubicBezTo>
                <a:cubicBezTo>
                  <a:pt x="1025" y="490"/>
                  <a:pt x="1030" y="478"/>
                  <a:pt x="1030" y="464"/>
                </a:cubicBezTo>
                <a:close/>
                <a:moveTo>
                  <a:pt x="1133" y="464"/>
                </a:moveTo>
                <a:cubicBezTo>
                  <a:pt x="1133" y="497"/>
                  <a:pt x="1124" y="527"/>
                  <a:pt x="1105" y="553"/>
                </a:cubicBezTo>
                <a:cubicBezTo>
                  <a:pt x="1086" y="579"/>
                  <a:pt x="1061" y="598"/>
                  <a:pt x="1030" y="609"/>
                </a:cubicBezTo>
                <a:lnTo>
                  <a:pt x="1030" y="927"/>
                </a:lnTo>
                <a:cubicBezTo>
                  <a:pt x="1030" y="1013"/>
                  <a:pt x="995" y="1085"/>
                  <a:pt x="924" y="1146"/>
                </a:cubicBezTo>
                <a:cubicBezTo>
                  <a:pt x="854" y="1206"/>
                  <a:pt x="769" y="1236"/>
                  <a:pt x="669" y="1236"/>
                </a:cubicBezTo>
                <a:cubicBezTo>
                  <a:pt x="570" y="1236"/>
                  <a:pt x="485" y="1206"/>
                  <a:pt x="415" y="1146"/>
                </a:cubicBezTo>
                <a:cubicBezTo>
                  <a:pt x="344" y="1085"/>
                  <a:pt x="309" y="1013"/>
                  <a:pt x="309" y="927"/>
                </a:cubicBezTo>
                <a:lnTo>
                  <a:pt x="309" y="821"/>
                </a:lnTo>
                <a:cubicBezTo>
                  <a:pt x="221" y="810"/>
                  <a:pt x="147" y="776"/>
                  <a:pt x="88" y="718"/>
                </a:cubicBezTo>
                <a:cubicBezTo>
                  <a:pt x="29" y="660"/>
                  <a:pt x="0" y="592"/>
                  <a:pt x="0" y="515"/>
                </a:cubicBezTo>
                <a:lnTo>
                  <a:pt x="0" y="103"/>
                </a:lnTo>
                <a:cubicBezTo>
                  <a:pt x="0" y="89"/>
                  <a:pt x="5" y="77"/>
                  <a:pt x="15" y="67"/>
                </a:cubicBezTo>
                <a:cubicBezTo>
                  <a:pt x="25" y="56"/>
                  <a:pt x="37" y="51"/>
                  <a:pt x="51" y="51"/>
                </a:cubicBezTo>
                <a:cubicBezTo>
                  <a:pt x="54" y="51"/>
                  <a:pt x="59" y="52"/>
                  <a:pt x="64" y="53"/>
                </a:cubicBezTo>
                <a:cubicBezTo>
                  <a:pt x="73" y="37"/>
                  <a:pt x="86" y="24"/>
                  <a:pt x="102" y="14"/>
                </a:cubicBezTo>
                <a:cubicBezTo>
                  <a:pt x="118" y="5"/>
                  <a:pt x="135" y="0"/>
                  <a:pt x="154" y="0"/>
                </a:cubicBezTo>
                <a:cubicBezTo>
                  <a:pt x="183" y="0"/>
                  <a:pt x="207" y="10"/>
                  <a:pt x="227" y="30"/>
                </a:cubicBezTo>
                <a:cubicBezTo>
                  <a:pt x="247" y="50"/>
                  <a:pt x="257" y="75"/>
                  <a:pt x="257" y="103"/>
                </a:cubicBezTo>
                <a:cubicBezTo>
                  <a:pt x="257" y="131"/>
                  <a:pt x="247" y="156"/>
                  <a:pt x="227" y="176"/>
                </a:cubicBezTo>
                <a:cubicBezTo>
                  <a:pt x="207" y="196"/>
                  <a:pt x="183" y="206"/>
                  <a:pt x="154" y="206"/>
                </a:cubicBezTo>
                <a:cubicBezTo>
                  <a:pt x="137" y="206"/>
                  <a:pt x="119" y="201"/>
                  <a:pt x="103" y="192"/>
                </a:cubicBezTo>
                <a:lnTo>
                  <a:pt x="103" y="515"/>
                </a:lnTo>
                <a:cubicBezTo>
                  <a:pt x="103" y="572"/>
                  <a:pt x="128" y="621"/>
                  <a:pt x="178" y="661"/>
                </a:cubicBezTo>
                <a:cubicBezTo>
                  <a:pt x="229" y="701"/>
                  <a:pt x="290" y="721"/>
                  <a:pt x="360" y="721"/>
                </a:cubicBezTo>
                <a:cubicBezTo>
                  <a:pt x="431" y="721"/>
                  <a:pt x="492" y="701"/>
                  <a:pt x="542" y="661"/>
                </a:cubicBezTo>
                <a:cubicBezTo>
                  <a:pt x="593" y="621"/>
                  <a:pt x="618" y="572"/>
                  <a:pt x="618" y="515"/>
                </a:cubicBezTo>
                <a:lnTo>
                  <a:pt x="618" y="192"/>
                </a:lnTo>
                <a:cubicBezTo>
                  <a:pt x="601" y="201"/>
                  <a:pt x="584" y="206"/>
                  <a:pt x="566" y="206"/>
                </a:cubicBezTo>
                <a:cubicBezTo>
                  <a:pt x="538" y="206"/>
                  <a:pt x="514" y="196"/>
                  <a:pt x="494" y="176"/>
                </a:cubicBezTo>
                <a:cubicBezTo>
                  <a:pt x="473" y="156"/>
                  <a:pt x="463" y="131"/>
                  <a:pt x="463" y="103"/>
                </a:cubicBezTo>
                <a:cubicBezTo>
                  <a:pt x="463" y="75"/>
                  <a:pt x="473" y="50"/>
                  <a:pt x="494" y="30"/>
                </a:cubicBezTo>
                <a:cubicBezTo>
                  <a:pt x="514" y="10"/>
                  <a:pt x="538" y="0"/>
                  <a:pt x="566" y="0"/>
                </a:cubicBezTo>
                <a:cubicBezTo>
                  <a:pt x="585" y="0"/>
                  <a:pt x="603" y="5"/>
                  <a:pt x="619" y="14"/>
                </a:cubicBezTo>
                <a:cubicBezTo>
                  <a:pt x="635" y="24"/>
                  <a:pt x="647" y="37"/>
                  <a:pt x="657" y="53"/>
                </a:cubicBezTo>
                <a:cubicBezTo>
                  <a:pt x="662" y="52"/>
                  <a:pt x="666" y="51"/>
                  <a:pt x="669" y="51"/>
                </a:cubicBezTo>
                <a:cubicBezTo>
                  <a:pt x="683" y="51"/>
                  <a:pt x="696" y="56"/>
                  <a:pt x="706" y="67"/>
                </a:cubicBezTo>
                <a:cubicBezTo>
                  <a:pt x="716" y="77"/>
                  <a:pt x="721" y="89"/>
                  <a:pt x="721" y="103"/>
                </a:cubicBezTo>
                <a:lnTo>
                  <a:pt x="721" y="515"/>
                </a:lnTo>
                <a:cubicBezTo>
                  <a:pt x="721" y="592"/>
                  <a:pt x="691" y="660"/>
                  <a:pt x="632" y="718"/>
                </a:cubicBezTo>
                <a:cubicBezTo>
                  <a:pt x="573" y="776"/>
                  <a:pt x="500" y="810"/>
                  <a:pt x="412" y="821"/>
                </a:cubicBezTo>
                <a:lnTo>
                  <a:pt x="412" y="927"/>
                </a:lnTo>
                <a:cubicBezTo>
                  <a:pt x="412" y="984"/>
                  <a:pt x="437" y="1033"/>
                  <a:pt x="488" y="1073"/>
                </a:cubicBezTo>
                <a:cubicBezTo>
                  <a:pt x="538" y="1113"/>
                  <a:pt x="599" y="1133"/>
                  <a:pt x="669" y="1133"/>
                </a:cubicBezTo>
                <a:cubicBezTo>
                  <a:pt x="740" y="1133"/>
                  <a:pt x="801" y="1113"/>
                  <a:pt x="851" y="1073"/>
                </a:cubicBezTo>
                <a:cubicBezTo>
                  <a:pt x="902" y="1033"/>
                  <a:pt x="927" y="984"/>
                  <a:pt x="927" y="927"/>
                </a:cubicBezTo>
                <a:lnTo>
                  <a:pt x="927" y="609"/>
                </a:lnTo>
                <a:cubicBezTo>
                  <a:pt x="897" y="598"/>
                  <a:pt x="872" y="579"/>
                  <a:pt x="853" y="553"/>
                </a:cubicBezTo>
                <a:cubicBezTo>
                  <a:pt x="834" y="527"/>
                  <a:pt x="824" y="497"/>
                  <a:pt x="824" y="464"/>
                </a:cubicBezTo>
                <a:cubicBezTo>
                  <a:pt x="824" y="421"/>
                  <a:pt x="839" y="384"/>
                  <a:pt x="869" y="354"/>
                </a:cubicBezTo>
                <a:cubicBezTo>
                  <a:pt x="899" y="324"/>
                  <a:pt x="936" y="309"/>
                  <a:pt x="979" y="309"/>
                </a:cubicBezTo>
                <a:cubicBezTo>
                  <a:pt x="1022" y="309"/>
                  <a:pt x="1058" y="324"/>
                  <a:pt x="1088" y="354"/>
                </a:cubicBezTo>
                <a:cubicBezTo>
                  <a:pt x="1118" y="384"/>
                  <a:pt x="1133" y="421"/>
                  <a:pt x="1133" y="46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8" name="Suitcase Icon"/>
          <p:cNvSpPr>
            <a:spLocks noChangeAspect="1" noEditPoints="1"/>
          </p:cNvSpPr>
          <p:nvPr/>
        </p:nvSpPr>
        <p:spPr bwMode="auto">
          <a:xfrm>
            <a:off x="7194729" y="5243128"/>
            <a:ext cx="311150" cy="266700"/>
          </a:xfrm>
          <a:custGeom>
            <a:avLst/>
            <a:gdLst>
              <a:gd name="T0" fmla="*/ 515 w 1443"/>
              <a:gd name="T1" fmla="*/ 206 h 1236"/>
              <a:gd name="T2" fmla="*/ 927 w 1443"/>
              <a:gd name="T3" fmla="*/ 206 h 1236"/>
              <a:gd name="T4" fmla="*/ 927 w 1443"/>
              <a:gd name="T5" fmla="*/ 103 h 1236"/>
              <a:gd name="T6" fmla="*/ 515 w 1443"/>
              <a:gd name="T7" fmla="*/ 103 h 1236"/>
              <a:gd name="T8" fmla="*/ 515 w 1443"/>
              <a:gd name="T9" fmla="*/ 206 h 1236"/>
              <a:gd name="T10" fmla="*/ 232 w 1443"/>
              <a:gd name="T11" fmla="*/ 206 h 1236"/>
              <a:gd name="T12" fmla="*/ 232 w 1443"/>
              <a:gd name="T13" fmla="*/ 1236 h 1236"/>
              <a:gd name="T14" fmla="*/ 180 w 1443"/>
              <a:gd name="T15" fmla="*/ 1236 h 1236"/>
              <a:gd name="T16" fmla="*/ 53 w 1443"/>
              <a:gd name="T17" fmla="*/ 1183 h 1236"/>
              <a:gd name="T18" fmla="*/ 0 w 1443"/>
              <a:gd name="T19" fmla="*/ 1056 h 1236"/>
              <a:gd name="T20" fmla="*/ 0 w 1443"/>
              <a:gd name="T21" fmla="*/ 386 h 1236"/>
              <a:gd name="T22" fmla="*/ 53 w 1443"/>
              <a:gd name="T23" fmla="*/ 259 h 1236"/>
              <a:gd name="T24" fmla="*/ 180 w 1443"/>
              <a:gd name="T25" fmla="*/ 206 h 1236"/>
              <a:gd name="T26" fmla="*/ 232 w 1443"/>
              <a:gd name="T27" fmla="*/ 206 h 1236"/>
              <a:gd name="T28" fmla="*/ 1133 w 1443"/>
              <a:gd name="T29" fmla="*/ 206 h 1236"/>
              <a:gd name="T30" fmla="*/ 1133 w 1443"/>
              <a:gd name="T31" fmla="*/ 1236 h 1236"/>
              <a:gd name="T32" fmla="*/ 309 w 1443"/>
              <a:gd name="T33" fmla="*/ 1236 h 1236"/>
              <a:gd name="T34" fmla="*/ 309 w 1443"/>
              <a:gd name="T35" fmla="*/ 206 h 1236"/>
              <a:gd name="T36" fmla="*/ 412 w 1443"/>
              <a:gd name="T37" fmla="*/ 206 h 1236"/>
              <a:gd name="T38" fmla="*/ 412 w 1443"/>
              <a:gd name="T39" fmla="*/ 77 h 1236"/>
              <a:gd name="T40" fmla="*/ 435 w 1443"/>
              <a:gd name="T41" fmla="*/ 22 h 1236"/>
              <a:gd name="T42" fmla="*/ 489 w 1443"/>
              <a:gd name="T43" fmla="*/ 0 h 1236"/>
              <a:gd name="T44" fmla="*/ 953 w 1443"/>
              <a:gd name="T45" fmla="*/ 0 h 1236"/>
              <a:gd name="T46" fmla="*/ 1008 w 1443"/>
              <a:gd name="T47" fmla="*/ 22 h 1236"/>
              <a:gd name="T48" fmla="*/ 1030 w 1443"/>
              <a:gd name="T49" fmla="*/ 77 h 1236"/>
              <a:gd name="T50" fmla="*/ 1030 w 1443"/>
              <a:gd name="T51" fmla="*/ 206 h 1236"/>
              <a:gd name="T52" fmla="*/ 1133 w 1443"/>
              <a:gd name="T53" fmla="*/ 206 h 1236"/>
              <a:gd name="T54" fmla="*/ 1443 w 1443"/>
              <a:gd name="T55" fmla="*/ 386 h 1236"/>
              <a:gd name="T56" fmla="*/ 1443 w 1443"/>
              <a:gd name="T57" fmla="*/ 1056 h 1236"/>
              <a:gd name="T58" fmla="*/ 1389 w 1443"/>
              <a:gd name="T59" fmla="*/ 1183 h 1236"/>
              <a:gd name="T60" fmla="*/ 1262 w 1443"/>
              <a:gd name="T61" fmla="*/ 1236 h 1236"/>
              <a:gd name="T62" fmla="*/ 1211 w 1443"/>
              <a:gd name="T63" fmla="*/ 1236 h 1236"/>
              <a:gd name="T64" fmla="*/ 1211 w 1443"/>
              <a:gd name="T65" fmla="*/ 206 h 1236"/>
              <a:gd name="T66" fmla="*/ 1262 w 1443"/>
              <a:gd name="T67" fmla="*/ 206 h 1236"/>
              <a:gd name="T68" fmla="*/ 1389 w 1443"/>
              <a:gd name="T69" fmla="*/ 259 h 1236"/>
              <a:gd name="T70" fmla="*/ 1443 w 1443"/>
              <a:gd name="T71" fmla="*/ 38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43" h="1236">
                <a:moveTo>
                  <a:pt x="515" y="206"/>
                </a:moveTo>
                <a:lnTo>
                  <a:pt x="927" y="206"/>
                </a:lnTo>
                <a:lnTo>
                  <a:pt x="927" y="103"/>
                </a:lnTo>
                <a:lnTo>
                  <a:pt x="515" y="103"/>
                </a:lnTo>
                <a:lnTo>
                  <a:pt x="515" y="206"/>
                </a:lnTo>
                <a:close/>
                <a:moveTo>
                  <a:pt x="232" y="206"/>
                </a:moveTo>
                <a:lnTo>
                  <a:pt x="232" y="1236"/>
                </a:lnTo>
                <a:lnTo>
                  <a:pt x="180" y="1236"/>
                </a:lnTo>
                <a:cubicBezTo>
                  <a:pt x="131" y="1236"/>
                  <a:pt x="88" y="1219"/>
                  <a:pt x="53" y="1183"/>
                </a:cubicBezTo>
                <a:cubicBezTo>
                  <a:pt x="18" y="1148"/>
                  <a:pt x="0" y="1105"/>
                  <a:pt x="0" y="1056"/>
                </a:cubicBezTo>
                <a:lnTo>
                  <a:pt x="0" y="386"/>
                </a:lnTo>
                <a:cubicBezTo>
                  <a:pt x="0" y="337"/>
                  <a:pt x="18" y="295"/>
                  <a:pt x="53" y="259"/>
                </a:cubicBezTo>
                <a:cubicBezTo>
                  <a:pt x="88" y="224"/>
                  <a:pt x="131" y="206"/>
                  <a:pt x="180" y="206"/>
                </a:cubicBezTo>
                <a:lnTo>
                  <a:pt x="232" y="206"/>
                </a:lnTo>
                <a:close/>
                <a:moveTo>
                  <a:pt x="1133" y="206"/>
                </a:moveTo>
                <a:lnTo>
                  <a:pt x="1133" y="1236"/>
                </a:lnTo>
                <a:lnTo>
                  <a:pt x="309" y="1236"/>
                </a:lnTo>
                <a:lnTo>
                  <a:pt x="309" y="206"/>
                </a:lnTo>
                <a:lnTo>
                  <a:pt x="412" y="206"/>
                </a:lnTo>
                <a:lnTo>
                  <a:pt x="412" y="77"/>
                </a:lnTo>
                <a:cubicBezTo>
                  <a:pt x="412" y="56"/>
                  <a:pt x="420" y="37"/>
                  <a:pt x="435" y="22"/>
                </a:cubicBezTo>
                <a:cubicBezTo>
                  <a:pt x="450" y="7"/>
                  <a:pt x="468" y="0"/>
                  <a:pt x="489" y="0"/>
                </a:cubicBezTo>
                <a:lnTo>
                  <a:pt x="953" y="0"/>
                </a:lnTo>
                <a:cubicBezTo>
                  <a:pt x="975" y="0"/>
                  <a:pt x="993" y="7"/>
                  <a:pt x="1008" y="22"/>
                </a:cubicBezTo>
                <a:cubicBezTo>
                  <a:pt x="1023" y="37"/>
                  <a:pt x="1030" y="56"/>
                  <a:pt x="1030" y="77"/>
                </a:cubicBezTo>
                <a:lnTo>
                  <a:pt x="1030" y="206"/>
                </a:lnTo>
                <a:lnTo>
                  <a:pt x="1133" y="206"/>
                </a:lnTo>
                <a:close/>
                <a:moveTo>
                  <a:pt x="1443" y="386"/>
                </a:moveTo>
                <a:lnTo>
                  <a:pt x="1443" y="1056"/>
                </a:lnTo>
                <a:cubicBezTo>
                  <a:pt x="1443" y="1105"/>
                  <a:pt x="1425" y="1148"/>
                  <a:pt x="1389" y="1183"/>
                </a:cubicBezTo>
                <a:cubicBezTo>
                  <a:pt x="1354" y="1219"/>
                  <a:pt x="1312" y="1236"/>
                  <a:pt x="1262" y="1236"/>
                </a:cubicBezTo>
                <a:lnTo>
                  <a:pt x="1211" y="1236"/>
                </a:lnTo>
                <a:lnTo>
                  <a:pt x="1211" y="206"/>
                </a:lnTo>
                <a:lnTo>
                  <a:pt x="1262" y="206"/>
                </a:lnTo>
                <a:cubicBezTo>
                  <a:pt x="1312" y="206"/>
                  <a:pt x="1354" y="224"/>
                  <a:pt x="1389" y="259"/>
                </a:cubicBezTo>
                <a:cubicBezTo>
                  <a:pt x="1425" y="295"/>
                  <a:pt x="1443" y="337"/>
                  <a:pt x="1443"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9" name="Bell Alt. Icon"/>
          <p:cNvSpPr>
            <a:spLocks noChangeAspect="1" noEditPoints="1"/>
          </p:cNvSpPr>
          <p:nvPr/>
        </p:nvSpPr>
        <p:spPr bwMode="auto">
          <a:xfrm>
            <a:off x="7647588" y="5220903"/>
            <a:ext cx="290512" cy="311150"/>
          </a:xfrm>
          <a:custGeom>
            <a:avLst/>
            <a:gdLst>
              <a:gd name="T0" fmla="*/ 683 w 1340"/>
              <a:gd name="T1" fmla="*/ 1365 h 1442"/>
              <a:gd name="T2" fmla="*/ 670 w 1340"/>
              <a:gd name="T3" fmla="*/ 1352 h 1442"/>
              <a:gd name="T4" fmla="*/ 588 w 1340"/>
              <a:gd name="T5" fmla="*/ 1318 h 1442"/>
              <a:gd name="T6" fmla="*/ 554 w 1340"/>
              <a:gd name="T7" fmla="*/ 1236 h 1442"/>
              <a:gd name="T8" fmla="*/ 541 w 1340"/>
              <a:gd name="T9" fmla="*/ 1223 h 1442"/>
              <a:gd name="T10" fmla="*/ 528 w 1340"/>
              <a:gd name="T11" fmla="*/ 1236 h 1442"/>
              <a:gd name="T12" fmla="*/ 570 w 1340"/>
              <a:gd name="T13" fmla="*/ 1337 h 1442"/>
              <a:gd name="T14" fmla="*/ 670 w 1340"/>
              <a:gd name="T15" fmla="*/ 1378 h 1442"/>
              <a:gd name="T16" fmla="*/ 683 w 1340"/>
              <a:gd name="T17" fmla="*/ 1365 h 1442"/>
              <a:gd name="T18" fmla="*/ 1340 w 1340"/>
              <a:gd name="T19" fmla="*/ 1133 h 1442"/>
              <a:gd name="T20" fmla="*/ 1309 w 1340"/>
              <a:gd name="T21" fmla="*/ 1206 h 1442"/>
              <a:gd name="T22" fmla="*/ 1237 w 1340"/>
              <a:gd name="T23" fmla="*/ 1236 h 1442"/>
              <a:gd name="T24" fmla="*/ 876 w 1340"/>
              <a:gd name="T25" fmla="*/ 1236 h 1442"/>
              <a:gd name="T26" fmla="*/ 816 w 1340"/>
              <a:gd name="T27" fmla="*/ 1382 h 1442"/>
              <a:gd name="T28" fmla="*/ 670 w 1340"/>
              <a:gd name="T29" fmla="*/ 1442 h 1442"/>
              <a:gd name="T30" fmla="*/ 524 w 1340"/>
              <a:gd name="T31" fmla="*/ 1382 h 1442"/>
              <a:gd name="T32" fmla="*/ 464 w 1340"/>
              <a:gd name="T33" fmla="*/ 1236 h 1442"/>
              <a:gd name="T34" fmla="*/ 103 w 1340"/>
              <a:gd name="T35" fmla="*/ 1236 h 1442"/>
              <a:gd name="T36" fmla="*/ 31 w 1340"/>
              <a:gd name="T37" fmla="*/ 1206 h 1442"/>
              <a:gd name="T38" fmla="*/ 0 w 1340"/>
              <a:gd name="T39" fmla="*/ 1133 h 1442"/>
              <a:gd name="T40" fmla="*/ 231 w 1340"/>
              <a:gd name="T41" fmla="*/ 813 h 1442"/>
              <a:gd name="T42" fmla="*/ 309 w 1340"/>
              <a:gd name="T43" fmla="*/ 412 h 1442"/>
              <a:gd name="T44" fmla="*/ 387 w 1340"/>
              <a:gd name="T45" fmla="*/ 201 h 1442"/>
              <a:gd name="T46" fmla="*/ 599 w 1340"/>
              <a:gd name="T47" fmla="*/ 107 h 1442"/>
              <a:gd name="T48" fmla="*/ 593 w 1340"/>
              <a:gd name="T49" fmla="*/ 77 h 1442"/>
              <a:gd name="T50" fmla="*/ 615 w 1340"/>
              <a:gd name="T51" fmla="*/ 22 h 1442"/>
              <a:gd name="T52" fmla="*/ 670 w 1340"/>
              <a:gd name="T53" fmla="*/ 0 h 1442"/>
              <a:gd name="T54" fmla="*/ 725 w 1340"/>
              <a:gd name="T55" fmla="*/ 22 h 1442"/>
              <a:gd name="T56" fmla="*/ 747 w 1340"/>
              <a:gd name="T57" fmla="*/ 77 h 1442"/>
              <a:gd name="T58" fmla="*/ 741 w 1340"/>
              <a:gd name="T59" fmla="*/ 107 h 1442"/>
              <a:gd name="T60" fmla="*/ 953 w 1340"/>
              <a:gd name="T61" fmla="*/ 201 h 1442"/>
              <a:gd name="T62" fmla="*/ 1031 w 1340"/>
              <a:gd name="T63" fmla="*/ 412 h 1442"/>
              <a:gd name="T64" fmla="*/ 1109 w 1340"/>
              <a:gd name="T65" fmla="*/ 813 h 1442"/>
              <a:gd name="T66" fmla="*/ 1340 w 1340"/>
              <a:gd name="T67" fmla="*/ 1133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0" h="1442">
                <a:moveTo>
                  <a:pt x="683" y="1365"/>
                </a:moveTo>
                <a:cubicBezTo>
                  <a:pt x="683" y="1357"/>
                  <a:pt x="679" y="1352"/>
                  <a:pt x="670" y="1352"/>
                </a:cubicBezTo>
                <a:cubicBezTo>
                  <a:pt x="638" y="1352"/>
                  <a:pt x="611" y="1341"/>
                  <a:pt x="588" y="1318"/>
                </a:cubicBezTo>
                <a:cubicBezTo>
                  <a:pt x="565" y="1295"/>
                  <a:pt x="554" y="1268"/>
                  <a:pt x="554" y="1236"/>
                </a:cubicBezTo>
                <a:cubicBezTo>
                  <a:pt x="554" y="1228"/>
                  <a:pt x="550" y="1223"/>
                  <a:pt x="541" y="1223"/>
                </a:cubicBezTo>
                <a:cubicBezTo>
                  <a:pt x="533" y="1223"/>
                  <a:pt x="528" y="1228"/>
                  <a:pt x="528" y="1236"/>
                </a:cubicBezTo>
                <a:cubicBezTo>
                  <a:pt x="528" y="1276"/>
                  <a:pt x="542" y="1309"/>
                  <a:pt x="570" y="1337"/>
                </a:cubicBezTo>
                <a:cubicBezTo>
                  <a:pt x="597" y="1364"/>
                  <a:pt x="631" y="1378"/>
                  <a:pt x="670" y="1378"/>
                </a:cubicBezTo>
                <a:cubicBezTo>
                  <a:pt x="679" y="1378"/>
                  <a:pt x="683" y="1374"/>
                  <a:pt x="683" y="1365"/>
                </a:cubicBezTo>
                <a:close/>
                <a:moveTo>
                  <a:pt x="1340" y="1133"/>
                </a:moveTo>
                <a:cubicBezTo>
                  <a:pt x="1340" y="1161"/>
                  <a:pt x="1330" y="1185"/>
                  <a:pt x="1309" y="1206"/>
                </a:cubicBezTo>
                <a:cubicBezTo>
                  <a:pt x="1289" y="1226"/>
                  <a:pt x="1265" y="1236"/>
                  <a:pt x="1237" y="1236"/>
                </a:cubicBezTo>
                <a:lnTo>
                  <a:pt x="876" y="1236"/>
                </a:lnTo>
                <a:cubicBezTo>
                  <a:pt x="876" y="1293"/>
                  <a:pt x="856" y="1342"/>
                  <a:pt x="816" y="1382"/>
                </a:cubicBezTo>
                <a:cubicBezTo>
                  <a:pt x="775" y="1422"/>
                  <a:pt x="727" y="1442"/>
                  <a:pt x="670" y="1442"/>
                </a:cubicBezTo>
                <a:cubicBezTo>
                  <a:pt x="613" y="1442"/>
                  <a:pt x="565" y="1422"/>
                  <a:pt x="524" y="1382"/>
                </a:cubicBezTo>
                <a:cubicBezTo>
                  <a:pt x="484" y="1342"/>
                  <a:pt x="464" y="1293"/>
                  <a:pt x="464" y="1236"/>
                </a:cubicBezTo>
                <a:lnTo>
                  <a:pt x="103" y="1236"/>
                </a:lnTo>
                <a:cubicBezTo>
                  <a:pt x="75" y="1236"/>
                  <a:pt x="51" y="1226"/>
                  <a:pt x="31" y="1206"/>
                </a:cubicBezTo>
                <a:cubicBezTo>
                  <a:pt x="10" y="1185"/>
                  <a:pt x="0" y="1161"/>
                  <a:pt x="0" y="1133"/>
                </a:cubicBezTo>
                <a:cubicBezTo>
                  <a:pt x="102" y="1047"/>
                  <a:pt x="179" y="940"/>
                  <a:pt x="231" y="813"/>
                </a:cubicBezTo>
                <a:cubicBezTo>
                  <a:pt x="283" y="686"/>
                  <a:pt x="309" y="553"/>
                  <a:pt x="309" y="412"/>
                </a:cubicBezTo>
                <a:cubicBezTo>
                  <a:pt x="309" y="323"/>
                  <a:pt x="335" y="253"/>
                  <a:pt x="387" y="201"/>
                </a:cubicBezTo>
                <a:cubicBezTo>
                  <a:pt x="438" y="149"/>
                  <a:pt x="509" y="118"/>
                  <a:pt x="599" y="107"/>
                </a:cubicBezTo>
                <a:cubicBezTo>
                  <a:pt x="595" y="97"/>
                  <a:pt x="593" y="87"/>
                  <a:pt x="593" y="77"/>
                </a:cubicBezTo>
                <a:cubicBezTo>
                  <a:pt x="593" y="56"/>
                  <a:pt x="600" y="37"/>
                  <a:pt x="615" y="22"/>
                </a:cubicBezTo>
                <a:cubicBezTo>
                  <a:pt x="630" y="7"/>
                  <a:pt x="649" y="0"/>
                  <a:pt x="670" y="0"/>
                </a:cubicBezTo>
                <a:cubicBezTo>
                  <a:pt x="691" y="0"/>
                  <a:pt x="710" y="7"/>
                  <a:pt x="725" y="22"/>
                </a:cubicBezTo>
                <a:cubicBezTo>
                  <a:pt x="740" y="37"/>
                  <a:pt x="747" y="56"/>
                  <a:pt x="747" y="77"/>
                </a:cubicBezTo>
                <a:cubicBezTo>
                  <a:pt x="747" y="87"/>
                  <a:pt x="745" y="97"/>
                  <a:pt x="741" y="107"/>
                </a:cubicBezTo>
                <a:cubicBezTo>
                  <a:pt x="831" y="118"/>
                  <a:pt x="902" y="149"/>
                  <a:pt x="953" y="201"/>
                </a:cubicBezTo>
                <a:cubicBezTo>
                  <a:pt x="1005" y="253"/>
                  <a:pt x="1031" y="323"/>
                  <a:pt x="1031" y="412"/>
                </a:cubicBezTo>
                <a:cubicBezTo>
                  <a:pt x="1031" y="553"/>
                  <a:pt x="1057" y="686"/>
                  <a:pt x="1109" y="813"/>
                </a:cubicBezTo>
                <a:cubicBezTo>
                  <a:pt x="1161" y="940"/>
                  <a:pt x="1238" y="1047"/>
                  <a:pt x="1340" y="113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0" name="Coffee Icon"/>
          <p:cNvSpPr>
            <a:spLocks noChangeAspect="1" noEditPoints="1"/>
          </p:cNvSpPr>
          <p:nvPr/>
        </p:nvSpPr>
        <p:spPr bwMode="auto">
          <a:xfrm>
            <a:off x="8081396" y="5254241"/>
            <a:ext cx="323850" cy="244475"/>
          </a:xfrm>
          <a:custGeom>
            <a:avLst/>
            <a:gdLst>
              <a:gd name="T0" fmla="*/ 1339 w 1494"/>
              <a:gd name="T1" fmla="*/ 310 h 1134"/>
              <a:gd name="T2" fmla="*/ 1294 w 1494"/>
              <a:gd name="T3" fmla="*/ 200 h 1134"/>
              <a:gd name="T4" fmla="*/ 1185 w 1494"/>
              <a:gd name="T5" fmla="*/ 155 h 1134"/>
              <a:gd name="T6" fmla="*/ 1133 w 1494"/>
              <a:gd name="T7" fmla="*/ 155 h 1134"/>
              <a:gd name="T8" fmla="*/ 1133 w 1494"/>
              <a:gd name="T9" fmla="*/ 464 h 1134"/>
              <a:gd name="T10" fmla="*/ 1185 w 1494"/>
              <a:gd name="T11" fmla="*/ 464 h 1134"/>
              <a:gd name="T12" fmla="*/ 1294 w 1494"/>
              <a:gd name="T13" fmla="*/ 419 h 1134"/>
              <a:gd name="T14" fmla="*/ 1339 w 1494"/>
              <a:gd name="T15" fmla="*/ 310 h 1134"/>
              <a:gd name="T16" fmla="*/ 0 w 1494"/>
              <a:gd name="T17" fmla="*/ 928 h 1134"/>
              <a:gd name="T18" fmla="*/ 1442 w 1494"/>
              <a:gd name="T19" fmla="*/ 928 h 1134"/>
              <a:gd name="T20" fmla="*/ 1382 w 1494"/>
              <a:gd name="T21" fmla="*/ 1074 h 1134"/>
              <a:gd name="T22" fmla="*/ 1236 w 1494"/>
              <a:gd name="T23" fmla="*/ 1134 h 1134"/>
              <a:gd name="T24" fmla="*/ 206 w 1494"/>
              <a:gd name="T25" fmla="*/ 1134 h 1134"/>
              <a:gd name="T26" fmla="*/ 60 w 1494"/>
              <a:gd name="T27" fmla="*/ 1074 h 1134"/>
              <a:gd name="T28" fmla="*/ 0 w 1494"/>
              <a:gd name="T29" fmla="*/ 928 h 1134"/>
              <a:gd name="T30" fmla="*/ 1494 w 1494"/>
              <a:gd name="T31" fmla="*/ 310 h 1134"/>
              <a:gd name="T32" fmla="*/ 1403 w 1494"/>
              <a:gd name="T33" fmla="*/ 528 h 1134"/>
              <a:gd name="T34" fmla="*/ 1185 w 1494"/>
              <a:gd name="T35" fmla="*/ 619 h 1134"/>
              <a:gd name="T36" fmla="*/ 1133 w 1494"/>
              <a:gd name="T37" fmla="*/ 619 h 1134"/>
              <a:gd name="T38" fmla="*/ 1133 w 1494"/>
              <a:gd name="T39" fmla="*/ 644 h 1134"/>
              <a:gd name="T40" fmla="*/ 1080 w 1494"/>
              <a:gd name="T41" fmla="*/ 772 h 1134"/>
              <a:gd name="T42" fmla="*/ 953 w 1494"/>
              <a:gd name="T43" fmla="*/ 825 h 1134"/>
              <a:gd name="T44" fmla="*/ 386 w 1494"/>
              <a:gd name="T45" fmla="*/ 825 h 1134"/>
              <a:gd name="T46" fmla="*/ 259 w 1494"/>
              <a:gd name="T47" fmla="*/ 772 h 1134"/>
              <a:gd name="T48" fmla="*/ 206 w 1494"/>
              <a:gd name="T49" fmla="*/ 644 h 1134"/>
              <a:gd name="T50" fmla="*/ 206 w 1494"/>
              <a:gd name="T51" fmla="*/ 52 h 1134"/>
              <a:gd name="T52" fmla="*/ 221 w 1494"/>
              <a:gd name="T53" fmla="*/ 16 h 1134"/>
              <a:gd name="T54" fmla="*/ 257 w 1494"/>
              <a:gd name="T55" fmla="*/ 0 h 1134"/>
              <a:gd name="T56" fmla="*/ 1185 w 1494"/>
              <a:gd name="T57" fmla="*/ 0 h 1134"/>
              <a:gd name="T58" fmla="*/ 1403 w 1494"/>
              <a:gd name="T59" fmla="*/ 91 h 1134"/>
              <a:gd name="T60" fmla="*/ 1494 w 1494"/>
              <a:gd name="T61" fmla="*/ 31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94" h="1134">
                <a:moveTo>
                  <a:pt x="1339" y="310"/>
                </a:moveTo>
                <a:cubicBezTo>
                  <a:pt x="1339" y="267"/>
                  <a:pt x="1324" y="230"/>
                  <a:pt x="1294" y="200"/>
                </a:cubicBezTo>
                <a:cubicBezTo>
                  <a:pt x="1264" y="170"/>
                  <a:pt x="1228" y="155"/>
                  <a:pt x="1185" y="155"/>
                </a:cubicBezTo>
                <a:lnTo>
                  <a:pt x="1133" y="155"/>
                </a:lnTo>
                <a:lnTo>
                  <a:pt x="1133" y="464"/>
                </a:lnTo>
                <a:lnTo>
                  <a:pt x="1185" y="464"/>
                </a:lnTo>
                <a:cubicBezTo>
                  <a:pt x="1228" y="464"/>
                  <a:pt x="1264" y="449"/>
                  <a:pt x="1294" y="419"/>
                </a:cubicBezTo>
                <a:cubicBezTo>
                  <a:pt x="1324" y="389"/>
                  <a:pt x="1339" y="352"/>
                  <a:pt x="1339" y="310"/>
                </a:cubicBezTo>
                <a:close/>
                <a:moveTo>
                  <a:pt x="0" y="928"/>
                </a:moveTo>
                <a:lnTo>
                  <a:pt x="1442" y="928"/>
                </a:lnTo>
                <a:cubicBezTo>
                  <a:pt x="1442" y="985"/>
                  <a:pt x="1422" y="1033"/>
                  <a:pt x="1382" y="1074"/>
                </a:cubicBezTo>
                <a:cubicBezTo>
                  <a:pt x="1342" y="1114"/>
                  <a:pt x="1293" y="1134"/>
                  <a:pt x="1236" y="1134"/>
                </a:cubicBezTo>
                <a:lnTo>
                  <a:pt x="206" y="1134"/>
                </a:lnTo>
                <a:cubicBezTo>
                  <a:pt x="149" y="1134"/>
                  <a:pt x="100" y="1114"/>
                  <a:pt x="60" y="1074"/>
                </a:cubicBezTo>
                <a:cubicBezTo>
                  <a:pt x="20" y="1033"/>
                  <a:pt x="0" y="985"/>
                  <a:pt x="0" y="928"/>
                </a:cubicBezTo>
                <a:close/>
                <a:moveTo>
                  <a:pt x="1494" y="310"/>
                </a:moveTo>
                <a:cubicBezTo>
                  <a:pt x="1494" y="395"/>
                  <a:pt x="1464" y="468"/>
                  <a:pt x="1403" y="528"/>
                </a:cubicBezTo>
                <a:cubicBezTo>
                  <a:pt x="1343" y="588"/>
                  <a:pt x="1270" y="619"/>
                  <a:pt x="1185" y="619"/>
                </a:cubicBezTo>
                <a:lnTo>
                  <a:pt x="1133" y="619"/>
                </a:lnTo>
                <a:lnTo>
                  <a:pt x="1133" y="644"/>
                </a:lnTo>
                <a:cubicBezTo>
                  <a:pt x="1133" y="694"/>
                  <a:pt x="1116" y="736"/>
                  <a:pt x="1080" y="772"/>
                </a:cubicBezTo>
                <a:cubicBezTo>
                  <a:pt x="1045" y="807"/>
                  <a:pt x="1002" y="825"/>
                  <a:pt x="953" y="825"/>
                </a:cubicBezTo>
                <a:lnTo>
                  <a:pt x="386" y="825"/>
                </a:lnTo>
                <a:cubicBezTo>
                  <a:pt x="337" y="825"/>
                  <a:pt x="294" y="807"/>
                  <a:pt x="259" y="772"/>
                </a:cubicBezTo>
                <a:cubicBezTo>
                  <a:pt x="224" y="736"/>
                  <a:pt x="206" y="694"/>
                  <a:pt x="206" y="644"/>
                </a:cubicBezTo>
                <a:lnTo>
                  <a:pt x="206" y="52"/>
                </a:lnTo>
                <a:cubicBezTo>
                  <a:pt x="206" y="38"/>
                  <a:pt x="211" y="26"/>
                  <a:pt x="221" y="16"/>
                </a:cubicBezTo>
                <a:cubicBezTo>
                  <a:pt x="231" y="5"/>
                  <a:pt x="243" y="0"/>
                  <a:pt x="257" y="0"/>
                </a:cubicBezTo>
                <a:lnTo>
                  <a:pt x="1185" y="0"/>
                </a:lnTo>
                <a:cubicBezTo>
                  <a:pt x="1270" y="0"/>
                  <a:pt x="1343" y="31"/>
                  <a:pt x="1403" y="91"/>
                </a:cubicBezTo>
                <a:cubicBezTo>
                  <a:pt x="1464" y="151"/>
                  <a:pt x="1494" y="224"/>
                  <a:pt x="1494" y="31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1" name="Food Icon"/>
          <p:cNvSpPr>
            <a:spLocks noChangeAspect="1" noEditPoints="1"/>
          </p:cNvSpPr>
          <p:nvPr/>
        </p:nvSpPr>
        <p:spPr bwMode="auto">
          <a:xfrm>
            <a:off x="8573149" y="5220903"/>
            <a:ext cx="246062" cy="311150"/>
          </a:xfrm>
          <a:custGeom>
            <a:avLst/>
            <a:gdLst>
              <a:gd name="T0" fmla="*/ 515 w 1133"/>
              <a:gd name="T1" fmla="*/ 51 h 1442"/>
              <a:gd name="T2" fmla="*/ 515 w 1133"/>
              <a:gd name="T3" fmla="*/ 567 h 1442"/>
              <a:gd name="T4" fmla="*/ 487 w 1133"/>
              <a:gd name="T5" fmla="*/ 656 h 1442"/>
              <a:gd name="T6" fmla="*/ 412 w 1133"/>
              <a:gd name="T7" fmla="*/ 712 h 1442"/>
              <a:gd name="T8" fmla="*/ 412 w 1133"/>
              <a:gd name="T9" fmla="*/ 1339 h 1442"/>
              <a:gd name="T10" fmla="*/ 381 w 1133"/>
              <a:gd name="T11" fmla="*/ 1412 h 1442"/>
              <a:gd name="T12" fmla="*/ 309 w 1133"/>
              <a:gd name="T13" fmla="*/ 1442 h 1442"/>
              <a:gd name="T14" fmla="*/ 206 w 1133"/>
              <a:gd name="T15" fmla="*/ 1442 h 1442"/>
              <a:gd name="T16" fmla="*/ 134 w 1133"/>
              <a:gd name="T17" fmla="*/ 1412 h 1442"/>
              <a:gd name="T18" fmla="*/ 103 w 1133"/>
              <a:gd name="T19" fmla="*/ 1339 h 1442"/>
              <a:gd name="T20" fmla="*/ 103 w 1133"/>
              <a:gd name="T21" fmla="*/ 712 h 1442"/>
              <a:gd name="T22" fmla="*/ 28 w 1133"/>
              <a:gd name="T23" fmla="*/ 656 h 1442"/>
              <a:gd name="T24" fmla="*/ 0 w 1133"/>
              <a:gd name="T25" fmla="*/ 567 h 1442"/>
              <a:gd name="T26" fmla="*/ 0 w 1133"/>
              <a:gd name="T27" fmla="*/ 51 h 1442"/>
              <a:gd name="T28" fmla="*/ 15 w 1133"/>
              <a:gd name="T29" fmla="*/ 15 h 1442"/>
              <a:gd name="T30" fmla="*/ 51 w 1133"/>
              <a:gd name="T31" fmla="*/ 0 h 1442"/>
              <a:gd name="T32" fmla="*/ 88 w 1133"/>
              <a:gd name="T33" fmla="*/ 15 h 1442"/>
              <a:gd name="T34" fmla="*/ 103 w 1133"/>
              <a:gd name="T35" fmla="*/ 51 h 1442"/>
              <a:gd name="T36" fmla="*/ 103 w 1133"/>
              <a:gd name="T37" fmla="*/ 386 h 1442"/>
              <a:gd name="T38" fmla="*/ 118 w 1133"/>
              <a:gd name="T39" fmla="*/ 422 h 1442"/>
              <a:gd name="T40" fmla="*/ 154 w 1133"/>
              <a:gd name="T41" fmla="*/ 438 h 1442"/>
              <a:gd name="T42" fmla="*/ 191 w 1133"/>
              <a:gd name="T43" fmla="*/ 422 h 1442"/>
              <a:gd name="T44" fmla="*/ 206 w 1133"/>
              <a:gd name="T45" fmla="*/ 386 h 1442"/>
              <a:gd name="T46" fmla="*/ 206 w 1133"/>
              <a:gd name="T47" fmla="*/ 51 h 1442"/>
              <a:gd name="T48" fmla="*/ 221 w 1133"/>
              <a:gd name="T49" fmla="*/ 15 h 1442"/>
              <a:gd name="T50" fmla="*/ 257 w 1133"/>
              <a:gd name="T51" fmla="*/ 0 h 1442"/>
              <a:gd name="T52" fmla="*/ 294 w 1133"/>
              <a:gd name="T53" fmla="*/ 15 h 1442"/>
              <a:gd name="T54" fmla="*/ 309 w 1133"/>
              <a:gd name="T55" fmla="*/ 51 h 1442"/>
              <a:gd name="T56" fmla="*/ 309 w 1133"/>
              <a:gd name="T57" fmla="*/ 386 h 1442"/>
              <a:gd name="T58" fmla="*/ 324 w 1133"/>
              <a:gd name="T59" fmla="*/ 422 h 1442"/>
              <a:gd name="T60" fmla="*/ 361 w 1133"/>
              <a:gd name="T61" fmla="*/ 438 h 1442"/>
              <a:gd name="T62" fmla="*/ 397 w 1133"/>
              <a:gd name="T63" fmla="*/ 422 h 1442"/>
              <a:gd name="T64" fmla="*/ 412 w 1133"/>
              <a:gd name="T65" fmla="*/ 386 h 1442"/>
              <a:gd name="T66" fmla="*/ 412 w 1133"/>
              <a:gd name="T67" fmla="*/ 51 h 1442"/>
              <a:gd name="T68" fmla="*/ 427 w 1133"/>
              <a:gd name="T69" fmla="*/ 15 h 1442"/>
              <a:gd name="T70" fmla="*/ 464 w 1133"/>
              <a:gd name="T71" fmla="*/ 0 h 1442"/>
              <a:gd name="T72" fmla="*/ 500 w 1133"/>
              <a:gd name="T73" fmla="*/ 15 h 1442"/>
              <a:gd name="T74" fmla="*/ 515 w 1133"/>
              <a:gd name="T75" fmla="*/ 51 h 1442"/>
              <a:gd name="T76" fmla="*/ 1133 w 1133"/>
              <a:gd name="T77" fmla="*/ 51 h 1442"/>
              <a:gd name="T78" fmla="*/ 1133 w 1133"/>
              <a:gd name="T79" fmla="*/ 1339 h 1442"/>
              <a:gd name="T80" fmla="*/ 1103 w 1133"/>
              <a:gd name="T81" fmla="*/ 1412 h 1442"/>
              <a:gd name="T82" fmla="*/ 1030 w 1133"/>
              <a:gd name="T83" fmla="*/ 1442 h 1442"/>
              <a:gd name="T84" fmla="*/ 927 w 1133"/>
              <a:gd name="T85" fmla="*/ 1442 h 1442"/>
              <a:gd name="T86" fmla="*/ 855 w 1133"/>
              <a:gd name="T87" fmla="*/ 1412 h 1442"/>
              <a:gd name="T88" fmla="*/ 824 w 1133"/>
              <a:gd name="T89" fmla="*/ 1339 h 1442"/>
              <a:gd name="T90" fmla="*/ 824 w 1133"/>
              <a:gd name="T91" fmla="*/ 927 h 1442"/>
              <a:gd name="T92" fmla="*/ 644 w 1133"/>
              <a:gd name="T93" fmla="*/ 927 h 1442"/>
              <a:gd name="T94" fmla="*/ 626 w 1133"/>
              <a:gd name="T95" fmla="*/ 920 h 1442"/>
              <a:gd name="T96" fmla="*/ 618 w 1133"/>
              <a:gd name="T97" fmla="*/ 901 h 1442"/>
              <a:gd name="T98" fmla="*/ 618 w 1133"/>
              <a:gd name="T99" fmla="*/ 257 h 1442"/>
              <a:gd name="T100" fmla="*/ 694 w 1133"/>
              <a:gd name="T101" fmla="*/ 75 h 1442"/>
              <a:gd name="T102" fmla="*/ 876 w 1133"/>
              <a:gd name="T103" fmla="*/ 0 h 1442"/>
              <a:gd name="T104" fmla="*/ 1082 w 1133"/>
              <a:gd name="T105" fmla="*/ 0 h 1442"/>
              <a:gd name="T106" fmla="*/ 1118 w 1133"/>
              <a:gd name="T107" fmla="*/ 15 h 1442"/>
              <a:gd name="T108" fmla="*/ 1133 w 1133"/>
              <a:gd name="T109" fmla="*/ 51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33" h="1442">
                <a:moveTo>
                  <a:pt x="515" y="51"/>
                </a:moveTo>
                <a:lnTo>
                  <a:pt x="515" y="567"/>
                </a:lnTo>
                <a:cubicBezTo>
                  <a:pt x="515" y="599"/>
                  <a:pt x="506" y="629"/>
                  <a:pt x="487" y="656"/>
                </a:cubicBezTo>
                <a:cubicBezTo>
                  <a:pt x="467" y="683"/>
                  <a:pt x="443" y="702"/>
                  <a:pt x="412" y="712"/>
                </a:cubicBezTo>
                <a:lnTo>
                  <a:pt x="412" y="1339"/>
                </a:lnTo>
                <a:cubicBezTo>
                  <a:pt x="412" y="1367"/>
                  <a:pt x="402" y="1391"/>
                  <a:pt x="381" y="1412"/>
                </a:cubicBezTo>
                <a:cubicBezTo>
                  <a:pt x="361" y="1432"/>
                  <a:pt x="337" y="1442"/>
                  <a:pt x="309" y="1442"/>
                </a:cubicBezTo>
                <a:lnTo>
                  <a:pt x="206" y="1442"/>
                </a:lnTo>
                <a:cubicBezTo>
                  <a:pt x="178" y="1442"/>
                  <a:pt x="154" y="1432"/>
                  <a:pt x="134" y="1412"/>
                </a:cubicBezTo>
                <a:cubicBezTo>
                  <a:pt x="113" y="1391"/>
                  <a:pt x="103" y="1367"/>
                  <a:pt x="103" y="1339"/>
                </a:cubicBezTo>
                <a:lnTo>
                  <a:pt x="103" y="712"/>
                </a:lnTo>
                <a:cubicBezTo>
                  <a:pt x="72" y="702"/>
                  <a:pt x="48" y="683"/>
                  <a:pt x="28" y="656"/>
                </a:cubicBezTo>
                <a:cubicBezTo>
                  <a:pt x="9" y="629"/>
                  <a:pt x="0" y="599"/>
                  <a:pt x="0" y="567"/>
                </a:cubicBezTo>
                <a:lnTo>
                  <a:pt x="0" y="51"/>
                </a:lnTo>
                <a:cubicBezTo>
                  <a:pt x="0" y="37"/>
                  <a:pt x="5" y="25"/>
                  <a:pt x="15" y="15"/>
                </a:cubicBezTo>
                <a:cubicBezTo>
                  <a:pt x="25" y="5"/>
                  <a:pt x="37" y="0"/>
                  <a:pt x="51" y="0"/>
                </a:cubicBezTo>
                <a:cubicBezTo>
                  <a:pt x="65" y="0"/>
                  <a:pt x="77" y="5"/>
                  <a:pt x="88" y="15"/>
                </a:cubicBezTo>
                <a:cubicBezTo>
                  <a:pt x="98" y="25"/>
                  <a:pt x="103" y="37"/>
                  <a:pt x="103" y="51"/>
                </a:cubicBezTo>
                <a:lnTo>
                  <a:pt x="103" y="386"/>
                </a:lnTo>
                <a:cubicBezTo>
                  <a:pt x="103" y="400"/>
                  <a:pt x="108" y="412"/>
                  <a:pt x="118" y="422"/>
                </a:cubicBezTo>
                <a:cubicBezTo>
                  <a:pt x="128" y="433"/>
                  <a:pt x="140" y="438"/>
                  <a:pt x="154" y="438"/>
                </a:cubicBezTo>
                <a:cubicBezTo>
                  <a:pt x="168" y="438"/>
                  <a:pt x="180" y="433"/>
                  <a:pt x="191" y="422"/>
                </a:cubicBezTo>
                <a:cubicBezTo>
                  <a:pt x="201" y="412"/>
                  <a:pt x="206" y="400"/>
                  <a:pt x="206" y="386"/>
                </a:cubicBezTo>
                <a:lnTo>
                  <a:pt x="206" y="51"/>
                </a:lnTo>
                <a:cubicBezTo>
                  <a:pt x="206" y="37"/>
                  <a:pt x="211" y="25"/>
                  <a:pt x="221" y="15"/>
                </a:cubicBezTo>
                <a:cubicBezTo>
                  <a:pt x="231" y="5"/>
                  <a:pt x="244" y="0"/>
                  <a:pt x="257" y="0"/>
                </a:cubicBezTo>
                <a:cubicBezTo>
                  <a:pt x="271" y="0"/>
                  <a:pt x="284" y="5"/>
                  <a:pt x="294" y="15"/>
                </a:cubicBezTo>
                <a:cubicBezTo>
                  <a:pt x="304" y="25"/>
                  <a:pt x="309" y="37"/>
                  <a:pt x="309" y="51"/>
                </a:cubicBezTo>
                <a:lnTo>
                  <a:pt x="309" y="386"/>
                </a:lnTo>
                <a:cubicBezTo>
                  <a:pt x="309" y="400"/>
                  <a:pt x="314" y="412"/>
                  <a:pt x="324" y="422"/>
                </a:cubicBezTo>
                <a:cubicBezTo>
                  <a:pt x="334" y="433"/>
                  <a:pt x="347" y="438"/>
                  <a:pt x="361" y="438"/>
                </a:cubicBezTo>
                <a:cubicBezTo>
                  <a:pt x="374" y="438"/>
                  <a:pt x="387" y="433"/>
                  <a:pt x="397" y="422"/>
                </a:cubicBezTo>
                <a:cubicBezTo>
                  <a:pt x="407" y="412"/>
                  <a:pt x="412" y="400"/>
                  <a:pt x="412" y="386"/>
                </a:cubicBezTo>
                <a:lnTo>
                  <a:pt x="412" y="51"/>
                </a:lnTo>
                <a:cubicBezTo>
                  <a:pt x="412" y="37"/>
                  <a:pt x="417" y="25"/>
                  <a:pt x="427" y="15"/>
                </a:cubicBezTo>
                <a:cubicBezTo>
                  <a:pt x="438" y="5"/>
                  <a:pt x="450" y="0"/>
                  <a:pt x="464" y="0"/>
                </a:cubicBezTo>
                <a:cubicBezTo>
                  <a:pt x="478" y="0"/>
                  <a:pt x="490" y="5"/>
                  <a:pt x="500" y="15"/>
                </a:cubicBezTo>
                <a:cubicBezTo>
                  <a:pt x="510" y="25"/>
                  <a:pt x="515" y="37"/>
                  <a:pt x="515" y="51"/>
                </a:cubicBezTo>
                <a:close/>
                <a:moveTo>
                  <a:pt x="1133" y="51"/>
                </a:moveTo>
                <a:lnTo>
                  <a:pt x="1133" y="1339"/>
                </a:lnTo>
                <a:cubicBezTo>
                  <a:pt x="1133" y="1367"/>
                  <a:pt x="1123" y="1391"/>
                  <a:pt x="1103" y="1412"/>
                </a:cubicBezTo>
                <a:cubicBezTo>
                  <a:pt x="1082" y="1432"/>
                  <a:pt x="1058" y="1442"/>
                  <a:pt x="1030" y="1442"/>
                </a:cubicBezTo>
                <a:lnTo>
                  <a:pt x="927" y="1442"/>
                </a:lnTo>
                <a:cubicBezTo>
                  <a:pt x="899" y="1442"/>
                  <a:pt x="875" y="1432"/>
                  <a:pt x="855" y="1412"/>
                </a:cubicBezTo>
                <a:cubicBezTo>
                  <a:pt x="834" y="1391"/>
                  <a:pt x="824" y="1367"/>
                  <a:pt x="824" y="1339"/>
                </a:cubicBezTo>
                <a:lnTo>
                  <a:pt x="824" y="927"/>
                </a:lnTo>
                <a:lnTo>
                  <a:pt x="644" y="927"/>
                </a:lnTo>
                <a:cubicBezTo>
                  <a:pt x="637" y="927"/>
                  <a:pt x="631" y="925"/>
                  <a:pt x="626" y="920"/>
                </a:cubicBezTo>
                <a:cubicBezTo>
                  <a:pt x="621" y="915"/>
                  <a:pt x="618" y="908"/>
                  <a:pt x="618" y="901"/>
                </a:cubicBezTo>
                <a:lnTo>
                  <a:pt x="618" y="257"/>
                </a:lnTo>
                <a:cubicBezTo>
                  <a:pt x="618" y="187"/>
                  <a:pt x="643" y="126"/>
                  <a:pt x="694" y="75"/>
                </a:cubicBezTo>
                <a:cubicBezTo>
                  <a:pt x="744" y="25"/>
                  <a:pt x="805" y="0"/>
                  <a:pt x="876" y="0"/>
                </a:cubicBezTo>
                <a:lnTo>
                  <a:pt x="1082" y="0"/>
                </a:lnTo>
                <a:cubicBezTo>
                  <a:pt x="1096" y="0"/>
                  <a:pt x="1108" y="5"/>
                  <a:pt x="1118" y="15"/>
                </a:cubicBezTo>
                <a:cubicBezTo>
                  <a:pt x="1128" y="25"/>
                  <a:pt x="1133" y="37"/>
                  <a:pt x="113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2" name="File Alt. Icon"/>
          <p:cNvSpPr>
            <a:spLocks noChangeAspect="1" noEditPoints="1"/>
          </p:cNvSpPr>
          <p:nvPr/>
        </p:nvSpPr>
        <p:spPr bwMode="auto">
          <a:xfrm>
            <a:off x="9037121" y="5243128"/>
            <a:ext cx="222250" cy="266700"/>
          </a:xfrm>
          <a:custGeom>
            <a:avLst/>
            <a:gdLst>
              <a:gd name="T0" fmla="*/ 825 w 1031"/>
              <a:gd name="T1" fmla="*/ 850 h 1236"/>
              <a:gd name="T2" fmla="*/ 825 w 1031"/>
              <a:gd name="T3" fmla="*/ 902 h 1236"/>
              <a:gd name="T4" fmla="*/ 817 w 1031"/>
              <a:gd name="T5" fmla="*/ 920 h 1236"/>
              <a:gd name="T6" fmla="*/ 799 w 1031"/>
              <a:gd name="T7" fmla="*/ 927 h 1236"/>
              <a:gd name="T8" fmla="*/ 232 w 1031"/>
              <a:gd name="T9" fmla="*/ 927 h 1236"/>
              <a:gd name="T10" fmla="*/ 214 w 1031"/>
              <a:gd name="T11" fmla="*/ 920 h 1236"/>
              <a:gd name="T12" fmla="*/ 206 w 1031"/>
              <a:gd name="T13" fmla="*/ 902 h 1236"/>
              <a:gd name="T14" fmla="*/ 206 w 1031"/>
              <a:gd name="T15" fmla="*/ 850 h 1236"/>
              <a:gd name="T16" fmla="*/ 214 w 1031"/>
              <a:gd name="T17" fmla="*/ 831 h 1236"/>
              <a:gd name="T18" fmla="*/ 232 w 1031"/>
              <a:gd name="T19" fmla="*/ 824 h 1236"/>
              <a:gd name="T20" fmla="*/ 799 w 1031"/>
              <a:gd name="T21" fmla="*/ 824 h 1236"/>
              <a:gd name="T22" fmla="*/ 817 w 1031"/>
              <a:gd name="T23" fmla="*/ 831 h 1236"/>
              <a:gd name="T24" fmla="*/ 825 w 1031"/>
              <a:gd name="T25" fmla="*/ 850 h 1236"/>
              <a:gd name="T26" fmla="*/ 825 w 1031"/>
              <a:gd name="T27" fmla="*/ 644 h 1236"/>
              <a:gd name="T28" fmla="*/ 825 w 1031"/>
              <a:gd name="T29" fmla="*/ 695 h 1236"/>
              <a:gd name="T30" fmla="*/ 817 w 1031"/>
              <a:gd name="T31" fmla="*/ 714 h 1236"/>
              <a:gd name="T32" fmla="*/ 799 w 1031"/>
              <a:gd name="T33" fmla="*/ 721 h 1236"/>
              <a:gd name="T34" fmla="*/ 232 w 1031"/>
              <a:gd name="T35" fmla="*/ 721 h 1236"/>
              <a:gd name="T36" fmla="*/ 214 w 1031"/>
              <a:gd name="T37" fmla="*/ 714 h 1236"/>
              <a:gd name="T38" fmla="*/ 206 w 1031"/>
              <a:gd name="T39" fmla="*/ 695 h 1236"/>
              <a:gd name="T40" fmla="*/ 206 w 1031"/>
              <a:gd name="T41" fmla="*/ 644 h 1236"/>
              <a:gd name="T42" fmla="*/ 214 w 1031"/>
              <a:gd name="T43" fmla="*/ 625 h 1236"/>
              <a:gd name="T44" fmla="*/ 232 w 1031"/>
              <a:gd name="T45" fmla="*/ 618 h 1236"/>
              <a:gd name="T46" fmla="*/ 799 w 1031"/>
              <a:gd name="T47" fmla="*/ 618 h 1236"/>
              <a:gd name="T48" fmla="*/ 817 w 1031"/>
              <a:gd name="T49" fmla="*/ 625 h 1236"/>
              <a:gd name="T50" fmla="*/ 825 w 1031"/>
              <a:gd name="T51" fmla="*/ 644 h 1236"/>
              <a:gd name="T52" fmla="*/ 103 w 1031"/>
              <a:gd name="T53" fmla="*/ 1133 h 1236"/>
              <a:gd name="T54" fmla="*/ 928 w 1031"/>
              <a:gd name="T55" fmla="*/ 1133 h 1236"/>
              <a:gd name="T56" fmla="*/ 928 w 1031"/>
              <a:gd name="T57" fmla="*/ 515 h 1236"/>
              <a:gd name="T58" fmla="*/ 593 w 1031"/>
              <a:gd name="T59" fmla="*/ 515 h 1236"/>
              <a:gd name="T60" fmla="*/ 538 w 1031"/>
              <a:gd name="T61" fmla="*/ 493 h 1236"/>
              <a:gd name="T62" fmla="*/ 515 w 1031"/>
              <a:gd name="T63" fmla="*/ 438 h 1236"/>
              <a:gd name="T64" fmla="*/ 515 w 1031"/>
              <a:gd name="T65" fmla="*/ 103 h 1236"/>
              <a:gd name="T66" fmla="*/ 103 w 1031"/>
              <a:gd name="T67" fmla="*/ 103 h 1236"/>
              <a:gd name="T68" fmla="*/ 103 w 1031"/>
              <a:gd name="T69" fmla="*/ 1133 h 1236"/>
              <a:gd name="T70" fmla="*/ 618 w 1031"/>
              <a:gd name="T71" fmla="*/ 412 h 1236"/>
              <a:gd name="T72" fmla="*/ 859 w 1031"/>
              <a:gd name="T73" fmla="*/ 412 h 1236"/>
              <a:gd name="T74" fmla="*/ 618 w 1031"/>
              <a:gd name="T75" fmla="*/ 171 h 1236"/>
              <a:gd name="T76" fmla="*/ 618 w 1031"/>
              <a:gd name="T77" fmla="*/ 412 h 1236"/>
              <a:gd name="T78" fmla="*/ 1031 w 1031"/>
              <a:gd name="T79" fmla="*/ 515 h 1236"/>
              <a:gd name="T80" fmla="*/ 1031 w 1031"/>
              <a:gd name="T81" fmla="*/ 1159 h 1236"/>
              <a:gd name="T82" fmla="*/ 1008 w 1031"/>
              <a:gd name="T83" fmla="*/ 1214 h 1236"/>
              <a:gd name="T84" fmla="*/ 953 w 1031"/>
              <a:gd name="T85" fmla="*/ 1236 h 1236"/>
              <a:gd name="T86" fmla="*/ 77 w 1031"/>
              <a:gd name="T87" fmla="*/ 1236 h 1236"/>
              <a:gd name="T88" fmla="*/ 23 w 1031"/>
              <a:gd name="T89" fmla="*/ 1214 h 1236"/>
              <a:gd name="T90" fmla="*/ 0 w 1031"/>
              <a:gd name="T91" fmla="*/ 1159 h 1236"/>
              <a:gd name="T92" fmla="*/ 0 w 1031"/>
              <a:gd name="T93" fmla="*/ 77 h 1236"/>
              <a:gd name="T94" fmla="*/ 23 w 1031"/>
              <a:gd name="T95" fmla="*/ 22 h 1236"/>
              <a:gd name="T96" fmla="*/ 77 w 1031"/>
              <a:gd name="T97" fmla="*/ 0 h 1236"/>
              <a:gd name="T98" fmla="*/ 515 w 1031"/>
              <a:gd name="T99" fmla="*/ 0 h 1236"/>
              <a:gd name="T100" fmla="*/ 586 w 1031"/>
              <a:gd name="T101" fmla="*/ 16 h 1236"/>
              <a:gd name="T102" fmla="*/ 647 w 1031"/>
              <a:gd name="T103" fmla="*/ 55 h 1236"/>
              <a:gd name="T104" fmla="*/ 976 w 1031"/>
              <a:gd name="T105" fmla="*/ 383 h 1236"/>
              <a:gd name="T106" fmla="*/ 1015 w 1031"/>
              <a:gd name="T107" fmla="*/ 444 h 1236"/>
              <a:gd name="T108" fmla="*/ 1031 w 1031"/>
              <a:gd name="T109" fmla="*/ 51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31" h="1236">
                <a:moveTo>
                  <a:pt x="825" y="850"/>
                </a:moveTo>
                <a:lnTo>
                  <a:pt x="825" y="902"/>
                </a:lnTo>
                <a:cubicBezTo>
                  <a:pt x="825" y="909"/>
                  <a:pt x="822" y="915"/>
                  <a:pt x="817" y="920"/>
                </a:cubicBezTo>
                <a:cubicBezTo>
                  <a:pt x="812" y="925"/>
                  <a:pt x="806" y="927"/>
                  <a:pt x="799" y="927"/>
                </a:cubicBezTo>
                <a:lnTo>
                  <a:pt x="232" y="927"/>
                </a:lnTo>
                <a:cubicBezTo>
                  <a:pt x="225" y="927"/>
                  <a:pt x="218" y="925"/>
                  <a:pt x="214" y="920"/>
                </a:cubicBezTo>
                <a:cubicBezTo>
                  <a:pt x="209" y="915"/>
                  <a:pt x="206" y="909"/>
                  <a:pt x="206" y="902"/>
                </a:cubicBezTo>
                <a:lnTo>
                  <a:pt x="206" y="850"/>
                </a:lnTo>
                <a:cubicBezTo>
                  <a:pt x="206" y="842"/>
                  <a:pt x="209" y="836"/>
                  <a:pt x="214" y="831"/>
                </a:cubicBezTo>
                <a:cubicBezTo>
                  <a:pt x="218" y="827"/>
                  <a:pt x="225" y="824"/>
                  <a:pt x="232" y="824"/>
                </a:cubicBezTo>
                <a:lnTo>
                  <a:pt x="799" y="824"/>
                </a:lnTo>
                <a:cubicBezTo>
                  <a:pt x="806" y="824"/>
                  <a:pt x="812" y="827"/>
                  <a:pt x="817" y="831"/>
                </a:cubicBezTo>
                <a:cubicBezTo>
                  <a:pt x="822" y="836"/>
                  <a:pt x="825" y="842"/>
                  <a:pt x="825" y="850"/>
                </a:cubicBezTo>
                <a:close/>
                <a:moveTo>
                  <a:pt x="825" y="644"/>
                </a:moveTo>
                <a:lnTo>
                  <a:pt x="825" y="695"/>
                </a:lnTo>
                <a:cubicBezTo>
                  <a:pt x="825" y="703"/>
                  <a:pt x="822" y="709"/>
                  <a:pt x="817" y="714"/>
                </a:cubicBezTo>
                <a:cubicBezTo>
                  <a:pt x="812" y="719"/>
                  <a:pt x="806" y="721"/>
                  <a:pt x="799" y="721"/>
                </a:cubicBezTo>
                <a:lnTo>
                  <a:pt x="232" y="721"/>
                </a:lnTo>
                <a:cubicBezTo>
                  <a:pt x="225" y="721"/>
                  <a:pt x="218" y="719"/>
                  <a:pt x="214" y="714"/>
                </a:cubicBezTo>
                <a:cubicBezTo>
                  <a:pt x="209" y="709"/>
                  <a:pt x="206" y="703"/>
                  <a:pt x="206" y="695"/>
                </a:cubicBezTo>
                <a:lnTo>
                  <a:pt x="206" y="644"/>
                </a:lnTo>
                <a:cubicBezTo>
                  <a:pt x="206" y="636"/>
                  <a:pt x="209" y="630"/>
                  <a:pt x="214" y="625"/>
                </a:cubicBezTo>
                <a:cubicBezTo>
                  <a:pt x="218" y="621"/>
                  <a:pt x="225" y="618"/>
                  <a:pt x="232" y="618"/>
                </a:cubicBezTo>
                <a:lnTo>
                  <a:pt x="799" y="618"/>
                </a:lnTo>
                <a:cubicBezTo>
                  <a:pt x="806" y="618"/>
                  <a:pt x="812" y="621"/>
                  <a:pt x="817" y="625"/>
                </a:cubicBezTo>
                <a:cubicBezTo>
                  <a:pt x="822" y="630"/>
                  <a:pt x="825" y="636"/>
                  <a:pt x="825" y="644"/>
                </a:cubicBezTo>
                <a:close/>
                <a:moveTo>
                  <a:pt x="103" y="1133"/>
                </a:moveTo>
                <a:lnTo>
                  <a:pt x="928" y="1133"/>
                </a:lnTo>
                <a:lnTo>
                  <a:pt x="928" y="515"/>
                </a:lnTo>
                <a:lnTo>
                  <a:pt x="593" y="515"/>
                </a:lnTo>
                <a:cubicBezTo>
                  <a:pt x="571" y="515"/>
                  <a:pt x="553" y="508"/>
                  <a:pt x="538" y="493"/>
                </a:cubicBezTo>
                <a:cubicBezTo>
                  <a:pt x="523" y="478"/>
                  <a:pt x="515" y="459"/>
                  <a:pt x="515" y="438"/>
                </a:cubicBezTo>
                <a:lnTo>
                  <a:pt x="515" y="103"/>
                </a:lnTo>
                <a:lnTo>
                  <a:pt x="103" y="103"/>
                </a:lnTo>
                <a:lnTo>
                  <a:pt x="103" y="1133"/>
                </a:lnTo>
                <a:close/>
                <a:moveTo>
                  <a:pt x="618" y="412"/>
                </a:moveTo>
                <a:lnTo>
                  <a:pt x="859" y="412"/>
                </a:lnTo>
                <a:lnTo>
                  <a:pt x="618" y="171"/>
                </a:lnTo>
                <a:lnTo>
                  <a:pt x="618" y="412"/>
                </a:lnTo>
                <a:close/>
                <a:moveTo>
                  <a:pt x="1031" y="515"/>
                </a:moveTo>
                <a:lnTo>
                  <a:pt x="1031" y="1159"/>
                </a:lnTo>
                <a:cubicBezTo>
                  <a:pt x="1031" y="1181"/>
                  <a:pt x="1023" y="1199"/>
                  <a:pt x="1008" y="1214"/>
                </a:cubicBezTo>
                <a:cubicBezTo>
                  <a:pt x="993" y="1229"/>
                  <a:pt x="975" y="1236"/>
                  <a:pt x="953" y="1236"/>
                </a:cubicBezTo>
                <a:lnTo>
                  <a:pt x="77" y="1236"/>
                </a:lnTo>
                <a:cubicBezTo>
                  <a:pt x="56" y="1236"/>
                  <a:pt x="38" y="1229"/>
                  <a:pt x="23" y="1214"/>
                </a:cubicBezTo>
                <a:cubicBezTo>
                  <a:pt x="8" y="1199"/>
                  <a:pt x="0" y="1181"/>
                  <a:pt x="0" y="1159"/>
                </a:cubicBezTo>
                <a:lnTo>
                  <a:pt x="0" y="77"/>
                </a:lnTo>
                <a:cubicBezTo>
                  <a:pt x="0" y="56"/>
                  <a:pt x="8" y="37"/>
                  <a:pt x="23" y="22"/>
                </a:cubicBezTo>
                <a:cubicBezTo>
                  <a:pt x="38" y="7"/>
                  <a:pt x="56" y="0"/>
                  <a:pt x="77" y="0"/>
                </a:cubicBezTo>
                <a:lnTo>
                  <a:pt x="515" y="0"/>
                </a:lnTo>
                <a:cubicBezTo>
                  <a:pt x="537" y="0"/>
                  <a:pt x="560" y="5"/>
                  <a:pt x="586" y="16"/>
                </a:cubicBezTo>
                <a:cubicBezTo>
                  <a:pt x="612" y="27"/>
                  <a:pt x="632" y="40"/>
                  <a:pt x="647" y="55"/>
                </a:cubicBezTo>
                <a:lnTo>
                  <a:pt x="976" y="383"/>
                </a:lnTo>
                <a:cubicBezTo>
                  <a:pt x="991" y="398"/>
                  <a:pt x="1004" y="418"/>
                  <a:pt x="1015" y="444"/>
                </a:cubicBezTo>
                <a:cubicBezTo>
                  <a:pt x="1025" y="470"/>
                  <a:pt x="1031" y="494"/>
                  <a:pt x="1031"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3" name="Building Icon"/>
          <p:cNvSpPr>
            <a:spLocks noChangeAspect="1" noEditPoints="1"/>
          </p:cNvSpPr>
          <p:nvPr/>
        </p:nvSpPr>
        <p:spPr bwMode="auto">
          <a:xfrm>
            <a:off x="9477280" y="5220903"/>
            <a:ext cx="246062" cy="311150"/>
          </a:xfrm>
          <a:custGeom>
            <a:avLst/>
            <a:gdLst>
              <a:gd name="T0" fmla="*/ 232 w 1134"/>
              <a:gd name="T1" fmla="*/ 1133 h 1442"/>
              <a:gd name="T2" fmla="*/ 232 w 1134"/>
              <a:gd name="T3" fmla="*/ 1030 h 1442"/>
              <a:gd name="T4" fmla="*/ 310 w 1134"/>
              <a:gd name="T5" fmla="*/ 901 h 1442"/>
              <a:gd name="T6" fmla="*/ 207 w 1134"/>
              <a:gd name="T7" fmla="*/ 901 h 1442"/>
              <a:gd name="T8" fmla="*/ 302 w 1134"/>
              <a:gd name="T9" fmla="*/ 832 h 1442"/>
              <a:gd name="T10" fmla="*/ 490 w 1134"/>
              <a:gd name="T11" fmla="*/ 927 h 1442"/>
              <a:gd name="T12" fmla="*/ 420 w 1134"/>
              <a:gd name="T13" fmla="*/ 832 h 1442"/>
              <a:gd name="T14" fmla="*/ 310 w 1134"/>
              <a:gd name="T15" fmla="*/ 644 h 1442"/>
              <a:gd name="T16" fmla="*/ 214 w 1134"/>
              <a:gd name="T17" fmla="*/ 713 h 1442"/>
              <a:gd name="T18" fmla="*/ 284 w 1134"/>
              <a:gd name="T19" fmla="*/ 618 h 1442"/>
              <a:gd name="T20" fmla="*/ 920 w 1134"/>
              <a:gd name="T21" fmla="*/ 1126 h 1442"/>
              <a:gd name="T22" fmla="*/ 825 w 1134"/>
              <a:gd name="T23" fmla="*/ 1056 h 1442"/>
              <a:gd name="T24" fmla="*/ 928 w 1134"/>
              <a:gd name="T25" fmla="*/ 1056 h 1442"/>
              <a:gd name="T26" fmla="*/ 645 w 1134"/>
              <a:gd name="T27" fmla="*/ 927 h 1442"/>
              <a:gd name="T28" fmla="*/ 645 w 1134"/>
              <a:gd name="T29" fmla="*/ 824 h 1442"/>
              <a:gd name="T30" fmla="*/ 516 w 1134"/>
              <a:gd name="T31" fmla="*/ 695 h 1442"/>
              <a:gd name="T32" fmla="*/ 413 w 1134"/>
              <a:gd name="T33" fmla="*/ 695 h 1442"/>
              <a:gd name="T34" fmla="*/ 508 w 1134"/>
              <a:gd name="T35" fmla="*/ 626 h 1442"/>
              <a:gd name="T36" fmla="*/ 284 w 1134"/>
              <a:gd name="T37" fmla="*/ 515 h 1442"/>
              <a:gd name="T38" fmla="*/ 214 w 1134"/>
              <a:gd name="T39" fmla="*/ 420 h 1442"/>
              <a:gd name="T40" fmla="*/ 928 w 1134"/>
              <a:gd name="T41" fmla="*/ 850 h 1442"/>
              <a:gd name="T42" fmla="*/ 833 w 1134"/>
              <a:gd name="T43" fmla="*/ 920 h 1442"/>
              <a:gd name="T44" fmla="*/ 902 w 1134"/>
              <a:gd name="T45" fmla="*/ 824 h 1442"/>
              <a:gd name="T46" fmla="*/ 714 w 1134"/>
              <a:gd name="T47" fmla="*/ 713 h 1442"/>
              <a:gd name="T48" fmla="*/ 619 w 1134"/>
              <a:gd name="T49" fmla="*/ 644 h 1442"/>
              <a:gd name="T50" fmla="*/ 722 w 1134"/>
              <a:gd name="T51" fmla="*/ 644 h 1442"/>
              <a:gd name="T52" fmla="*/ 438 w 1134"/>
              <a:gd name="T53" fmla="*/ 515 h 1442"/>
              <a:gd name="T54" fmla="*/ 438 w 1134"/>
              <a:gd name="T55" fmla="*/ 412 h 1442"/>
              <a:gd name="T56" fmla="*/ 310 w 1134"/>
              <a:gd name="T57" fmla="*/ 283 h 1442"/>
              <a:gd name="T58" fmla="*/ 207 w 1134"/>
              <a:gd name="T59" fmla="*/ 283 h 1442"/>
              <a:gd name="T60" fmla="*/ 302 w 1134"/>
              <a:gd name="T61" fmla="*/ 214 h 1442"/>
              <a:gd name="T62" fmla="*/ 902 w 1134"/>
              <a:gd name="T63" fmla="*/ 721 h 1442"/>
              <a:gd name="T64" fmla="*/ 833 w 1134"/>
              <a:gd name="T65" fmla="*/ 626 h 1442"/>
              <a:gd name="T66" fmla="*/ 722 w 1134"/>
              <a:gd name="T67" fmla="*/ 438 h 1442"/>
              <a:gd name="T68" fmla="*/ 626 w 1134"/>
              <a:gd name="T69" fmla="*/ 507 h 1442"/>
              <a:gd name="T70" fmla="*/ 696 w 1134"/>
              <a:gd name="T71" fmla="*/ 412 h 1442"/>
              <a:gd name="T72" fmla="*/ 508 w 1134"/>
              <a:gd name="T73" fmla="*/ 301 h 1442"/>
              <a:gd name="T74" fmla="*/ 413 w 1134"/>
              <a:gd name="T75" fmla="*/ 232 h 1442"/>
              <a:gd name="T76" fmla="*/ 516 w 1134"/>
              <a:gd name="T77" fmla="*/ 232 h 1442"/>
              <a:gd name="T78" fmla="*/ 851 w 1134"/>
              <a:gd name="T79" fmla="*/ 515 h 1442"/>
              <a:gd name="T80" fmla="*/ 851 w 1134"/>
              <a:gd name="T81" fmla="*/ 412 h 1442"/>
              <a:gd name="T82" fmla="*/ 722 w 1134"/>
              <a:gd name="T83" fmla="*/ 283 h 1442"/>
              <a:gd name="T84" fmla="*/ 619 w 1134"/>
              <a:gd name="T85" fmla="*/ 283 h 1442"/>
              <a:gd name="T86" fmla="*/ 714 w 1134"/>
              <a:gd name="T87" fmla="*/ 214 h 1442"/>
              <a:gd name="T88" fmla="*/ 902 w 1134"/>
              <a:gd name="T89" fmla="*/ 309 h 1442"/>
              <a:gd name="T90" fmla="*/ 833 w 1134"/>
              <a:gd name="T91" fmla="*/ 214 h 1442"/>
              <a:gd name="T92" fmla="*/ 722 w 1134"/>
              <a:gd name="T93" fmla="*/ 1339 h 1442"/>
              <a:gd name="T94" fmla="*/ 413 w 1134"/>
              <a:gd name="T95" fmla="*/ 1339 h 1442"/>
              <a:gd name="T96" fmla="*/ 714 w 1134"/>
              <a:gd name="T97" fmla="*/ 1141 h 1442"/>
              <a:gd name="T98" fmla="*/ 1119 w 1134"/>
              <a:gd name="T99" fmla="*/ 1427 h 1442"/>
              <a:gd name="T100" fmla="*/ 0 w 1134"/>
              <a:gd name="T101" fmla="*/ 51 h 1442"/>
              <a:gd name="T102" fmla="*/ 1134 w 1134"/>
              <a:gd name="T103" fmla="*/ 51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34" h="1442">
                <a:moveTo>
                  <a:pt x="310" y="1056"/>
                </a:moveTo>
                <a:lnTo>
                  <a:pt x="310" y="1108"/>
                </a:lnTo>
                <a:cubicBezTo>
                  <a:pt x="310" y="1115"/>
                  <a:pt x="307" y="1121"/>
                  <a:pt x="302" y="1126"/>
                </a:cubicBezTo>
                <a:cubicBezTo>
                  <a:pt x="297" y="1131"/>
                  <a:pt x="291" y="1133"/>
                  <a:pt x="284" y="1133"/>
                </a:cubicBezTo>
                <a:lnTo>
                  <a:pt x="232" y="1133"/>
                </a:lnTo>
                <a:cubicBezTo>
                  <a:pt x="225" y="1133"/>
                  <a:pt x="219" y="1131"/>
                  <a:pt x="214" y="1126"/>
                </a:cubicBezTo>
                <a:cubicBezTo>
                  <a:pt x="209" y="1121"/>
                  <a:pt x="207" y="1115"/>
                  <a:pt x="207" y="1108"/>
                </a:cubicBezTo>
                <a:lnTo>
                  <a:pt x="207" y="1056"/>
                </a:lnTo>
                <a:cubicBezTo>
                  <a:pt x="207" y="1049"/>
                  <a:pt x="209" y="1043"/>
                  <a:pt x="214" y="1038"/>
                </a:cubicBezTo>
                <a:cubicBezTo>
                  <a:pt x="219" y="1033"/>
                  <a:pt x="225" y="1030"/>
                  <a:pt x="232" y="1030"/>
                </a:cubicBezTo>
                <a:lnTo>
                  <a:pt x="284" y="1030"/>
                </a:lnTo>
                <a:cubicBezTo>
                  <a:pt x="291" y="1030"/>
                  <a:pt x="297" y="1033"/>
                  <a:pt x="302" y="1038"/>
                </a:cubicBezTo>
                <a:cubicBezTo>
                  <a:pt x="307" y="1043"/>
                  <a:pt x="310" y="1049"/>
                  <a:pt x="310" y="1056"/>
                </a:cubicBezTo>
                <a:close/>
                <a:moveTo>
                  <a:pt x="310" y="850"/>
                </a:moveTo>
                <a:lnTo>
                  <a:pt x="310" y="901"/>
                </a:lnTo>
                <a:cubicBezTo>
                  <a:pt x="310" y="908"/>
                  <a:pt x="307" y="915"/>
                  <a:pt x="302" y="920"/>
                </a:cubicBezTo>
                <a:cubicBezTo>
                  <a:pt x="297" y="925"/>
                  <a:pt x="291" y="927"/>
                  <a:pt x="284" y="927"/>
                </a:cubicBezTo>
                <a:lnTo>
                  <a:pt x="232" y="927"/>
                </a:lnTo>
                <a:cubicBezTo>
                  <a:pt x="225" y="927"/>
                  <a:pt x="219" y="925"/>
                  <a:pt x="214" y="920"/>
                </a:cubicBezTo>
                <a:cubicBezTo>
                  <a:pt x="209" y="915"/>
                  <a:pt x="207" y="908"/>
                  <a:pt x="207" y="901"/>
                </a:cubicBezTo>
                <a:lnTo>
                  <a:pt x="207" y="850"/>
                </a:lnTo>
                <a:cubicBezTo>
                  <a:pt x="207" y="843"/>
                  <a:pt x="209" y="837"/>
                  <a:pt x="214" y="832"/>
                </a:cubicBezTo>
                <a:cubicBezTo>
                  <a:pt x="219" y="827"/>
                  <a:pt x="225" y="824"/>
                  <a:pt x="232" y="824"/>
                </a:cubicBezTo>
                <a:lnTo>
                  <a:pt x="284" y="824"/>
                </a:lnTo>
                <a:cubicBezTo>
                  <a:pt x="291" y="824"/>
                  <a:pt x="297" y="827"/>
                  <a:pt x="302" y="832"/>
                </a:cubicBezTo>
                <a:cubicBezTo>
                  <a:pt x="307" y="837"/>
                  <a:pt x="310" y="843"/>
                  <a:pt x="310" y="850"/>
                </a:cubicBezTo>
                <a:close/>
                <a:moveTo>
                  <a:pt x="516" y="850"/>
                </a:moveTo>
                <a:lnTo>
                  <a:pt x="516" y="901"/>
                </a:lnTo>
                <a:cubicBezTo>
                  <a:pt x="516" y="908"/>
                  <a:pt x="513" y="915"/>
                  <a:pt x="508" y="920"/>
                </a:cubicBezTo>
                <a:cubicBezTo>
                  <a:pt x="503" y="925"/>
                  <a:pt x="497" y="927"/>
                  <a:pt x="490" y="927"/>
                </a:cubicBezTo>
                <a:lnTo>
                  <a:pt x="438" y="927"/>
                </a:lnTo>
                <a:cubicBezTo>
                  <a:pt x="431" y="927"/>
                  <a:pt x="425" y="925"/>
                  <a:pt x="420" y="920"/>
                </a:cubicBezTo>
                <a:cubicBezTo>
                  <a:pt x="415" y="915"/>
                  <a:pt x="413" y="908"/>
                  <a:pt x="413" y="901"/>
                </a:cubicBezTo>
                <a:lnTo>
                  <a:pt x="413" y="850"/>
                </a:lnTo>
                <a:cubicBezTo>
                  <a:pt x="413" y="843"/>
                  <a:pt x="415" y="837"/>
                  <a:pt x="420" y="832"/>
                </a:cubicBezTo>
                <a:cubicBezTo>
                  <a:pt x="425" y="827"/>
                  <a:pt x="431" y="824"/>
                  <a:pt x="438" y="824"/>
                </a:cubicBezTo>
                <a:lnTo>
                  <a:pt x="490" y="824"/>
                </a:lnTo>
                <a:cubicBezTo>
                  <a:pt x="497" y="824"/>
                  <a:pt x="503" y="827"/>
                  <a:pt x="508" y="832"/>
                </a:cubicBezTo>
                <a:cubicBezTo>
                  <a:pt x="513" y="837"/>
                  <a:pt x="516" y="843"/>
                  <a:pt x="516" y="850"/>
                </a:cubicBezTo>
                <a:close/>
                <a:moveTo>
                  <a:pt x="310" y="644"/>
                </a:moveTo>
                <a:lnTo>
                  <a:pt x="310" y="695"/>
                </a:lnTo>
                <a:cubicBezTo>
                  <a:pt x="310" y="702"/>
                  <a:pt x="307" y="708"/>
                  <a:pt x="302" y="713"/>
                </a:cubicBezTo>
                <a:cubicBezTo>
                  <a:pt x="297" y="719"/>
                  <a:pt x="291" y="721"/>
                  <a:pt x="284" y="721"/>
                </a:cubicBezTo>
                <a:lnTo>
                  <a:pt x="232" y="721"/>
                </a:lnTo>
                <a:cubicBezTo>
                  <a:pt x="225" y="721"/>
                  <a:pt x="219" y="719"/>
                  <a:pt x="214" y="713"/>
                </a:cubicBezTo>
                <a:cubicBezTo>
                  <a:pt x="209" y="708"/>
                  <a:pt x="207" y="702"/>
                  <a:pt x="207" y="695"/>
                </a:cubicBezTo>
                <a:lnTo>
                  <a:pt x="207" y="644"/>
                </a:lnTo>
                <a:cubicBezTo>
                  <a:pt x="207" y="637"/>
                  <a:pt x="209" y="631"/>
                  <a:pt x="214" y="626"/>
                </a:cubicBezTo>
                <a:cubicBezTo>
                  <a:pt x="219" y="621"/>
                  <a:pt x="225" y="618"/>
                  <a:pt x="232" y="618"/>
                </a:cubicBezTo>
                <a:lnTo>
                  <a:pt x="284" y="618"/>
                </a:lnTo>
                <a:cubicBezTo>
                  <a:pt x="291" y="618"/>
                  <a:pt x="297" y="621"/>
                  <a:pt x="302" y="626"/>
                </a:cubicBezTo>
                <a:cubicBezTo>
                  <a:pt x="307" y="631"/>
                  <a:pt x="310" y="637"/>
                  <a:pt x="310" y="644"/>
                </a:cubicBezTo>
                <a:close/>
                <a:moveTo>
                  <a:pt x="928" y="1056"/>
                </a:moveTo>
                <a:lnTo>
                  <a:pt x="928" y="1108"/>
                </a:lnTo>
                <a:cubicBezTo>
                  <a:pt x="928" y="1115"/>
                  <a:pt x="925" y="1121"/>
                  <a:pt x="920" y="1126"/>
                </a:cubicBezTo>
                <a:cubicBezTo>
                  <a:pt x="915" y="1131"/>
                  <a:pt x="909" y="1133"/>
                  <a:pt x="902" y="1133"/>
                </a:cubicBezTo>
                <a:lnTo>
                  <a:pt x="851" y="1133"/>
                </a:lnTo>
                <a:cubicBezTo>
                  <a:pt x="844" y="1133"/>
                  <a:pt x="838" y="1131"/>
                  <a:pt x="833" y="1126"/>
                </a:cubicBezTo>
                <a:cubicBezTo>
                  <a:pt x="827" y="1121"/>
                  <a:pt x="825" y="1115"/>
                  <a:pt x="825" y="1108"/>
                </a:cubicBezTo>
                <a:lnTo>
                  <a:pt x="825" y="1056"/>
                </a:lnTo>
                <a:cubicBezTo>
                  <a:pt x="825" y="1049"/>
                  <a:pt x="827" y="1043"/>
                  <a:pt x="833" y="1038"/>
                </a:cubicBezTo>
                <a:cubicBezTo>
                  <a:pt x="838" y="1033"/>
                  <a:pt x="844" y="1030"/>
                  <a:pt x="851" y="1030"/>
                </a:cubicBezTo>
                <a:lnTo>
                  <a:pt x="902" y="1030"/>
                </a:lnTo>
                <a:cubicBezTo>
                  <a:pt x="909" y="1030"/>
                  <a:pt x="915" y="1033"/>
                  <a:pt x="920" y="1038"/>
                </a:cubicBezTo>
                <a:cubicBezTo>
                  <a:pt x="925" y="1043"/>
                  <a:pt x="928" y="1049"/>
                  <a:pt x="928" y="1056"/>
                </a:cubicBezTo>
                <a:close/>
                <a:moveTo>
                  <a:pt x="722" y="850"/>
                </a:moveTo>
                <a:lnTo>
                  <a:pt x="722" y="901"/>
                </a:lnTo>
                <a:cubicBezTo>
                  <a:pt x="722" y="908"/>
                  <a:pt x="719" y="915"/>
                  <a:pt x="714" y="920"/>
                </a:cubicBezTo>
                <a:cubicBezTo>
                  <a:pt x="709" y="925"/>
                  <a:pt x="703" y="927"/>
                  <a:pt x="696" y="927"/>
                </a:cubicBezTo>
                <a:lnTo>
                  <a:pt x="645" y="927"/>
                </a:lnTo>
                <a:cubicBezTo>
                  <a:pt x="638" y="927"/>
                  <a:pt x="631" y="925"/>
                  <a:pt x="626" y="920"/>
                </a:cubicBezTo>
                <a:cubicBezTo>
                  <a:pt x="621" y="915"/>
                  <a:pt x="619" y="908"/>
                  <a:pt x="619" y="901"/>
                </a:cubicBezTo>
                <a:lnTo>
                  <a:pt x="619" y="850"/>
                </a:lnTo>
                <a:cubicBezTo>
                  <a:pt x="619" y="843"/>
                  <a:pt x="621" y="837"/>
                  <a:pt x="626" y="832"/>
                </a:cubicBezTo>
                <a:cubicBezTo>
                  <a:pt x="631" y="827"/>
                  <a:pt x="638" y="824"/>
                  <a:pt x="645" y="824"/>
                </a:cubicBezTo>
                <a:lnTo>
                  <a:pt x="696" y="824"/>
                </a:lnTo>
                <a:cubicBezTo>
                  <a:pt x="703" y="824"/>
                  <a:pt x="709" y="827"/>
                  <a:pt x="714" y="832"/>
                </a:cubicBezTo>
                <a:cubicBezTo>
                  <a:pt x="719" y="837"/>
                  <a:pt x="722" y="843"/>
                  <a:pt x="722" y="850"/>
                </a:cubicBezTo>
                <a:close/>
                <a:moveTo>
                  <a:pt x="516" y="644"/>
                </a:moveTo>
                <a:lnTo>
                  <a:pt x="516" y="695"/>
                </a:lnTo>
                <a:cubicBezTo>
                  <a:pt x="516" y="702"/>
                  <a:pt x="513" y="708"/>
                  <a:pt x="508" y="713"/>
                </a:cubicBezTo>
                <a:cubicBezTo>
                  <a:pt x="503" y="719"/>
                  <a:pt x="497" y="721"/>
                  <a:pt x="490" y="721"/>
                </a:cubicBezTo>
                <a:lnTo>
                  <a:pt x="438" y="721"/>
                </a:lnTo>
                <a:cubicBezTo>
                  <a:pt x="431" y="721"/>
                  <a:pt x="425" y="719"/>
                  <a:pt x="420" y="713"/>
                </a:cubicBezTo>
                <a:cubicBezTo>
                  <a:pt x="415" y="708"/>
                  <a:pt x="413" y="702"/>
                  <a:pt x="413" y="695"/>
                </a:cubicBezTo>
                <a:lnTo>
                  <a:pt x="413" y="644"/>
                </a:lnTo>
                <a:cubicBezTo>
                  <a:pt x="413" y="637"/>
                  <a:pt x="415" y="631"/>
                  <a:pt x="420" y="626"/>
                </a:cubicBezTo>
                <a:cubicBezTo>
                  <a:pt x="425" y="621"/>
                  <a:pt x="431" y="618"/>
                  <a:pt x="438" y="618"/>
                </a:cubicBezTo>
                <a:lnTo>
                  <a:pt x="490" y="618"/>
                </a:lnTo>
                <a:cubicBezTo>
                  <a:pt x="497" y="618"/>
                  <a:pt x="503" y="621"/>
                  <a:pt x="508" y="626"/>
                </a:cubicBezTo>
                <a:cubicBezTo>
                  <a:pt x="513" y="631"/>
                  <a:pt x="516" y="637"/>
                  <a:pt x="516" y="644"/>
                </a:cubicBezTo>
                <a:close/>
                <a:moveTo>
                  <a:pt x="310" y="438"/>
                </a:moveTo>
                <a:lnTo>
                  <a:pt x="310" y="489"/>
                </a:lnTo>
                <a:cubicBezTo>
                  <a:pt x="310" y="496"/>
                  <a:pt x="307" y="502"/>
                  <a:pt x="302" y="507"/>
                </a:cubicBezTo>
                <a:cubicBezTo>
                  <a:pt x="297" y="512"/>
                  <a:pt x="291" y="515"/>
                  <a:pt x="284" y="515"/>
                </a:cubicBezTo>
                <a:lnTo>
                  <a:pt x="232" y="515"/>
                </a:lnTo>
                <a:cubicBezTo>
                  <a:pt x="225" y="515"/>
                  <a:pt x="219" y="512"/>
                  <a:pt x="214" y="507"/>
                </a:cubicBezTo>
                <a:cubicBezTo>
                  <a:pt x="209" y="502"/>
                  <a:pt x="207" y="496"/>
                  <a:pt x="207" y="489"/>
                </a:cubicBezTo>
                <a:lnTo>
                  <a:pt x="207" y="438"/>
                </a:lnTo>
                <a:cubicBezTo>
                  <a:pt x="207" y="431"/>
                  <a:pt x="209" y="425"/>
                  <a:pt x="214" y="420"/>
                </a:cubicBezTo>
                <a:cubicBezTo>
                  <a:pt x="219" y="415"/>
                  <a:pt x="225" y="412"/>
                  <a:pt x="232" y="412"/>
                </a:cubicBezTo>
                <a:lnTo>
                  <a:pt x="284" y="412"/>
                </a:lnTo>
                <a:cubicBezTo>
                  <a:pt x="291" y="412"/>
                  <a:pt x="297" y="415"/>
                  <a:pt x="302" y="420"/>
                </a:cubicBezTo>
                <a:cubicBezTo>
                  <a:pt x="307" y="425"/>
                  <a:pt x="310" y="431"/>
                  <a:pt x="310" y="438"/>
                </a:cubicBezTo>
                <a:close/>
                <a:moveTo>
                  <a:pt x="928" y="850"/>
                </a:moveTo>
                <a:lnTo>
                  <a:pt x="928" y="901"/>
                </a:lnTo>
                <a:cubicBezTo>
                  <a:pt x="928" y="908"/>
                  <a:pt x="925" y="915"/>
                  <a:pt x="920" y="920"/>
                </a:cubicBezTo>
                <a:cubicBezTo>
                  <a:pt x="915" y="925"/>
                  <a:pt x="909" y="927"/>
                  <a:pt x="902" y="927"/>
                </a:cubicBezTo>
                <a:lnTo>
                  <a:pt x="851" y="927"/>
                </a:lnTo>
                <a:cubicBezTo>
                  <a:pt x="844" y="927"/>
                  <a:pt x="838" y="925"/>
                  <a:pt x="833" y="920"/>
                </a:cubicBezTo>
                <a:cubicBezTo>
                  <a:pt x="827" y="915"/>
                  <a:pt x="825" y="908"/>
                  <a:pt x="825" y="901"/>
                </a:cubicBezTo>
                <a:lnTo>
                  <a:pt x="825" y="850"/>
                </a:lnTo>
                <a:cubicBezTo>
                  <a:pt x="825" y="843"/>
                  <a:pt x="827" y="837"/>
                  <a:pt x="833" y="832"/>
                </a:cubicBezTo>
                <a:cubicBezTo>
                  <a:pt x="838" y="827"/>
                  <a:pt x="844" y="824"/>
                  <a:pt x="851" y="824"/>
                </a:cubicBezTo>
                <a:lnTo>
                  <a:pt x="902" y="824"/>
                </a:lnTo>
                <a:cubicBezTo>
                  <a:pt x="909" y="824"/>
                  <a:pt x="915" y="827"/>
                  <a:pt x="920" y="832"/>
                </a:cubicBezTo>
                <a:cubicBezTo>
                  <a:pt x="925" y="837"/>
                  <a:pt x="928" y="843"/>
                  <a:pt x="928" y="850"/>
                </a:cubicBezTo>
                <a:close/>
                <a:moveTo>
                  <a:pt x="722" y="644"/>
                </a:moveTo>
                <a:lnTo>
                  <a:pt x="722" y="695"/>
                </a:lnTo>
                <a:cubicBezTo>
                  <a:pt x="722" y="702"/>
                  <a:pt x="719" y="708"/>
                  <a:pt x="714" y="713"/>
                </a:cubicBezTo>
                <a:cubicBezTo>
                  <a:pt x="709" y="719"/>
                  <a:pt x="703" y="721"/>
                  <a:pt x="696" y="721"/>
                </a:cubicBezTo>
                <a:lnTo>
                  <a:pt x="645" y="721"/>
                </a:lnTo>
                <a:cubicBezTo>
                  <a:pt x="638" y="721"/>
                  <a:pt x="631" y="719"/>
                  <a:pt x="626" y="713"/>
                </a:cubicBezTo>
                <a:cubicBezTo>
                  <a:pt x="621" y="708"/>
                  <a:pt x="619" y="702"/>
                  <a:pt x="619" y="695"/>
                </a:cubicBezTo>
                <a:lnTo>
                  <a:pt x="619" y="644"/>
                </a:lnTo>
                <a:cubicBezTo>
                  <a:pt x="619" y="637"/>
                  <a:pt x="621" y="631"/>
                  <a:pt x="626" y="626"/>
                </a:cubicBezTo>
                <a:cubicBezTo>
                  <a:pt x="631" y="621"/>
                  <a:pt x="638" y="618"/>
                  <a:pt x="645" y="618"/>
                </a:cubicBezTo>
                <a:lnTo>
                  <a:pt x="696" y="618"/>
                </a:lnTo>
                <a:cubicBezTo>
                  <a:pt x="703" y="618"/>
                  <a:pt x="709" y="621"/>
                  <a:pt x="714" y="626"/>
                </a:cubicBezTo>
                <a:cubicBezTo>
                  <a:pt x="719" y="631"/>
                  <a:pt x="722" y="637"/>
                  <a:pt x="722" y="644"/>
                </a:cubicBezTo>
                <a:close/>
                <a:moveTo>
                  <a:pt x="516" y="438"/>
                </a:moveTo>
                <a:lnTo>
                  <a:pt x="516" y="489"/>
                </a:lnTo>
                <a:cubicBezTo>
                  <a:pt x="516" y="496"/>
                  <a:pt x="513" y="502"/>
                  <a:pt x="508" y="507"/>
                </a:cubicBezTo>
                <a:cubicBezTo>
                  <a:pt x="503" y="512"/>
                  <a:pt x="497" y="515"/>
                  <a:pt x="490" y="515"/>
                </a:cubicBezTo>
                <a:lnTo>
                  <a:pt x="438" y="515"/>
                </a:lnTo>
                <a:cubicBezTo>
                  <a:pt x="431" y="515"/>
                  <a:pt x="425" y="512"/>
                  <a:pt x="420" y="507"/>
                </a:cubicBezTo>
                <a:cubicBezTo>
                  <a:pt x="415" y="502"/>
                  <a:pt x="413" y="496"/>
                  <a:pt x="413" y="489"/>
                </a:cubicBezTo>
                <a:lnTo>
                  <a:pt x="413" y="438"/>
                </a:lnTo>
                <a:cubicBezTo>
                  <a:pt x="413" y="431"/>
                  <a:pt x="415" y="425"/>
                  <a:pt x="420" y="420"/>
                </a:cubicBezTo>
                <a:cubicBezTo>
                  <a:pt x="425" y="415"/>
                  <a:pt x="431" y="412"/>
                  <a:pt x="438" y="412"/>
                </a:cubicBezTo>
                <a:lnTo>
                  <a:pt x="490" y="412"/>
                </a:lnTo>
                <a:cubicBezTo>
                  <a:pt x="497" y="412"/>
                  <a:pt x="503" y="415"/>
                  <a:pt x="508" y="420"/>
                </a:cubicBezTo>
                <a:cubicBezTo>
                  <a:pt x="513" y="425"/>
                  <a:pt x="516" y="431"/>
                  <a:pt x="516" y="438"/>
                </a:cubicBezTo>
                <a:close/>
                <a:moveTo>
                  <a:pt x="310" y="232"/>
                </a:moveTo>
                <a:lnTo>
                  <a:pt x="310" y="283"/>
                </a:lnTo>
                <a:cubicBezTo>
                  <a:pt x="310" y="290"/>
                  <a:pt x="307" y="296"/>
                  <a:pt x="302" y="301"/>
                </a:cubicBezTo>
                <a:cubicBezTo>
                  <a:pt x="297" y="306"/>
                  <a:pt x="291" y="309"/>
                  <a:pt x="284" y="309"/>
                </a:cubicBezTo>
                <a:lnTo>
                  <a:pt x="232" y="309"/>
                </a:lnTo>
                <a:cubicBezTo>
                  <a:pt x="225" y="309"/>
                  <a:pt x="219" y="306"/>
                  <a:pt x="214" y="301"/>
                </a:cubicBezTo>
                <a:cubicBezTo>
                  <a:pt x="209" y="296"/>
                  <a:pt x="207" y="290"/>
                  <a:pt x="207" y="283"/>
                </a:cubicBezTo>
                <a:lnTo>
                  <a:pt x="207" y="232"/>
                </a:lnTo>
                <a:cubicBezTo>
                  <a:pt x="207" y="225"/>
                  <a:pt x="209" y="219"/>
                  <a:pt x="214" y="214"/>
                </a:cubicBezTo>
                <a:cubicBezTo>
                  <a:pt x="219" y="208"/>
                  <a:pt x="225" y="206"/>
                  <a:pt x="232" y="206"/>
                </a:cubicBezTo>
                <a:lnTo>
                  <a:pt x="284" y="206"/>
                </a:lnTo>
                <a:cubicBezTo>
                  <a:pt x="291" y="206"/>
                  <a:pt x="297" y="208"/>
                  <a:pt x="302" y="214"/>
                </a:cubicBezTo>
                <a:cubicBezTo>
                  <a:pt x="307" y="219"/>
                  <a:pt x="310" y="225"/>
                  <a:pt x="310" y="232"/>
                </a:cubicBezTo>
                <a:close/>
                <a:moveTo>
                  <a:pt x="928" y="644"/>
                </a:moveTo>
                <a:lnTo>
                  <a:pt x="928" y="695"/>
                </a:lnTo>
                <a:cubicBezTo>
                  <a:pt x="928" y="702"/>
                  <a:pt x="925" y="708"/>
                  <a:pt x="920" y="713"/>
                </a:cubicBezTo>
                <a:cubicBezTo>
                  <a:pt x="915" y="719"/>
                  <a:pt x="909" y="721"/>
                  <a:pt x="902" y="721"/>
                </a:cubicBezTo>
                <a:lnTo>
                  <a:pt x="851" y="721"/>
                </a:lnTo>
                <a:cubicBezTo>
                  <a:pt x="844" y="721"/>
                  <a:pt x="838" y="719"/>
                  <a:pt x="833" y="713"/>
                </a:cubicBezTo>
                <a:cubicBezTo>
                  <a:pt x="827" y="708"/>
                  <a:pt x="825" y="702"/>
                  <a:pt x="825" y="695"/>
                </a:cubicBezTo>
                <a:lnTo>
                  <a:pt x="825" y="644"/>
                </a:lnTo>
                <a:cubicBezTo>
                  <a:pt x="825" y="637"/>
                  <a:pt x="827" y="631"/>
                  <a:pt x="833" y="626"/>
                </a:cubicBezTo>
                <a:cubicBezTo>
                  <a:pt x="838" y="621"/>
                  <a:pt x="844" y="618"/>
                  <a:pt x="851" y="618"/>
                </a:cubicBezTo>
                <a:lnTo>
                  <a:pt x="902" y="618"/>
                </a:lnTo>
                <a:cubicBezTo>
                  <a:pt x="909" y="618"/>
                  <a:pt x="915" y="621"/>
                  <a:pt x="920" y="626"/>
                </a:cubicBezTo>
                <a:cubicBezTo>
                  <a:pt x="925" y="631"/>
                  <a:pt x="928" y="637"/>
                  <a:pt x="928" y="644"/>
                </a:cubicBezTo>
                <a:close/>
                <a:moveTo>
                  <a:pt x="722" y="438"/>
                </a:moveTo>
                <a:lnTo>
                  <a:pt x="722" y="489"/>
                </a:lnTo>
                <a:cubicBezTo>
                  <a:pt x="722" y="496"/>
                  <a:pt x="719" y="502"/>
                  <a:pt x="714" y="507"/>
                </a:cubicBezTo>
                <a:cubicBezTo>
                  <a:pt x="709" y="512"/>
                  <a:pt x="703" y="515"/>
                  <a:pt x="696" y="515"/>
                </a:cubicBezTo>
                <a:lnTo>
                  <a:pt x="645" y="515"/>
                </a:lnTo>
                <a:cubicBezTo>
                  <a:pt x="638" y="515"/>
                  <a:pt x="631" y="512"/>
                  <a:pt x="626" y="507"/>
                </a:cubicBezTo>
                <a:cubicBezTo>
                  <a:pt x="621" y="502"/>
                  <a:pt x="619" y="496"/>
                  <a:pt x="619" y="489"/>
                </a:cubicBezTo>
                <a:lnTo>
                  <a:pt x="619" y="438"/>
                </a:lnTo>
                <a:cubicBezTo>
                  <a:pt x="619" y="431"/>
                  <a:pt x="621" y="425"/>
                  <a:pt x="626" y="420"/>
                </a:cubicBezTo>
                <a:cubicBezTo>
                  <a:pt x="631" y="415"/>
                  <a:pt x="638" y="412"/>
                  <a:pt x="645" y="412"/>
                </a:cubicBezTo>
                <a:lnTo>
                  <a:pt x="696" y="412"/>
                </a:lnTo>
                <a:cubicBezTo>
                  <a:pt x="703" y="412"/>
                  <a:pt x="709" y="415"/>
                  <a:pt x="714" y="420"/>
                </a:cubicBezTo>
                <a:cubicBezTo>
                  <a:pt x="719" y="425"/>
                  <a:pt x="722" y="431"/>
                  <a:pt x="722" y="438"/>
                </a:cubicBezTo>
                <a:close/>
                <a:moveTo>
                  <a:pt x="516" y="232"/>
                </a:moveTo>
                <a:lnTo>
                  <a:pt x="516" y="283"/>
                </a:lnTo>
                <a:cubicBezTo>
                  <a:pt x="516" y="290"/>
                  <a:pt x="513" y="296"/>
                  <a:pt x="508" y="301"/>
                </a:cubicBezTo>
                <a:cubicBezTo>
                  <a:pt x="503" y="306"/>
                  <a:pt x="497" y="309"/>
                  <a:pt x="490" y="309"/>
                </a:cubicBezTo>
                <a:lnTo>
                  <a:pt x="438" y="309"/>
                </a:lnTo>
                <a:cubicBezTo>
                  <a:pt x="431" y="309"/>
                  <a:pt x="425" y="306"/>
                  <a:pt x="420" y="301"/>
                </a:cubicBezTo>
                <a:cubicBezTo>
                  <a:pt x="415" y="296"/>
                  <a:pt x="413" y="290"/>
                  <a:pt x="413" y="283"/>
                </a:cubicBezTo>
                <a:lnTo>
                  <a:pt x="413" y="232"/>
                </a:lnTo>
                <a:cubicBezTo>
                  <a:pt x="413" y="225"/>
                  <a:pt x="415" y="219"/>
                  <a:pt x="420" y="214"/>
                </a:cubicBezTo>
                <a:cubicBezTo>
                  <a:pt x="425" y="208"/>
                  <a:pt x="431" y="206"/>
                  <a:pt x="438" y="206"/>
                </a:cubicBezTo>
                <a:lnTo>
                  <a:pt x="490" y="206"/>
                </a:lnTo>
                <a:cubicBezTo>
                  <a:pt x="497" y="206"/>
                  <a:pt x="503" y="208"/>
                  <a:pt x="508" y="214"/>
                </a:cubicBezTo>
                <a:cubicBezTo>
                  <a:pt x="513" y="219"/>
                  <a:pt x="516" y="225"/>
                  <a:pt x="516" y="232"/>
                </a:cubicBezTo>
                <a:close/>
                <a:moveTo>
                  <a:pt x="928" y="438"/>
                </a:moveTo>
                <a:lnTo>
                  <a:pt x="928" y="489"/>
                </a:lnTo>
                <a:cubicBezTo>
                  <a:pt x="928" y="496"/>
                  <a:pt x="925" y="502"/>
                  <a:pt x="920" y="507"/>
                </a:cubicBezTo>
                <a:cubicBezTo>
                  <a:pt x="915" y="512"/>
                  <a:pt x="909" y="515"/>
                  <a:pt x="902" y="515"/>
                </a:cubicBezTo>
                <a:lnTo>
                  <a:pt x="851" y="515"/>
                </a:lnTo>
                <a:cubicBezTo>
                  <a:pt x="844" y="515"/>
                  <a:pt x="838" y="512"/>
                  <a:pt x="833" y="507"/>
                </a:cubicBezTo>
                <a:cubicBezTo>
                  <a:pt x="827" y="502"/>
                  <a:pt x="825" y="496"/>
                  <a:pt x="825" y="489"/>
                </a:cubicBezTo>
                <a:lnTo>
                  <a:pt x="825" y="438"/>
                </a:lnTo>
                <a:cubicBezTo>
                  <a:pt x="825" y="431"/>
                  <a:pt x="827" y="425"/>
                  <a:pt x="833" y="420"/>
                </a:cubicBezTo>
                <a:cubicBezTo>
                  <a:pt x="838" y="415"/>
                  <a:pt x="844" y="412"/>
                  <a:pt x="851" y="412"/>
                </a:cubicBezTo>
                <a:lnTo>
                  <a:pt x="902" y="412"/>
                </a:lnTo>
                <a:cubicBezTo>
                  <a:pt x="909" y="412"/>
                  <a:pt x="915" y="415"/>
                  <a:pt x="920" y="420"/>
                </a:cubicBezTo>
                <a:cubicBezTo>
                  <a:pt x="925" y="425"/>
                  <a:pt x="928" y="431"/>
                  <a:pt x="928" y="438"/>
                </a:cubicBezTo>
                <a:close/>
                <a:moveTo>
                  <a:pt x="722" y="232"/>
                </a:moveTo>
                <a:lnTo>
                  <a:pt x="722" y="283"/>
                </a:lnTo>
                <a:cubicBezTo>
                  <a:pt x="722" y="290"/>
                  <a:pt x="719" y="296"/>
                  <a:pt x="714" y="301"/>
                </a:cubicBezTo>
                <a:cubicBezTo>
                  <a:pt x="709" y="306"/>
                  <a:pt x="703" y="309"/>
                  <a:pt x="696" y="309"/>
                </a:cubicBezTo>
                <a:lnTo>
                  <a:pt x="645" y="309"/>
                </a:lnTo>
                <a:cubicBezTo>
                  <a:pt x="638" y="309"/>
                  <a:pt x="631" y="306"/>
                  <a:pt x="626" y="301"/>
                </a:cubicBezTo>
                <a:cubicBezTo>
                  <a:pt x="621" y="296"/>
                  <a:pt x="619" y="290"/>
                  <a:pt x="619" y="283"/>
                </a:cubicBezTo>
                <a:lnTo>
                  <a:pt x="619" y="232"/>
                </a:lnTo>
                <a:cubicBezTo>
                  <a:pt x="619" y="225"/>
                  <a:pt x="621" y="219"/>
                  <a:pt x="626" y="214"/>
                </a:cubicBezTo>
                <a:cubicBezTo>
                  <a:pt x="631" y="208"/>
                  <a:pt x="638" y="206"/>
                  <a:pt x="645" y="206"/>
                </a:cubicBezTo>
                <a:lnTo>
                  <a:pt x="696" y="206"/>
                </a:lnTo>
                <a:cubicBezTo>
                  <a:pt x="703" y="206"/>
                  <a:pt x="709" y="208"/>
                  <a:pt x="714" y="214"/>
                </a:cubicBezTo>
                <a:cubicBezTo>
                  <a:pt x="719" y="219"/>
                  <a:pt x="722" y="225"/>
                  <a:pt x="722" y="232"/>
                </a:cubicBezTo>
                <a:close/>
                <a:moveTo>
                  <a:pt x="928" y="232"/>
                </a:moveTo>
                <a:lnTo>
                  <a:pt x="928" y="283"/>
                </a:lnTo>
                <a:cubicBezTo>
                  <a:pt x="928" y="290"/>
                  <a:pt x="925" y="296"/>
                  <a:pt x="920" y="301"/>
                </a:cubicBezTo>
                <a:cubicBezTo>
                  <a:pt x="915" y="306"/>
                  <a:pt x="909" y="309"/>
                  <a:pt x="902" y="309"/>
                </a:cubicBezTo>
                <a:lnTo>
                  <a:pt x="851" y="309"/>
                </a:lnTo>
                <a:cubicBezTo>
                  <a:pt x="844" y="309"/>
                  <a:pt x="838" y="306"/>
                  <a:pt x="833" y="301"/>
                </a:cubicBezTo>
                <a:cubicBezTo>
                  <a:pt x="827" y="296"/>
                  <a:pt x="825" y="290"/>
                  <a:pt x="825" y="283"/>
                </a:cubicBezTo>
                <a:lnTo>
                  <a:pt x="825" y="232"/>
                </a:lnTo>
                <a:cubicBezTo>
                  <a:pt x="825" y="225"/>
                  <a:pt x="827" y="219"/>
                  <a:pt x="833" y="214"/>
                </a:cubicBezTo>
                <a:cubicBezTo>
                  <a:pt x="838" y="208"/>
                  <a:pt x="844" y="206"/>
                  <a:pt x="851" y="206"/>
                </a:cubicBezTo>
                <a:lnTo>
                  <a:pt x="902" y="206"/>
                </a:lnTo>
                <a:cubicBezTo>
                  <a:pt x="909" y="206"/>
                  <a:pt x="915" y="208"/>
                  <a:pt x="920" y="214"/>
                </a:cubicBezTo>
                <a:cubicBezTo>
                  <a:pt x="925" y="219"/>
                  <a:pt x="928" y="225"/>
                  <a:pt x="928" y="232"/>
                </a:cubicBezTo>
                <a:close/>
                <a:moveTo>
                  <a:pt x="722" y="1339"/>
                </a:moveTo>
                <a:lnTo>
                  <a:pt x="1031" y="1339"/>
                </a:lnTo>
                <a:lnTo>
                  <a:pt x="1031" y="103"/>
                </a:lnTo>
                <a:lnTo>
                  <a:pt x="103" y="103"/>
                </a:lnTo>
                <a:lnTo>
                  <a:pt x="103" y="1339"/>
                </a:lnTo>
                <a:lnTo>
                  <a:pt x="413" y="1339"/>
                </a:lnTo>
                <a:lnTo>
                  <a:pt x="413" y="1159"/>
                </a:lnTo>
                <a:cubicBezTo>
                  <a:pt x="413" y="1152"/>
                  <a:pt x="415" y="1146"/>
                  <a:pt x="420" y="1141"/>
                </a:cubicBezTo>
                <a:cubicBezTo>
                  <a:pt x="425" y="1136"/>
                  <a:pt x="431" y="1133"/>
                  <a:pt x="438" y="1133"/>
                </a:cubicBezTo>
                <a:lnTo>
                  <a:pt x="696" y="1133"/>
                </a:lnTo>
                <a:cubicBezTo>
                  <a:pt x="703" y="1133"/>
                  <a:pt x="709" y="1136"/>
                  <a:pt x="714" y="1141"/>
                </a:cubicBezTo>
                <a:cubicBezTo>
                  <a:pt x="719" y="1146"/>
                  <a:pt x="722" y="1152"/>
                  <a:pt x="722" y="1159"/>
                </a:cubicBezTo>
                <a:lnTo>
                  <a:pt x="722" y="1339"/>
                </a:lnTo>
                <a:close/>
                <a:moveTo>
                  <a:pt x="1134" y="51"/>
                </a:moveTo>
                <a:lnTo>
                  <a:pt x="1134" y="1391"/>
                </a:lnTo>
                <a:cubicBezTo>
                  <a:pt x="1134" y="1405"/>
                  <a:pt x="1129" y="1417"/>
                  <a:pt x="1119" y="1427"/>
                </a:cubicBezTo>
                <a:cubicBezTo>
                  <a:pt x="1108" y="1437"/>
                  <a:pt x="1096" y="1442"/>
                  <a:pt x="1082" y="1442"/>
                </a:cubicBezTo>
                <a:lnTo>
                  <a:pt x="52" y="1442"/>
                </a:lnTo>
                <a:cubicBezTo>
                  <a:pt x="38" y="1442"/>
                  <a:pt x="26" y="1437"/>
                  <a:pt x="16" y="1427"/>
                </a:cubicBezTo>
                <a:cubicBezTo>
                  <a:pt x="6" y="1417"/>
                  <a:pt x="0" y="1405"/>
                  <a:pt x="0" y="1391"/>
                </a:cubicBezTo>
                <a:lnTo>
                  <a:pt x="0" y="51"/>
                </a:lnTo>
                <a:cubicBezTo>
                  <a:pt x="0" y="37"/>
                  <a:pt x="6" y="25"/>
                  <a:pt x="16" y="15"/>
                </a:cubicBezTo>
                <a:cubicBezTo>
                  <a:pt x="26" y="5"/>
                  <a:pt x="38" y="0"/>
                  <a:pt x="52" y="0"/>
                </a:cubicBezTo>
                <a:lnTo>
                  <a:pt x="1082" y="0"/>
                </a:lnTo>
                <a:cubicBezTo>
                  <a:pt x="1096" y="0"/>
                  <a:pt x="1108" y="5"/>
                  <a:pt x="1119" y="15"/>
                </a:cubicBezTo>
                <a:cubicBezTo>
                  <a:pt x="1129" y="25"/>
                  <a:pt x="1134" y="37"/>
                  <a:pt x="1134"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4" name="Hospital Icon"/>
          <p:cNvSpPr>
            <a:spLocks noChangeAspect="1" noEditPoints="1"/>
          </p:cNvSpPr>
          <p:nvPr/>
        </p:nvSpPr>
        <p:spPr bwMode="auto">
          <a:xfrm>
            <a:off x="9935696" y="5220903"/>
            <a:ext cx="244475" cy="311150"/>
          </a:xfrm>
          <a:custGeom>
            <a:avLst/>
            <a:gdLst>
              <a:gd name="T0" fmla="*/ 284 w 1134"/>
              <a:gd name="T1" fmla="*/ 1133 h 1442"/>
              <a:gd name="T2" fmla="*/ 206 w 1134"/>
              <a:gd name="T3" fmla="*/ 1056 h 1442"/>
              <a:gd name="T4" fmla="*/ 302 w 1134"/>
              <a:gd name="T5" fmla="*/ 1038 h 1442"/>
              <a:gd name="T6" fmla="*/ 302 w 1134"/>
              <a:gd name="T7" fmla="*/ 920 h 1442"/>
              <a:gd name="T8" fmla="*/ 206 w 1134"/>
              <a:gd name="T9" fmla="*/ 901 h 1442"/>
              <a:gd name="T10" fmla="*/ 284 w 1134"/>
              <a:gd name="T11" fmla="*/ 824 h 1442"/>
              <a:gd name="T12" fmla="*/ 515 w 1134"/>
              <a:gd name="T13" fmla="*/ 901 h 1442"/>
              <a:gd name="T14" fmla="*/ 420 w 1134"/>
              <a:gd name="T15" fmla="*/ 920 h 1442"/>
              <a:gd name="T16" fmla="*/ 438 w 1134"/>
              <a:gd name="T17" fmla="*/ 824 h 1442"/>
              <a:gd name="T18" fmla="*/ 309 w 1134"/>
              <a:gd name="T19" fmla="*/ 644 h 1442"/>
              <a:gd name="T20" fmla="*/ 232 w 1134"/>
              <a:gd name="T21" fmla="*/ 721 h 1442"/>
              <a:gd name="T22" fmla="*/ 214 w 1134"/>
              <a:gd name="T23" fmla="*/ 626 h 1442"/>
              <a:gd name="T24" fmla="*/ 309 w 1134"/>
              <a:gd name="T25" fmla="*/ 644 h 1442"/>
              <a:gd name="T26" fmla="*/ 902 w 1134"/>
              <a:gd name="T27" fmla="*/ 1133 h 1442"/>
              <a:gd name="T28" fmla="*/ 825 w 1134"/>
              <a:gd name="T29" fmla="*/ 1056 h 1442"/>
              <a:gd name="T30" fmla="*/ 920 w 1134"/>
              <a:gd name="T31" fmla="*/ 1038 h 1442"/>
              <a:gd name="T32" fmla="*/ 714 w 1134"/>
              <a:gd name="T33" fmla="*/ 920 h 1442"/>
              <a:gd name="T34" fmla="*/ 619 w 1134"/>
              <a:gd name="T35" fmla="*/ 901 h 1442"/>
              <a:gd name="T36" fmla="*/ 696 w 1134"/>
              <a:gd name="T37" fmla="*/ 824 h 1442"/>
              <a:gd name="T38" fmla="*/ 515 w 1134"/>
              <a:gd name="T39" fmla="*/ 695 h 1442"/>
              <a:gd name="T40" fmla="*/ 420 w 1134"/>
              <a:gd name="T41" fmla="*/ 713 h 1442"/>
              <a:gd name="T42" fmla="*/ 438 w 1134"/>
              <a:gd name="T43" fmla="*/ 618 h 1442"/>
              <a:gd name="T44" fmla="*/ 928 w 1134"/>
              <a:gd name="T45" fmla="*/ 850 h 1442"/>
              <a:gd name="T46" fmla="*/ 850 w 1134"/>
              <a:gd name="T47" fmla="*/ 927 h 1442"/>
              <a:gd name="T48" fmla="*/ 832 w 1134"/>
              <a:gd name="T49" fmla="*/ 832 h 1442"/>
              <a:gd name="T50" fmla="*/ 928 w 1134"/>
              <a:gd name="T51" fmla="*/ 850 h 1442"/>
              <a:gd name="T52" fmla="*/ 696 w 1134"/>
              <a:gd name="T53" fmla="*/ 721 h 1442"/>
              <a:gd name="T54" fmla="*/ 619 w 1134"/>
              <a:gd name="T55" fmla="*/ 644 h 1442"/>
              <a:gd name="T56" fmla="*/ 714 w 1134"/>
              <a:gd name="T57" fmla="*/ 626 h 1442"/>
              <a:gd name="T58" fmla="*/ 920 w 1134"/>
              <a:gd name="T59" fmla="*/ 713 h 1442"/>
              <a:gd name="T60" fmla="*/ 825 w 1134"/>
              <a:gd name="T61" fmla="*/ 695 h 1442"/>
              <a:gd name="T62" fmla="*/ 902 w 1134"/>
              <a:gd name="T63" fmla="*/ 618 h 1442"/>
              <a:gd name="T64" fmla="*/ 1031 w 1134"/>
              <a:gd name="T65" fmla="*/ 1339 h 1442"/>
              <a:gd name="T66" fmla="*/ 802 w 1134"/>
              <a:gd name="T67" fmla="*/ 493 h 1442"/>
              <a:gd name="T68" fmla="*/ 309 w 1134"/>
              <a:gd name="T69" fmla="*/ 438 h 1442"/>
              <a:gd name="T70" fmla="*/ 412 w 1134"/>
              <a:gd name="T71" fmla="*/ 1339 h 1442"/>
              <a:gd name="T72" fmla="*/ 696 w 1134"/>
              <a:gd name="T73" fmla="*/ 1133 h 1442"/>
              <a:gd name="T74" fmla="*/ 722 w 1134"/>
              <a:gd name="T75" fmla="*/ 386 h 1442"/>
              <a:gd name="T76" fmla="*/ 644 w 1134"/>
              <a:gd name="T77" fmla="*/ 103 h 1442"/>
              <a:gd name="T78" fmla="*/ 515 w 1134"/>
              <a:gd name="T79" fmla="*/ 206 h 1442"/>
              <a:gd name="T80" fmla="*/ 438 w 1134"/>
              <a:gd name="T81" fmla="*/ 103 h 1442"/>
              <a:gd name="T82" fmla="*/ 420 w 1134"/>
              <a:gd name="T83" fmla="*/ 404 h 1442"/>
              <a:gd name="T84" fmla="*/ 515 w 1134"/>
              <a:gd name="T85" fmla="*/ 386 h 1442"/>
              <a:gd name="T86" fmla="*/ 626 w 1134"/>
              <a:gd name="T87" fmla="*/ 404 h 1442"/>
              <a:gd name="T88" fmla="*/ 722 w 1134"/>
              <a:gd name="T89" fmla="*/ 386 h 1442"/>
              <a:gd name="T90" fmla="*/ 1082 w 1134"/>
              <a:gd name="T91" fmla="*/ 1442 h 1442"/>
              <a:gd name="T92" fmla="*/ 0 w 1134"/>
              <a:gd name="T93" fmla="*/ 360 h 1442"/>
              <a:gd name="T94" fmla="*/ 309 w 1134"/>
              <a:gd name="T95" fmla="*/ 77 h 1442"/>
              <a:gd name="T96" fmla="*/ 802 w 1134"/>
              <a:gd name="T97" fmla="*/ 22 h 1442"/>
              <a:gd name="T98" fmla="*/ 1118 w 1134"/>
              <a:gd name="T99" fmla="*/ 32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442">
                <a:moveTo>
                  <a:pt x="309" y="1056"/>
                </a:moveTo>
                <a:lnTo>
                  <a:pt x="309" y="1108"/>
                </a:lnTo>
                <a:cubicBezTo>
                  <a:pt x="309" y="1115"/>
                  <a:pt x="307" y="1121"/>
                  <a:pt x="302" y="1126"/>
                </a:cubicBezTo>
                <a:cubicBezTo>
                  <a:pt x="297" y="1131"/>
                  <a:pt x="291" y="1133"/>
                  <a:pt x="284" y="1133"/>
                </a:cubicBezTo>
                <a:lnTo>
                  <a:pt x="232" y="1133"/>
                </a:lnTo>
                <a:cubicBezTo>
                  <a:pt x="225" y="1133"/>
                  <a:pt x="219" y="1131"/>
                  <a:pt x="214" y="1126"/>
                </a:cubicBezTo>
                <a:cubicBezTo>
                  <a:pt x="209" y="1121"/>
                  <a:pt x="206" y="1115"/>
                  <a:pt x="206" y="1108"/>
                </a:cubicBezTo>
                <a:lnTo>
                  <a:pt x="206" y="1056"/>
                </a:lnTo>
                <a:cubicBezTo>
                  <a:pt x="206" y="1049"/>
                  <a:pt x="209" y="1043"/>
                  <a:pt x="214" y="1038"/>
                </a:cubicBezTo>
                <a:cubicBezTo>
                  <a:pt x="219" y="1033"/>
                  <a:pt x="225" y="1030"/>
                  <a:pt x="232" y="1030"/>
                </a:cubicBezTo>
                <a:lnTo>
                  <a:pt x="284" y="1030"/>
                </a:lnTo>
                <a:cubicBezTo>
                  <a:pt x="291" y="1030"/>
                  <a:pt x="297" y="1033"/>
                  <a:pt x="302" y="1038"/>
                </a:cubicBezTo>
                <a:cubicBezTo>
                  <a:pt x="307" y="1043"/>
                  <a:pt x="309" y="1049"/>
                  <a:pt x="309" y="1056"/>
                </a:cubicBezTo>
                <a:close/>
                <a:moveTo>
                  <a:pt x="309" y="850"/>
                </a:moveTo>
                <a:lnTo>
                  <a:pt x="309" y="901"/>
                </a:lnTo>
                <a:cubicBezTo>
                  <a:pt x="309" y="908"/>
                  <a:pt x="307" y="915"/>
                  <a:pt x="302" y="920"/>
                </a:cubicBezTo>
                <a:cubicBezTo>
                  <a:pt x="297" y="925"/>
                  <a:pt x="291" y="927"/>
                  <a:pt x="284" y="927"/>
                </a:cubicBezTo>
                <a:lnTo>
                  <a:pt x="232" y="927"/>
                </a:lnTo>
                <a:cubicBezTo>
                  <a:pt x="225" y="927"/>
                  <a:pt x="219" y="925"/>
                  <a:pt x="214" y="920"/>
                </a:cubicBezTo>
                <a:cubicBezTo>
                  <a:pt x="209" y="915"/>
                  <a:pt x="206" y="908"/>
                  <a:pt x="206" y="901"/>
                </a:cubicBezTo>
                <a:lnTo>
                  <a:pt x="206" y="850"/>
                </a:lnTo>
                <a:cubicBezTo>
                  <a:pt x="206" y="843"/>
                  <a:pt x="209" y="837"/>
                  <a:pt x="214" y="832"/>
                </a:cubicBezTo>
                <a:cubicBezTo>
                  <a:pt x="219" y="827"/>
                  <a:pt x="225" y="824"/>
                  <a:pt x="232" y="824"/>
                </a:cubicBezTo>
                <a:lnTo>
                  <a:pt x="284" y="824"/>
                </a:lnTo>
                <a:cubicBezTo>
                  <a:pt x="291" y="824"/>
                  <a:pt x="297" y="827"/>
                  <a:pt x="302" y="832"/>
                </a:cubicBezTo>
                <a:cubicBezTo>
                  <a:pt x="307" y="837"/>
                  <a:pt x="309" y="843"/>
                  <a:pt x="309" y="850"/>
                </a:cubicBezTo>
                <a:close/>
                <a:moveTo>
                  <a:pt x="515" y="850"/>
                </a:moveTo>
                <a:lnTo>
                  <a:pt x="515" y="901"/>
                </a:lnTo>
                <a:cubicBezTo>
                  <a:pt x="515" y="908"/>
                  <a:pt x="513" y="915"/>
                  <a:pt x="508" y="920"/>
                </a:cubicBezTo>
                <a:cubicBezTo>
                  <a:pt x="503" y="925"/>
                  <a:pt x="497" y="927"/>
                  <a:pt x="490" y="927"/>
                </a:cubicBezTo>
                <a:lnTo>
                  <a:pt x="438" y="927"/>
                </a:lnTo>
                <a:cubicBezTo>
                  <a:pt x="431" y="927"/>
                  <a:pt x="425" y="925"/>
                  <a:pt x="420" y="920"/>
                </a:cubicBezTo>
                <a:cubicBezTo>
                  <a:pt x="415" y="915"/>
                  <a:pt x="412" y="908"/>
                  <a:pt x="412" y="901"/>
                </a:cubicBezTo>
                <a:lnTo>
                  <a:pt x="412" y="850"/>
                </a:lnTo>
                <a:cubicBezTo>
                  <a:pt x="412" y="843"/>
                  <a:pt x="415" y="837"/>
                  <a:pt x="420" y="832"/>
                </a:cubicBezTo>
                <a:cubicBezTo>
                  <a:pt x="425" y="827"/>
                  <a:pt x="431" y="824"/>
                  <a:pt x="438" y="824"/>
                </a:cubicBezTo>
                <a:lnTo>
                  <a:pt x="490" y="824"/>
                </a:lnTo>
                <a:cubicBezTo>
                  <a:pt x="497" y="824"/>
                  <a:pt x="503" y="827"/>
                  <a:pt x="508" y="832"/>
                </a:cubicBezTo>
                <a:cubicBezTo>
                  <a:pt x="513" y="837"/>
                  <a:pt x="515" y="843"/>
                  <a:pt x="515" y="850"/>
                </a:cubicBezTo>
                <a:close/>
                <a:moveTo>
                  <a:pt x="309" y="644"/>
                </a:moveTo>
                <a:lnTo>
                  <a:pt x="309" y="695"/>
                </a:lnTo>
                <a:cubicBezTo>
                  <a:pt x="309" y="702"/>
                  <a:pt x="307" y="708"/>
                  <a:pt x="302" y="713"/>
                </a:cubicBezTo>
                <a:cubicBezTo>
                  <a:pt x="297" y="719"/>
                  <a:pt x="291" y="721"/>
                  <a:pt x="284" y="721"/>
                </a:cubicBezTo>
                <a:lnTo>
                  <a:pt x="232" y="721"/>
                </a:lnTo>
                <a:cubicBezTo>
                  <a:pt x="225" y="721"/>
                  <a:pt x="219" y="719"/>
                  <a:pt x="214" y="713"/>
                </a:cubicBezTo>
                <a:cubicBezTo>
                  <a:pt x="209" y="708"/>
                  <a:pt x="206" y="702"/>
                  <a:pt x="206" y="695"/>
                </a:cubicBezTo>
                <a:lnTo>
                  <a:pt x="206" y="644"/>
                </a:lnTo>
                <a:cubicBezTo>
                  <a:pt x="206" y="637"/>
                  <a:pt x="209" y="631"/>
                  <a:pt x="214" y="626"/>
                </a:cubicBezTo>
                <a:cubicBezTo>
                  <a:pt x="219" y="621"/>
                  <a:pt x="225" y="618"/>
                  <a:pt x="232" y="618"/>
                </a:cubicBezTo>
                <a:lnTo>
                  <a:pt x="284" y="618"/>
                </a:lnTo>
                <a:cubicBezTo>
                  <a:pt x="291" y="618"/>
                  <a:pt x="297" y="621"/>
                  <a:pt x="302" y="626"/>
                </a:cubicBezTo>
                <a:cubicBezTo>
                  <a:pt x="307" y="631"/>
                  <a:pt x="309" y="637"/>
                  <a:pt x="309" y="644"/>
                </a:cubicBezTo>
                <a:close/>
                <a:moveTo>
                  <a:pt x="928" y="1056"/>
                </a:moveTo>
                <a:lnTo>
                  <a:pt x="928" y="1108"/>
                </a:lnTo>
                <a:cubicBezTo>
                  <a:pt x="928" y="1115"/>
                  <a:pt x="925" y="1121"/>
                  <a:pt x="920" y="1126"/>
                </a:cubicBezTo>
                <a:cubicBezTo>
                  <a:pt x="915" y="1131"/>
                  <a:pt x="909" y="1133"/>
                  <a:pt x="902" y="1133"/>
                </a:cubicBezTo>
                <a:lnTo>
                  <a:pt x="850" y="1133"/>
                </a:lnTo>
                <a:cubicBezTo>
                  <a:pt x="843" y="1133"/>
                  <a:pt x="837" y="1131"/>
                  <a:pt x="832" y="1126"/>
                </a:cubicBezTo>
                <a:cubicBezTo>
                  <a:pt x="827" y="1121"/>
                  <a:pt x="825" y="1115"/>
                  <a:pt x="825" y="1108"/>
                </a:cubicBezTo>
                <a:lnTo>
                  <a:pt x="825" y="1056"/>
                </a:lnTo>
                <a:cubicBezTo>
                  <a:pt x="825" y="1049"/>
                  <a:pt x="827" y="1043"/>
                  <a:pt x="832" y="1038"/>
                </a:cubicBezTo>
                <a:cubicBezTo>
                  <a:pt x="837" y="1033"/>
                  <a:pt x="843" y="1030"/>
                  <a:pt x="850" y="1030"/>
                </a:cubicBezTo>
                <a:lnTo>
                  <a:pt x="902" y="1030"/>
                </a:lnTo>
                <a:cubicBezTo>
                  <a:pt x="909" y="1030"/>
                  <a:pt x="915" y="1033"/>
                  <a:pt x="920" y="1038"/>
                </a:cubicBezTo>
                <a:cubicBezTo>
                  <a:pt x="925" y="1043"/>
                  <a:pt x="928" y="1049"/>
                  <a:pt x="928" y="1056"/>
                </a:cubicBezTo>
                <a:close/>
                <a:moveTo>
                  <a:pt x="722" y="850"/>
                </a:moveTo>
                <a:lnTo>
                  <a:pt x="722" y="901"/>
                </a:lnTo>
                <a:cubicBezTo>
                  <a:pt x="722" y="908"/>
                  <a:pt x="719" y="915"/>
                  <a:pt x="714" y="920"/>
                </a:cubicBezTo>
                <a:cubicBezTo>
                  <a:pt x="709" y="925"/>
                  <a:pt x="703" y="927"/>
                  <a:pt x="696" y="927"/>
                </a:cubicBezTo>
                <a:lnTo>
                  <a:pt x="644" y="927"/>
                </a:lnTo>
                <a:cubicBezTo>
                  <a:pt x="637" y="927"/>
                  <a:pt x="631" y="925"/>
                  <a:pt x="626" y="920"/>
                </a:cubicBezTo>
                <a:cubicBezTo>
                  <a:pt x="621" y="915"/>
                  <a:pt x="619" y="908"/>
                  <a:pt x="619" y="901"/>
                </a:cubicBezTo>
                <a:lnTo>
                  <a:pt x="619" y="850"/>
                </a:lnTo>
                <a:cubicBezTo>
                  <a:pt x="619" y="843"/>
                  <a:pt x="621" y="837"/>
                  <a:pt x="626" y="832"/>
                </a:cubicBezTo>
                <a:cubicBezTo>
                  <a:pt x="631" y="827"/>
                  <a:pt x="637" y="824"/>
                  <a:pt x="644" y="824"/>
                </a:cubicBezTo>
                <a:lnTo>
                  <a:pt x="696" y="824"/>
                </a:lnTo>
                <a:cubicBezTo>
                  <a:pt x="703" y="824"/>
                  <a:pt x="709" y="827"/>
                  <a:pt x="714" y="832"/>
                </a:cubicBezTo>
                <a:cubicBezTo>
                  <a:pt x="719" y="837"/>
                  <a:pt x="722" y="843"/>
                  <a:pt x="722" y="850"/>
                </a:cubicBezTo>
                <a:close/>
                <a:moveTo>
                  <a:pt x="515" y="644"/>
                </a:moveTo>
                <a:lnTo>
                  <a:pt x="515" y="695"/>
                </a:lnTo>
                <a:cubicBezTo>
                  <a:pt x="515" y="702"/>
                  <a:pt x="513" y="708"/>
                  <a:pt x="508" y="713"/>
                </a:cubicBezTo>
                <a:cubicBezTo>
                  <a:pt x="503" y="719"/>
                  <a:pt x="497" y="721"/>
                  <a:pt x="490" y="721"/>
                </a:cubicBezTo>
                <a:lnTo>
                  <a:pt x="438" y="721"/>
                </a:lnTo>
                <a:cubicBezTo>
                  <a:pt x="431" y="721"/>
                  <a:pt x="425" y="719"/>
                  <a:pt x="420" y="713"/>
                </a:cubicBezTo>
                <a:cubicBezTo>
                  <a:pt x="415" y="708"/>
                  <a:pt x="412" y="702"/>
                  <a:pt x="412" y="695"/>
                </a:cubicBezTo>
                <a:lnTo>
                  <a:pt x="412" y="644"/>
                </a:lnTo>
                <a:cubicBezTo>
                  <a:pt x="412" y="637"/>
                  <a:pt x="415" y="631"/>
                  <a:pt x="420" y="626"/>
                </a:cubicBezTo>
                <a:cubicBezTo>
                  <a:pt x="425" y="621"/>
                  <a:pt x="431" y="618"/>
                  <a:pt x="438" y="618"/>
                </a:cubicBezTo>
                <a:lnTo>
                  <a:pt x="490" y="618"/>
                </a:lnTo>
                <a:cubicBezTo>
                  <a:pt x="497" y="618"/>
                  <a:pt x="503" y="621"/>
                  <a:pt x="508" y="626"/>
                </a:cubicBezTo>
                <a:cubicBezTo>
                  <a:pt x="513" y="631"/>
                  <a:pt x="515" y="637"/>
                  <a:pt x="515" y="644"/>
                </a:cubicBezTo>
                <a:close/>
                <a:moveTo>
                  <a:pt x="928" y="850"/>
                </a:moveTo>
                <a:lnTo>
                  <a:pt x="928" y="901"/>
                </a:lnTo>
                <a:cubicBezTo>
                  <a:pt x="928" y="908"/>
                  <a:pt x="925" y="915"/>
                  <a:pt x="920" y="920"/>
                </a:cubicBezTo>
                <a:cubicBezTo>
                  <a:pt x="915" y="925"/>
                  <a:pt x="909" y="927"/>
                  <a:pt x="902" y="927"/>
                </a:cubicBezTo>
                <a:lnTo>
                  <a:pt x="850" y="927"/>
                </a:lnTo>
                <a:cubicBezTo>
                  <a:pt x="843" y="927"/>
                  <a:pt x="837" y="925"/>
                  <a:pt x="832" y="920"/>
                </a:cubicBezTo>
                <a:cubicBezTo>
                  <a:pt x="827" y="915"/>
                  <a:pt x="825" y="908"/>
                  <a:pt x="825" y="901"/>
                </a:cubicBezTo>
                <a:lnTo>
                  <a:pt x="825" y="850"/>
                </a:lnTo>
                <a:cubicBezTo>
                  <a:pt x="825" y="843"/>
                  <a:pt x="827" y="837"/>
                  <a:pt x="832" y="832"/>
                </a:cubicBezTo>
                <a:cubicBezTo>
                  <a:pt x="837" y="827"/>
                  <a:pt x="843" y="824"/>
                  <a:pt x="850" y="824"/>
                </a:cubicBezTo>
                <a:lnTo>
                  <a:pt x="902" y="824"/>
                </a:lnTo>
                <a:cubicBezTo>
                  <a:pt x="909" y="824"/>
                  <a:pt x="915" y="827"/>
                  <a:pt x="920" y="832"/>
                </a:cubicBezTo>
                <a:cubicBezTo>
                  <a:pt x="925" y="837"/>
                  <a:pt x="928" y="843"/>
                  <a:pt x="928" y="850"/>
                </a:cubicBezTo>
                <a:close/>
                <a:moveTo>
                  <a:pt x="722" y="644"/>
                </a:moveTo>
                <a:lnTo>
                  <a:pt x="722" y="695"/>
                </a:lnTo>
                <a:cubicBezTo>
                  <a:pt x="722" y="702"/>
                  <a:pt x="719" y="708"/>
                  <a:pt x="714" y="713"/>
                </a:cubicBezTo>
                <a:cubicBezTo>
                  <a:pt x="709" y="719"/>
                  <a:pt x="703" y="721"/>
                  <a:pt x="696" y="721"/>
                </a:cubicBezTo>
                <a:lnTo>
                  <a:pt x="644" y="721"/>
                </a:lnTo>
                <a:cubicBezTo>
                  <a:pt x="637" y="721"/>
                  <a:pt x="631" y="719"/>
                  <a:pt x="626" y="713"/>
                </a:cubicBezTo>
                <a:cubicBezTo>
                  <a:pt x="621" y="708"/>
                  <a:pt x="619" y="702"/>
                  <a:pt x="619" y="695"/>
                </a:cubicBezTo>
                <a:lnTo>
                  <a:pt x="619" y="644"/>
                </a:lnTo>
                <a:cubicBezTo>
                  <a:pt x="619" y="637"/>
                  <a:pt x="621" y="631"/>
                  <a:pt x="626" y="626"/>
                </a:cubicBezTo>
                <a:cubicBezTo>
                  <a:pt x="631" y="621"/>
                  <a:pt x="637" y="618"/>
                  <a:pt x="644" y="618"/>
                </a:cubicBezTo>
                <a:lnTo>
                  <a:pt x="696" y="618"/>
                </a:lnTo>
                <a:cubicBezTo>
                  <a:pt x="703" y="618"/>
                  <a:pt x="709" y="621"/>
                  <a:pt x="714" y="626"/>
                </a:cubicBezTo>
                <a:cubicBezTo>
                  <a:pt x="719" y="631"/>
                  <a:pt x="722" y="637"/>
                  <a:pt x="722" y="644"/>
                </a:cubicBezTo>
                <a:close/>
                <a:moveTo>
                  <a:pt x="928" y="644"/>
                </a:moveTo>
                <a:lnTo>
                  <a:pt x="928" y="695"/>
                </a:lnTo>
                <a:cubicBezTo>
                  <a:pt x="928" y="702"/>
                  <a:pt x="925" y="708"/>
                  <a:pt x="920" y="713"/>
                </a:cubicBezTo>
                <a:cubicBezTo>
                  <a:pt x="915" y="719"/>
                  <a:pt x="909" y="721"/>
                  <a:pt x="902" y="721"/>
                </a:cubicBezTo>
                <a:lnTo>
                  <a:pt x="850" y="721"/>
                </a:lnTo>
                <a:cubicBezTo>
                  <a:pt x="843" y="721"/>
                  <a:pt x="837" y="719"/>
                  <a:pt x="832" y="713"/>
                </a:cubicBezTo>
                <a:cubicBezTo>
                  <a:pt x="827" y="708"/>
                  <a:pt x="825" y="702"/>
                  <a:pt x="825" y="695"/>
                </a:cubicBezTo>
                <a:lnTo>
                  <a:pt x="825" y="644"/>
                </a:lnTo>
                <a:cubicBezTo>
                  <a:pt x="825" y="637"/>
                  <a:pt x="827" y="631"/>
                  <a:pt x="832" y="626"/>
                </a:cubicBezTo>
                <a:cubicBezTo>
                  <a:pt x="837" y="621"/>
                  <a:pt x="843" y="618"/>
                  <a:pt x="850" y="618"/>
                </a:cubicBezTo>
                <a:lnTo>
                  <a:pt x="902" y="618"/>
                </a:lnTo>
                <a:cubicBezTo>
                  <a:pt x="909" y="618"/>
                  <a:pt x="915" y="621"/>
                  <a:pt x="920" y="626"/>
                </a:cubicBezTo>
                <a:cubicBezTo>
                  <a:pt x="925" y="631"/>
                  <a:pt x="928" y="637"/>
                  <a:pt x="928" y="644"/>
                </a:cubicBezTo>
                <a:close/>
                <a:moveTo>
                  <a:pt x="722" y="1339"/>
                </a:moveTo>
                <a:lnTo>
                  <a:pt x="1031" y="1339"/>
                </a:lnTo>
                <a:lnTo>
                  <a:pt x="1031" y="412"/>
                </a:lnTo>
                <a:lnTo>
                  <a:pt x="825" y="412"/>
                </a:lnTo>
                <a:lnTo>
                  <a:pt x="825" y="438"/>
                </a:lnTo>
                <a:cubicBezTo>
                  <a:pt x="825" y="459"/>
                  <a:pt x="817" y="477"/>
                  <a:pt x="802" y="493"/>
                </a:cubicBezTo>
                <a:cubicBezTo>
                  <a:pt x="787" y="508"/>
                  <a:pt x="769" y="515"/>
                  <a:pt x="747" y="515"/>
                </a:cubicBezTo>
                <a:lnTo>
                  <a:pt x="387" y="515"/>
                </a:lnTo>
                <a:cubicBezTo>
                  <a:pt x="365" y="515"/>
                  <a:pt x="347" y="508"/>
                  <a:pt x="332" y="493"/>
                </a:cubicBezTo>
                <a:cubicBezTo>
                  <a:pt x="317" y="477"/>
                  <a:pt x="309" y="459"/>
                  <a:pt x="309" y="438"/>
                </a:cubicBezTo>
                <a:lnTo>
                  <a:pt x="309" y="412"/>
                </a:lnTo>
                <a:lnTo>
                  <a:pt x="103" y="412"/>
                </a:lnTo>
                <a:lnTo>
                  <a:pt x="103" y="1339"/>
                </a:lnTo>
                <a:lnTo>
                  <a:pt x="412" y="1339"/>
                </a:lnTo>
                <a:lnTo>
                  <a:pt x="412" y="1159"/>
                </a:lnTo>
                <a:cubicBezTo>
                  <a:pt x="412" y="1152"/>
                  <a:pt x="415" y="1146"/>
                  <a:pt x="420" y="1141"/>
                </a:cubicBezTo>
                <a:cubicBezTo>
                  <a:pt x="425" y="1136"/>
                  <a:pt x="431" y="1133"/>
                  <a:pt x="438" y="1133"/>
                </a:cubicBezTo>
                <a:lnTo>
                  <a:pt x="696" y="1133"/>
                </a:lnTo>
                <a:cubicBezTo>
                  <a:pt x="703" y="1133"/>
                  <a:pt x="709" y="1136"/>
                  <a:pt x="714" y="1141"/>
                </a:cubicBezTo>
                <a:cubicBezTo>
                  <a:pt x="719" y="1146"/>
                  <a:pt x="722" y="1152"/>
                  <a:pt x="722" y="1159"/>
                </a:cubicBezTo>
                <a:lnTo>
                  <a:pt x="722" y="1339"/>
                </a:lnTo>
                <a:close/>
                <a:moveTo>
                  <a:pt x="722" y="386"/>
                </a:moveTo>
                <a:lnTo>
                  <a:pt x="722" y="129"/>
                </a:lnTo>
                <a:cubicBezTo>
                  <a:pt x="722" y="122"/>
                  <a:pt x="719" y="116"/>
                  <a:pt x="714" y="110"/>
                </a:cubicBezTo>
                <a:cubicBezTo>
                  <a:pt x="709" y="105"/>
                  <a:pt x="703" y="103"/>
                  <a:pt x="696" y="103"/>
                </a:cubicBezTo>
                <a:lnTo>
                  <a:pt x="644" y="103"/>
                </a:lnTo>
                <a:cubicBezTo>
                  <a:pt x="637" y="103"/>
                  <a:pt x="631" y="105"/>
                  <a:pt x="626" y="110"/>
                </a:cubicBezTo>
                <a:cubicBezTo>
                  <a:pt x="621" y="116"/>
                  <a:pt x="619" y="122"/>
                  <a:pt x="619" y="129"/>
                </a:cubicBezTo>
                <a:lnTo>
                  <a:pt x="619" y="206"/>
                </a:lnTo>
                <a:lnTo>
                  <a:pt x="515" y="206"/>
                </a:lnTo>
                <a:lnTo>
                  <a:pt x="515" y="129"/>
                </a:lnTo>
                <a:cubicBezTo>
                  <a:pt x="515" y="122"/>
                  <a:pt x="513" y="116"/>
                  <a:pt x="508" y="110"/>
                </a:cubicBezTo>
                <a:cubicBezTo>
                  <a:pt x="503" y="105"/>
                  <a:pt x="497" y="103"/>
                  <a:pt x="490" y="103"/>
                </a:cubicBezTo>
                <a:lnTo>
                  <a:pt x="438" y="103"/>
                </a:lnTo>
                <a:cubicBezTo>
                  <a:pt x="431" y="103"/>
                  <a:pt x="425" y="105"/>
                  <a:pt x="420" y="110"/>
                </a:cubicBezTo>
                <a:cubicBezTo>
                  <a:pt x="415" y="116"/>
                  <a:pt x="412" y="122"/>
                  <a:pt x="412" y="129"/>
                </a:cubicBezTo>
                <a:lnTo>
                  <a:pt x="412" y="386"/>
                </a:lnTo>
                <a:cubicBezTo>
                  <a:pt x="412" y="393"/>
                  <a:pt x="415" y="399"/>
                  <a:pt x="420" y="404"/>
                </a:cubicBezTo>
                <a:cubicBezTo>
                  <a:pt x="425" y="409"/>
                  <a:pt x="431" y="412"/>
                  <a:pt x="438" y="412"/>
                </a:cubicBezTo>
                <a:lnTo>
                  <a:pt x="490" y="412"/>
                </a:lnTo>
                <a:cubicBezTo>
                  <a:pt x="497" y="412"/>
                  <a:pt x="503" y="409"/>
                  <a:pt x="508" y="404"/>
                </a:cubicBezTo>
                <a:cubicBezTo>
                  <a:pt x="513" y="399"/>
                  <a:pt x="515" y="393"/>
                  <a:pt x="515" y="386"/>
                </a:cubicBezTo>
                <a:lnTo>
                  <a:pt x="515" y="309"/>
                </a:lnTo>
                <a:lnTo>
                  <a:pt x="619" y="309"/>
                </a:lnTo>
                <a:lnTo>
                  <a:pt x="619" y="386"/>
                </a:lnTo>
                <a:cubicBezTo>
                  <a:pt x="619" y="393"/>
                  <a:pt x="621" y="399"/>
                  <a:pt x="626" y="404"/>
                </a:cubicBezTo>
                <a:cubicBezTo>
                  <a:pt x="631" y="409"/>
                  <a:pt x="637" y="412"/>
                  <a:pt x="644" y="412"/>
                </a:cubicBezTo>
                <a:lnTo>
                  <a:pt x="696" y="412"/>
                </a:lnTo>
                <a:cubicBezTo>
                  <a:pt x="703" y="412"/>
                  <a:pt x="709" y="409"/>
                  <a:pt x="714" y="404"/>
                </a:cubicBezTo>
                <a:cubicBezTo>
                  <a:pt x="719" y="399"/>
                  <a:pt x="722" y="393"/>
                  <a:pt x="722" y="386"/>
                </a:cubicBezTo>
                <a:close/>
                <a:moveTo>
                  <a:pt x="1134" y="360"/>
                </a:moveTo>
                <a:lnTo>
                  <a:pt x="1134" y="1391"/>
                </a:lnTo>
                <a:cubicBezTo>
                  <a:pt x="1134" y="1405"/>
                  <a:pt x="1129" y="1417"/>
                  <a:pt x="1118" y="1427"/>
                </a:cubicBezTo>
                <a:cubicBezTo>
                  <a:pt x="1108" y="1437"/>
                  <a:pt x="1096" y="1442"/>
                  <a:pt x="1082" y="1442"/>
                </a:cubicBezTo>
                <a:lnTo>
                  <a:pt x="52" y="1442"/>
                </a:lnTo>
                <a:cubicBezTo>
                  <a:pt x="38" y="1442"/>
                  <a:pt x="26" y="1437"/>
                  <a:pt x="16" y="1427"/>
                </a:cubicBezTo>
                <a:cubicBezTo>
                  <a:pt x="5" y="1417"/>
                  <a:pt x="0" y="1405"/>
                  <a:pt x="0" y="1391"/>
                </a:cubicBezTo>
                <a:lnTo>
                  <a:pt x="0" y="360"/>
                </a:lnTo>
                <a:cubicBezTo>
                  <a:pt x="0" y="347"/>
                  <a:pt x="5" y="334"/>
                  <a:pt x="16" y="324"/>
                </a:cubicBezTo>
                <a:cubicBezTo>
                  <a:pt x="26" y="314"/>
                  <a:pt x="38" y="309"/>
                  <a:pt x="52" y="309"/>
                </a:cubicBezTo>
                <a:lnTo>
                  <a:pt x="309" y="309"/>
                </a:lnTo>
                <a:lnTo>
                  <a:pt x="309" y="77"/>
                </a:lnTo>
                <a:cubicBezTo>
                  <a:pt x="309" y="56"/>
                  <a:pt x="317" y="37"/>
                  <a:pt x="332" y="22"/>
                </a:cubicBezTo>
                <a:cubicBezTo>
                  <a:pt x="347" y="7"/>
                  <a:pt x="365" y="0"/>
                  <a:pt x="387" y="0"/>
                </a:cubicBezTo>
                <a:lnTo>
                  <a:pt x="747" y="0"/>
                </a:lnTo>
                <a:cubicBezTo>
                  <a:pt x="769" y="0"/>
                  <a:pt x="787" y="7"/>
                  <a:pt x="802" y="22"/>
                </a:cubicBezTo>
                <a:cubicBezTo>
                  <a:pt x="817" y="37"/>
                  <a:pt x="825" y="56"/>
                  <a:pt x="825" y="77"/>
                </a:cubicBezTo>
                <a:lnTo>
                  <a:pt x="825" y="309"/>
                </a:lnTo>
                <a:lnTo>
                  <a:pt x="1082" y="309"/>
                </a:lnTo>
                <a:cubicBezTo>
                  <a:pt x="1096" y="309"/>
                  <a:pt x="1108" y="314"/>
                  <a:pt x="1118" y="324"/>
                </a:cubicBezTo>
                <a:cubicBezTo>
                  <a:pt x="1129" y="334"/>
                  <a:pt x="1134" y="347"/>
                  <a:pt x="1134" y="36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5" name="Ambulance Icon"/>
          <p:cNvSpPr>
            <a:spLocks noChangeAspect="1" noEditPoints="1"/>
          </p:cNvSpPr>
          <p:nvPr/>
        </p:nvSpPr>
        <p:spPr bwMode="auto">
          <a:xfrm>
            <a:off x="10302036" y="5243128"/>
            <a:ext cx="322262" cy="266700"/>
          </a:xfrm>
          <a:custGeom>
            <a:avLst/>
            <a:gdLst>
              <a:gd name="T0" fmla="*/ 433 w 1494"/>
              <a:gd name="T1" fmla="*/ 957 h 1236"/>
              <a:gd name="T2" fmla="*/ 288 w 1494"/>
              <a:gd name="T3" fmla="*/ 957 h 1236"/>
              <a:gd name="T4" fmla="*/ 288 w 1494"/>
              <a:gd name="T5" fmla="*/ 1103 h 1236"/>
              <a:gd name="T6" fmla="*/ 433 w 1494"/>
              <a:gd name="T7" fmla="*/ 1103 h 1236"/>
              <a:gd name="T8" fmla="*/ 154 w 1494"/>
              <a:gd name="T9" fmla="*/ 618 h 1236"/>
              <a:gd name="T10" fmla="*/ 463 w 1494"/>
              <a:gd name="T11" fmla="*/ 412 h 1236"/>
              <a:gd name="T12" fmla="*/ 319 w 1494"/>
              <a:gd name="T13" fmla="*/ 419 h 1236"/>
              <a:gd name="T14" fmla="*/ 154 w 1494"/>
              <a:gd name="T15" fmla="*/ 594 h 1236"/>
              <a:gd name="T16" fmla="*/ 1185 w 1494"/>
              <a:gd name="T17" fmla="*/ 1030 h 1236"/>
              <a:gd name="T18" fmla="*/ 1082 w 1494"/>
              <a:gd name="T19" fmla="*/ 927 h 1236"/>
              <a:gd name="T20" fmla="*/ 979 w 1494"/>
              <a:gd name="T21" fmla="*/ 1030 h 1236"/>
              <a:gd name="T22" fmla="*/ 1082 w 1494"/>
              <a:gd name="T23" fmla="*/ 1133 h 1236"/>
              <a:gd name="T24" fmla="*/ 1185 w 1494"/>
              <a:gd name="T25" fmla="*/ 1030 h 1236"/>
              <a:gd name="T26" fmla="*/ 1288 w 1494"/>
              <a:gd name="T27" fmla="*/ 335 h 1236"/>
              <a:gd name="T28" fmla="*/ 1262 w 1494"/>
              <a:gd name="T29" fmla="*/ 309 h 1236"/>
              <a:gd name="T30" fmla="*/ 1082 w 1494"/>
              <a:gd name="T31" fmla="*/ 129 h 1236"/>
              <a:gd name="T32" fmla="*/ 1056 w 1494"/>
              <a:gd name="T33" fmla="*/ 103 h 1236"/>
              <a:gd name="T34" fmla="*/ 883 w 1494"/>
              <a:gd name="T35" fmla="*/ 110 h 1236"/>
              <a:gd name="T36" fmla="*/ 876 w 1494"/>
              <a:gd name="T37" fmla="*/ 309 h 1236"/>
              <a:gd name="T38" fmla="*/ 677 w 1494"/>
              <a:gd name="T39" fmla="*/ 316 h 1236"/>
              <a:gd name="T40" fmla="*/ 670 w 1494"/>
              <a:gd name="T41" fmla="*/ 489 h 1236"/>
              <a:gd name="T42" fmla="*/ 695 w 1494"/>
              <a:gd name="T43" fmla="*/ 515 h 1236"/>
              <a:gd name="T44" fmla="*/ 876 w 1494"/>
              <a:gd name="T45" fmla="*/ 695 h 1236"/>
              <a:gd name="T46" fmla="*/ 901 w 1494"/>
              <a:gd name="T47" fmla="*/ 721 h 1236"/>
              <a:gd name="T48" fmla="*/ 1074 w 1494"/>
              <a:gd name="T49" fmla="*/ 714 h 1236"/>
              <a:gd name="T50" fmla="*/ 1082 w 1494"/>
              <a:gd name="T51" fmla="*/ 515 h 1236"/>
              <a:gd name="T52" fmla="*/ 1281 w 1494"/>
              <a:gd name="T53" fmla="*/ 508 h 1236"/>
              <a:gd name="T54" fmla="*/ 1494 w 1494"/>
              <a:gd name="T55" fmla="*/ 51 h 1236"/>
              <a:gd name="T56" fmla="*/ 1479 w 1494"/>
              <a:gd name="T57" fmla="*/ 1015 h 1236"/>
              <a:gd name="T58" fmla="*/ 1288 w 1494"/>
              <a:gd name="T59" fmla="*/ 1030 h 1236"/>
              <a:gd name="T60" fmla="*/ 1082 w 1494"/>
              <a:gd name="T61" fmla="*/ 1236 h 1236"/>
              <a:gd name="T62" fmla="*/ 876 w 1494"/>
              <a:gd name="T63" fmla="*/ 1030 h 1236"/>
              <a:gd name="T64" fmla="*/ 506 w 1494"/>
              <a:gd name="T65" fmla="*/ 1176 h 1236"/>
              <a:gd name="T66" fmla="*/ 215 w 1494"/>
              <a:gd name="T67" fmla="*/ 1176 h 1236"/>
              <a:gd name="T68" fmla="*/ 51 w 1494"/>
              <a:gd name="T69" fmla="*/ 1030 h 1236"/>
              <a:gd name="T70" fmla="*/ 0 w 1494"/>
              <a:gd name="T71" fmla="*/ 979 h 1236"/>
              <a:gd name="T72" fmla="*/ 51 w 1494"/>
              <a:gd name="T73" fmla="*/ 927 h 1236"/>
              <a:gd name="T74" fmla="*/ 62 w 1494"/>
              <a:gd name="T75" fmla="*/ 546 h 1236"/>
              <a:gd name="T76" fmla="*/ 247 w 1494"/>
              <a:gd name="T77" fmla="*/ 345 h 1236"/>
              <a:gd name="T78" fmla="*/ 335 w 1494"/>
              <a:gd name="T79" fmla="*/ 309 h 1236"/>
              <a:gd name="T80" fmla="*/ 463 w 1494"/>
              <a:gd name="T81" fmla="*/ 51 h 1236"/>
              <a:gd name="T82" fmla="*/ 515 w 1494"/>
              <a:gd name="T83" fmla="*/ 0 h 1236"/>
              <a:gd name="T84" fmla="*/ 1479 w 1494"/>
              <a:gd name="T85" fmla="*/ 1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94" h="1236">
                <a:moveTo>
                  <a:pt x="463" y="1030"/>
                </a:moveTo>
                <a:cubicBezTo>
                  <a:pt x="463" y="1002"/>
                  <a:pt x="453" y="978"/>
                  <a:pt x="433" y="957"/>
                </a:cubicBezTo>
                <a:cubicBezTo>
                  <a:pt x="413" y="937"/>
                  <a:pt x="389" y="927"/>
                  <a:pt x="360" y="927"/>
                </a:cubicBezTo>
                <a:cubicBezTo>
                  <a:pt x="332" y="927"/>
                  <a:pt x="308" y="937"/>
                  <a:pt x="288" y="957"/>
                </a:cubicBezTo>
                <a:cubicBezTo>
                  <a:pt x="267" y="978"/>
                  <a:pt x="257" y="1002"/>
                  <a:pt x="257" y="1030"/>
                </a:cubicBezTo>
                <a:cubicBezTo>
                  <a:pt x="257" y="1059"/>
                  <a:pt x="267" y="1083"/>
                  <a:pt x="288" y="1103"/>
                </a:cubicBezTo>
                <a:cubicBezTo>
                  <a:pt x="308" y="1123"/>
                  <a:pt x="332" y="1133"/>
                  <a:pt x="360" y="1133"/>
                </a:cubicBezTo>
                <a:cubicBezTo>
                  <a:pt x="389" y="1133"/>
                  <a:pt x="413" y="1123"/>
                  <a:pt x="433" y="1103"/>
                </a:cubicBezTo>
                <a:cubicBezTo>
                  <a:pt x="453" y="1083"/>
                  <a:pt x="463" y="1059"/>
                  <a:pt x="463" y="1030"/>
                </a:cubicBezTo>
                <a:close/>
                <a:moveTo>
                  <a:pt x="154" y="618"/>
                </a:moveTo>
                <a:lnTo>
                  <a:pt x="463" y="618"/>
                </a:lnTo>
                <a:lnTo>
                  <a:pt x="463" y="412"/>
                </a:lnTo>
                <a:lnTo>
                  <a:pt x="336" y="412"/>
                </a:lnTo>
                <a:cubicBezTo>
                  <a:pt x="329" y="413"/>
                  <a:pt x="323" y="416"/>
                  <a:pt x="319" y="419"/>
                </a:cubicBezTo>
                <a:lnTo>
                  <a:pt x="162" y="576"/>
                </a:lnTo>
                <a:cubicBezTo>
                  <a:pt x="158" y="583"/>
                  <a:pt x="155" y="589"/>
                  <a:pt x="154" y="594"/>
                </a:cubicBezTo>
                <a:lnTo>
                  <a:pt x="154" y="618"/>
                </a:lnTo>
                <a:close/>
                <a:moveTo>
                  <a:pt x="1185" y="1030"/>
                </a:moveTo>
                <a:cubicBezTo>
                  <a:pt x="1185" y="1002"/>
                  <a:pt x="1175" y="978"/>
                  <a:pt x="1155" y="957"/>
                </a:cubicBezTo>
                <a:cubicBezTo>
                  <a:pt x="1134" y="937"/>
                  <a:pt x="1110" y="927"/>
                  <a:pt x="1082" y="927"/>
                </a:cubicBezTo>
                <a:cubicBezTo>
                  <a:pt x="1053" y="927"/>
                  <a:pt x="1029" y="937"/>
                  <a:pt x="1009" y="957"/>
                </a:cubicBezTo>
                <a:cubicBezTo>
                  <a:pt x="989" y="978"/>
                  <a:pt x="979" y="1002"/>
                  <a:pt x="979" y="1030"/>
                </a:cubicBezTo>
                <a:cubicBezTo>
                  <a:pt x="979" y="1059"/>
                  <a:pt x="989" y="1083"/>
                  <a:pt x="1009" y="1103"/>
                </a:cubicBezTo>
                <a:cubicBezTo>
                  <a:pt x="1029" y="1123"/>
                  <a:pt x="1053" y="1133"/>
                  <a:pt x="1082" y="1133"/>
                </a:cubicBezTo>
                <a:cubicBezTo>
                  <a:pt x="1110" y="1133"/>
                  <a:pt x="1134" y="1123"/>
                  <a:pt x="1155" y="1103"/>
                </a:cubicBezTo>
                <a:cubicBezTo>
                  <a:pt x="1175" y="1083"/>
                  <a:pt x="1185" y="1059"/>
                  <a:pt x="1185" y="1030"/>
                </a:cubicBezTo>
                <a:close/>
                <a:moveTo>
                  <a:pt x="1288" y="489"/>
                </a:moveTo>
                <a:lnTo>
                  <a:pt x="1288" y="335"/>
                </a:lnTo>
                <a:cubicBezTo>
                  <a:pt x="1288" y="327"/>
                  <a:pt x="1285" y="321"/>
                  <a:pt x="1281" y="316"/>
                </a:cubicBezTo>
                <a:cubicBezTo>
                  <a:pt x="1276" y="311"/>
                  <a:pt x="1270" y="309"/>
                  <a:pt x="1262" y="309"/>
                </a:cubicBezTo>
                <a:lnTo>
                  <a:pt x="1082" y="309"/>
                </a:lnTo>
                <a:lnTo>
                  <a:pt x="1082" y="129"/>
                </a:lnTo>
                <a:cubicBezTo>
                  <a:pt x="1082" y="121"/>
                  <a:pt x="1079" y="115"/>
                  <a:pt x="1074" y="110"/>
                </a:cubicBezTo>
                <a:cubicBezTo>
                  <a:pt x="1070" y="105"/>
                  <a:pt x="1063" y="103"/>
                  <a:pt x="1056" y="103"/>
                </a:cubicBezTo>
                <a:lnTo>
                  <a:pt x="901" y="103"/>
                </a:lnTo>
                <a:cubicBezTo>
                  <a:pt x="894" y="103"/>
                  <a:pt x="888" y="105"/>
                  <a:pt x="883" y="110"/>
                </a:cubicBezTo>
                <a:cubicBezTo>
                  <a:pt x="878" y="115"/>
                  <a:pt x="876" y="121"/>
                  <a:pt x="876" y="129"/>
                </a:cubicBezTo>
                <a:lnTo>
                  <a:pt x="876" y="309"/>
                </a:lnTo>
                <a:lnTo>
                  <a:pt x="695" y="309"/>
                </a:lnTo>
                <a:cubicBezTo>
                  <a:pt x="688" y="309"/>
                  <a:pt x="682" y="311"/>
                  <a:pt x="677" y="316"/>
                </a:cubicBezTo>
                <a:cubicBezTo>
                  <a:pt x="672" y="321"/>
                  <a:pt x="670" y="327"/>
                  <a:pt x="670" y="335"/>
                </a:cubicBezTo>
                <a:lnTo>
                  <a:pt x="670" y="489"/>
                </a:lnTo>
                <a:cubicBezTo>
                  <a:pt x="670" y="497"/>
                  <a:pt x="672" y="503"/>
                  <a:pt x="677" y="508"/>
                </a:cubicBezTo>
                <a:cubicBezTo>
                  <a:pt x="682" y="513"/>
                  <a:pt x="688" y="515"/>
                  <a:pt x="695" y="515"/>
                </a:cubicBezTo>
                <a:lnTo>
                  <a:pt x="876" y="515"/>
                </a:lnTo>
                <a:lnTo>
                  <a:pt x="876" y="695"/>
                </a:lnTo>
                <a:cubicBezTo>
                  <a:pt x="876" y="703"/>
                  <a:pt x="878" y="709"/>
                  <a:pt x="883" y="714"/>
                </a:cubicBezTo>
                <a:cubicBezTo>
                  <a:pt x="888" y="719"/>
                  <a:pt x="894" y="721"/>
                  <a:pt x="901" y="721"/>
                </a:cubicBezTo>
                <a:lnTo>
                  <a:pt x="1056" y="721"/>
                </a:lnTo>
                <a:cubicBezTo>
                  <a:pt x="1063" y="721"/>
                  <a:pt x="1070" y="719"/>
                  <a:pt x="1074" y="714"/>
                </a:cubicBezTo>
                <a:cubicBezTo>
                  <a:pt x="1079" y="709"/>
                  <a:pt x="1082" y="703"/>
                  <a:pt x="1082" y="695"/>
                </a:cubicBezTo>
                <a:lnTo>
                  <a:pt x="1082" y="515"/>
                </a:lnTo>
                <a:lnTo>
                  <a:pt x="1262" y="515"/>
                </a:lnTo>
                <a:cubicBezTo>
                  <a:pt x="1270" y="515"/>
                  <a:pt x="1276" y="513"/>
                  <a:pt x="1281" y="508"/>
                </a:cubicBezTo>
                <a:cubicBezTo>
                  <a:pt x="1285" y="503"/>
                  <a:pt x="1288" y="497"/>
                  <a:pt x="1288" y="489"/>
                </a:cubicBezTo>
                <a:close/>
                <a:moveTo>
                  <a:pt x="1494" y="51"/>
                </a:moveTo>
                <a:lnTo>
                  <a:pt x="1494" y="979"/>
                </a:lnTo>
                <a:cubicBezTo>
                  <a:pt x="1494" y="993"/>
                  <a:pt x="1489" y="1005"/>
                  <a:pt x="1479" y="1015"/>
                </a:cubicBezTo>
                <a:cubicBezTo>
                  <a:pt x="1468" y="1025"/>
                  <a:pt x="1456" y="1030"/>
                  <a:pt x="1442" y="1030"/>
                </a:cubicBezTo>
                <a:lnTo>
                  <a:pt x="1288" y="1030"/>
                </a:lnTo>
                <a:cubicBezTo>
                  <a:pt x="1288" y="1087"/>
                  <a:pt x="1268" y="1136"/>
                  <a:pt x="1227" y="1176"/>
                </a:cubicBezTo>
                <a:cubicBezTo>
                  <a:pt x="1187" y="1216"/>
                  <a:pt x="1139" y="1236"/>
                  <a:pt x="1082" y="1236"/>
                </a:cubicBezTo>
                <a:cubicBezTo>
                  <a:pt x="1025" y="1236"/>
                  <a:pt x="976" y="1216"/>
                  <a:pt x="936" y="1176"/>
                </a:cubicBezTo>
                <a:cubicBezTo>
                  <a:pt x="896" y="1136"/>
                  <a:pt x="876" y="1087"/>
                  <a:pt x="876" y="1030"/>
                </a:cubicBezTo>
                <a:lnTo>
                  <a:pt x="566" y="1030"/>
                </a:lnTo>
                <a:cubicBezTo>
                  <a:pt x="566" y="1087"/>
                  <a:pt x="546" y="1136"/>
                  <a:pt x="506" y="1176"/>
                </a:cubicBezTo>
                <a:cubicBezTo>
                  <a:pt x="466" y="1216"/>
                  <a:pt x="417" y="1236"/>
                  <a:pt x="360" y="1236"/>
                </a:cubicBezTo>
                <a:cubicBezTo>
                  <a:pt x="303" y="1236"/>
                  <a:pt x="255" y="1216"/>
                  <a:pt x="215" y="1176"/>
                </a:cubicBezTo>
                <a:cubicBezTo>
                  <a:pt x="174" y="1136"/>
                  <a:pt x="154" y="1087"/>
                  <a:pt x="154" y="1030"/>
                </a:cubicBezTo>
                <a:lnTo>
                  <a:pt x="51" y="1030"/>
                </a:lnTo>
                <a:cubicBezTo>
                  <a:pt x="37" y="1030"/>
                  <a:pt x="25" y="1025"/>
                  <a:pt x="15" y="1015"/>
                </a:cubicBezTo>
                <a:cubicBezTo>
                  <a:pt x="5" y="1005"/>
                  <a:pt x="0" y="993"/>
                  <a:pt x="0" y="979"/>
                </a:cubicBezTo>
                <a:cubicBezTo>
                  <a:pt x="0" y="965"/>
                  <a:pt x="5" y="953"/>
                  <a:pt x="15" y="943"/>
                </a:cubicBezTo>
                <a:cubicBezTo>
                  <a:pt x="25" y="932"/>
                  <a:pt x="37" y="927"/>
                  <a:pt x="51" y="927"/>
                </a:cubicBezTo>
                <a:lnTo>
                  <a:pt x="51" y="592"/>
                </a:lnTo>
                <a:cubicBezTo>
                  <a:pt x="51" y="578"/>
                  <a:pt x="55" y="563"/>
                  <a:pt x="62" y="546"/>
                </a:cubicBezTo>
                <a:cubicBezTo>
                  <a:pt x="69" y="529"/>
                  <a:pt x="77" y="515"/>
                  <a:pt x="87" y="505"/>
                </a:cubicBezTo>
                <a:lnTo>
                  <a:pt x="247" y="345"/>
                </a:lnTo>
                <a:cubicBezTo>
                  <a:pt x="257" y="335"/>
                  <a:pt x="271" y="326"/>
                  <a:pt x="288" y="319"/>
                </a:cubicBezTo>
                <a:cubicBezTo>
                  <a:pt x="305" y="312"/>
                  <a:pt x="321" y="309"/>
                  <a:pt x="335" y="309"/>
                </a:cubicBezTo>
                <a:lnTo>
                  <a:pt x="463" y="309"/>
                </a:lnTo>
                <a:lnTo>
                  <a:pt x="463" y="51"/>
                </a:lnTo>
                <a:cubicBezTo>
                  <a:pt x="463" y="37"/>
                  <a:pt x="469" y="25"/>
                  <a:pt x="479" y="15"/>
                </a:cubicBezTo>
                <a:cubicBezTo>
                  <a:pt x="489" y="5"/>
                  <a:pt x="501" y="0"/>
                  <a:pt x="515" y="0"/>
                </a:cubicBezTo>
                <a:lnTo>
                  <a:pt x="1442" y="0"/>
                </a:lnTo>
                <a:cubicBezTo>
                  <a:pt x="1456" y="0"/>
                  <a:pt x="1468" y="5"/>
                  <a:pt x="1479" y="15"/>
                </a:cubicBezTo>
                <a:cubicBezTo>
                  <a:pt x="1489" y="25"/>
                  <a:pt x="1494" y="37"/>
                  <a:pt x="1494"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6" name="Medikit Icon"/>
          <p:cNvSpPr>
            <a:spLocks noChangeAspect="1" noEditPoints="1"/>
          </p:cNvSpPr>
          <p:nvPr/>
        </p:nvSpPr>
        <p:spPr bwMode="auto">
          <a:xfrm>
            <a:off x="10758069" y="5243128"/>
            <a:ext cx="311150" cy="266700"/>
          </a:xfrm>
          <a:custGeom>
            <a:avLst/>
            <a:gdLst>
              <a:gd name="T0" fmla="*/ 1031 w 1443"/>
              <a:gd name="T1" fmla="*/ 644 h 1236"/>
              <a:gd name="T2" fmla="*/ 1005 w 1443"/>
              <a:gd name="T3" fmla="*/ 618 h 1236"/>
              <a:gd name="T4" fmla="*/ 825 w 1443"/>
              <a:gd name="T5" fmla="*/ 438 h 1236"/>
              <a:gd name="T6" fmla="*/ 799 w 1443"/>
              <a:gd name="T7" fmla="*/ 412 h 1236"/>
              <a:gd name="T8" fmla="*/ 626 w 1443"/>
              <a:gd name="T9" fmla="*/ 419 h 1236"/>
              <a:gd name="T10" fmla="*/ 619 w 1443"/>
              <a:gd name="T11" fmla="*/ 618 h 1236"/>
              <a:gd name="T12" fmla="*/ 420 w 1443"/>
              <a:gd name="T13" fmla="*/ 625 h 1236"/>
              <a:gd name="T14" fmla="*/ 412 w 1443"/>
              <a:gd name="T15" fmla="*/ 798 h 1236"/>
              <a:gd name="T16" fmla="*/ 438 w 1443"/>
              <a:gd name="T17" fmla="*/ 824 h 1236"/>
              <a:gd name="T18" fmla="*/ 619 w 1443"/>
              <a:gd name="T19" fmla="*/ 1005 h 1236"/>
              <a:gd name="T20" fmla="*/ 644 w 1443"/>
              <a:gd name="T21" fmla="*/ 1030 h 1236"/>
              <a:gd name="T22" fmla="*/ 817 w 1443"/>
              <a:gd name="T23" fmla="*/ 1023 h 1236"/>
              <a:gd name="T24" fmla="*/ 825 w 1443"/>
              <a:gd name="T25" fmla="*/ 824 h 1236"/>
              <a:gd name="T26" fmla="*/ 1024 w 1443"/>
              <a:gd name="T27" fmla="*/ 817 h 1236"/>
              <a:gd name="T28" fmla="*/ 516 w 1443"/>
              <a:gd name="T29" fmla="*/ 206 h 1236"/>
              <a:gd name="T30" fmla="*/ 928 w 1443"/>
              <a:gd name="T31" fmla="*/ 103 h 1236"/>
              <a:gd name="T32" fmla="*/ 516 w 1443"/>
              <a:gd name="T33" fmla="*/ 206 h 1236"/>
              <a:gd name="T34" fmla="*/ 206 w 1443"/>
              <a:gd name="T35" fmla="*/ 1236 h 1236"/>
              <a:gd name="T36" fmla="*/ 53 w 1443"/>
              <a:gd name="T37" fmla="*/ 1183 h 1236"/>
              <a:gd name="T38" fmla="*/ 0 w 1443"/>
              <a:gd name="T39" fmla="*/ 386 h 1236"/>
              <a:gd name="T40" fmla="*/ 181 w 1443"/>
              <a:gd name="T41" fmla="*/ 206 h 1236"/>
              <a:gd name="T42" fmla="*/ 1160 w 1443"/>
              <a:gd name="T43" fmla="*/ 206 h 1236"/>
              <a:gd name="T44" fmla="*/ 284 w 1443"/>
              <a:gd name="T45" fmla="*/ 1236 h 1236"/>
              <a:gd name="T46" fmla="*/ 412 w 1443"/>
              <a:gd name="T47" fmla="*/ 206 h 1236"/>
              <a:gd name="T48" fmla="*/ 435 w 1443"/>
              <a:gd name="T49" fmla="*/ 22 h 1236"/>
              <a:gd name="T50" fmla="*/ 953 w 1443"/>
              <a:gd name="T51" fmla="*/ 0 h 1236"/>
              <a:gd name="T52" fmla="*/ 1031 w 1443"/>
              <a:gd name="T53" fmla="*/ 77 h 1236"/>
              <a:gd name="T54" fmla="*/ 1160 w 1443"/>
              <a:gd name="T55" fmla="*/ 206 h 1236"/>
              <a:gd name="T56" fmla="*/ 1443 w 1443"/>
              <a:gd name="T57" fmla="*/ 1056 h 1236"/>
              <a:gd name="T58" fmla="*/ 1263 w 1443"/>
              <a:gd name="T59" fmla="*/ 1236 h 1236"/>
              <a:gd name="T60" fmla="*/ 1237 w 1443"/>
              <a:gd name="T61" fmla="*/ 206 h 1236"/>
              <a:gd name="T62" fmla="*/ 1390 w 1443"/>
              <a:gd name="T63" fmla="*/ 25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3" h="1236">
                <a:moveTo>
                  <a:pt x="1031" y="798"/>
                </a:moveTo>
                <a:lnTo>
                  <a:pt x="1031" y="644"/>
                </a:lnTo>
                <a:cubicBezTo>
                  <a:pt x="1031" y="636"/>
                  <a:pt x="1028" y="630"/>
                  <a:pt x="1024" y="625"/>
                </a:cubicBezTo>
                <a:cubicBezTo>
                  <a:pt x="1019" y="621"/>
                  <a:pt x="1013" y="618"/>
                  <a:pt x="1005" y="618"/>
                </a:cubicBezTo>
                <a:lnTo>
                  <a:pt x="825" y="618"/>
                </a:lnTo>
                <a:lnTo>
                  <a:pt x="825" y="438"/>
                </a:lnTo>
                <a:cubicBezTo>
                  <a:pt x="825" y="430"/>
                  <a:pt x="822" y="424"/>
                  <a:pt x="817" y="419"/>
                </a:cubicBezTo>
                <a:cubicBezTo>
                  <a:pt x="813" y="414"/>
                  <a:pt x="806" y="412"/>
                  <a:pt x="799" y="412"/>
                </a:cubicBezTo>
                <a:lnTo>
                  <a:pt x="644" y="412"/>
                </a:lnTo>
                <a:cubicBezTo>
                  <a:pt x="637" y="412"/>
                  <a:pt x="631" y="414"/>
                  <a:pt x="626" y="419"/>
                </a:cubicBezTo>
                <a:cubicBezTo>
                  <a:pt x="621" y="424"/>
                  <a:pt x="619" y="430"/>
                  <a:pt x="619" y="438"/>
                </a:cubicBezTo>
                <a:lnTo>
                  <a:pt x="619" y="618"/>
                </a:lnTo>
                <a:lnTo>
                  <a:pt x="438" y="618"/>
                </a:lnTo>
                <a:cubicBezTo>
                  <a:pt x="431" y="618"/>
                  <a:pt x="425" y="621"/>
                  <a:pt x="420" y="625"/>
                </a:cubicBezTo>
                <a:cubicBezTo>
                  <a:pt x="415" y="630"/>
                  <a:pt x="412" y="636"/>
                  <a:pt x="412" y="644"/>
                </a:cubicBezTo>
                <a:lnTo>
                  <a:pt x="412" y="798"/>
                </a:lnTo>
                <a:cubicBezTo>
                  <a:pt x="412" y="806"/>
                  <a:pt x="415" y="812"/>
                  <a:pt x="420" y="817"/>
                </a:cubicBezTo>
                <a:cubicBezTo>
                  <a:pt x="425" y="822"/>
                  <a:pt x="431" y="824"/>
                  <a:pt x="438" y="824"/>
                </a:cubicBezTo>
                <a:lnTo>
                  <a:pt x="619" y="824"/>
                </a:lnTo>
                <a:lnTo>
                  <a:pt x="619" y="1005"/>
                </a:lnTo>
                <a:cubicBezTo>
                  <a:pt x="619" y="1012"/>
                  <a:pt x="621" y="1018"/>
                  <a:pt x="626" y="1023"/>
                </a:cubicBezTo>
                <a:cubicBezTo>
                  <a:pt x="631" y="1028"/>
                  <a:pt x="637" y="1030"/>
                  <a:pt x="644" y="1030"/>
                </a:cubicBezTo>
                <a:lnTo>
                  <a:pt x="799" y="1030"/>
                </a:lnTo>
                <a:cubicBezTo>
                  <a:pt x="806" y="1030"/>
                  <a:pt x="813" y="1028"/>
                  <a:pt x="817" y="1023"/>
                </a:cubicBezTo>
                <a:cubicBezTo>
                  <a:pt x="822" y="1018"/>
                  <a:pt x="825" y="1012"/>
                  <a:pt x="825" y="1005"/>
                </a:cubicBezTo>
                <a:lnTo>
                  <a:pt x="825" y="824"/>
                </a:lnTo>
                <a:lnTo>
                  <a:pt x="1005" y="824"/>
                </a:lnTo>
                <a:cubicBezTo>
                  <a:pt x="1013" y="824"/>
                  <a:pt x="1019" y="822"/>
                  <a:pt x="1024" y="817"/>
                </a:cubicBezTo>
                <a:cubicBezTo>
                  <a:pt x="1028" y="812"/>
                  <a:pt x="1031" y="806"/>
                  <a:pt x="1031" y="798"/>
                </a:cubicBezTo>
                <a:close/>
                <a:moveTo>
                  <a:pt x="516" y="206"/>
                </a:moveTo>
                <a:lnTo>
                  <a:pt x="928" y="206"/>
                </a:lnTo>
                <a:lnTo>
                  <a:pt x="928" y="103"/>
                </a:lnTo>
                <a:lnTo>
                  <a:pt x="516" y="103"/>
                </a:lnTo>
                <a:lnTo>
                  <a:pt x="516" y="206"/>
                </a:lnTo>
                <a:close/>
                <a:moveTo>
                  <a:pt x="206" y="206"/>
                </a:moveTo>
                <a:lnTo>
                  <a:pt x="206" y="1236"/>
                </a:lnTo>
                <a:lnTo>
                  <a:pt x="181" y="1236"/>
                </a:lnTo>
                <a:cubicBezTo>
                  <a:pt x="131" y="1236"/>
                  <a:pt x="89" y="1219"/>
                  <a:pt x="53" y="1183"/>
                </a:cubicBezTo>
                <a:cubicBezTo>
                  <a:pt x="18" y="1148"/>
                  <a:pt x="0" y="1105"/>
                  <a:pt x="0" y="1056"/>
                </a:cubicBezTo>
                <a:lnTo>
                  <a:pt x="0" y="386"/>
                </a:lnTo>
                <a:cubicBezTo>
                  <a:pt x="0" y="337"/>
                  <a:pt x="18" y="295"/>
                  <a:pt x="53" y="259"/>
                </a:cubicBezTo>
                <a:cubicBezTo>
                  <a:pt x="89" y="224"/>
                  <a:pt x="131" y="206"/>
                  <a:pt x="181" y="206"/>
                </a:cubicBezTo>
                <a:lnTo>
                  <a:pt x="206" y="206"/>
                </a:lnTo>
                <a:close/>
                <a:moveTo>
                  <a:pt x="1160" y="206"/>
                </a:moveTo>
                <a:lnTo>
                  <a:pt x="1160" y="1236"/>
                </a:lnTo>
                <a:lnTo>
                  <a:pt x="284" y="1236"/>
                </a:lnTo>
                <a:lnTo>
                  <a:pt x="284" y="206"/>
                </a:lnTo>
                <a:lnTo>
                  <a:pt x="412" y="206"/>
                </a:lnTo>
                <a:lnTo>
                  <a:pt x="412" y="77"/>
                </a:lnTo>
                <a:cubicBezTo>
                  <a:pt x="412" y="56"/>
                  <a:pt x="420" y="37"/>
                  <a:pt x="435" y="22"/>
                </a:cubicBezTo>
                <a:cubicBezTo>
                  <a:pt x="450" y="7"/>
                  <a:pt x="468" y="0"/>
                  <a:pt x="490" y="0"/>
                </a:cubicBezTo>
                <a:lnTo>
                  <a:pt x="953" y="0"/>
                </a:lnTo>
                <a:cubicBezTo>
                  <a:pt x="975" y="0"/>
                  <a:pt x="993" y="7"/>
                  <a:pt x="1008" y="22"/>
                </a:cubicBezTo>
                <a:cubicBezTo>
                  <a:pt x="1023" y="37"/>
                  <a:pt x="1031" y="56"/>
                  <a:pt x="1031" y="77"/>
                </a:cubicBezTo>
                <a:lnTo>
                  <a:pt x="1031" y="206"/>
                </a:lnTo>
                <a:lnTo>
                  <a:pt x="1160" y="206"/>
                </a:lnTo>
                <a:close/>
                <a:moveTo>
                  <a:pt x="1443" y="386"/>
                </a:moveTo>
                <a:lnTo>
                  <a:pt x="1443" y="1056"/>
                </a:lnTo>
                <a:cubicBezTo>
                  <a:pt x="1443" y="1105"/>
                  <a:pt x="1425" y="1148"/>
                  <a:pt x="1390" y="1183"/>
                </a:cubicBezTo>
                <a:cubicBezTo>
                  <a:pt x="1354" y="1219"/>
                  <a:pt x="1312" y="1236"/>
                  <a:pt x="1263" y="1236"/>
                </a:cubicBezTo>
                <a:lnTo>
                  <a:pt x="1237" y="1236"/>
                </a:lnTo>
                <a:lnTo>
                  <a:pt x="1237" y="206"/>
                </a:lnTo>
                <a:lnTo>
                  <a:pt x="1263" y="206"/>
                </a:lnTo>
                <a:cubicBezTo>
                  <a:pt x="1312" y="206"/>
                  <a:pt x="1354" y="224"/>
                  <a:pt x="1390" y="259"/>
                </a:cubicBezTo>
                <a:cubicBezTo>
                  <a:pt x="1425" y="295"/>
                  <a:pt x="1443" y="337"/>
                  <a:pt x="1443"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7" name="Fighter Jet Icon"/>
          <p:cNvSpPr>
            <a:spLocks noChangeAspect="1"/>
          </p:cNvSpPr>
          <p:nvPr/>
        </p:nvSpPr>
        <p:spPr bwMode="auto">
          <a:xfrm>
            <a:off x="11202991" y="5276466"/>
            <a:ext cx="334962" cy="200025"/>
          </a:xfrm>
          <a:custGeom>
            <a:avLst/>
            <a:gdLst>
              <a:gd name="T0" fmla="*/ 1313 w 1545"/>
              <a:gd name="T1" fmla="*/ 387 h 928"/>
              <a:gd name="T2" fmla="*/ 1544 w 1545"/>
              <a:gd name="T3" fmla="*/ 462 h 928"/>
              <a:gd name="T4" fmla="*/ 1545 w 1545"/>
              <a:gd name="T5" fmla="*/ 464 h 928"/>
              <a:gd name="T6" fmla="*/ 1313 w 1545"/>
              <a:gd name="T7" fmla="*/ 541 h 928"/>
              <a:gd name="T8" fmla="*/ 1030 w 1545"/>
              <a:gd name="T9" fmla="*/ 567 h 928"/>
              <a:gd name="T10" fmla="*/ 850 w 1545"/>
              <a:gd name="T11" fmla="*/ 619 h 928"/>
              <a:gd name="T12" fmla="*/ 798 w 1545"/>
              <a:gd name="T13" fmla="*/ 619 h 928"/>
              <a:gd name="T14" fmla="*/ 562 w 1545"/>
              <a:gd name="T15" fmla="*/ 902 h 928"/>
              <a:gd name="T16" fmla="*/ 618 w 1545"/>
              <a:gd name="T17" fmla="*/ 902 h 928"/>
              <a:gd name="T18" fmla="*/ 654 w 1545"/>
              <a:gd name="T19" fmla="*/ 906 h 928"/>
              <a:gd name="T20" fmla="*/ 669 w 1545"/>
              <a:gd name="T21" fmla="*/ 915 h 928"/>
              <a:gd name="T22" fmla="*/ 654 w 1545"/>
              <a:gd name="T23" fmla="*/ 924 h 928"/>
              <a:gd name="T24" fmla="*/ 618 w 1545"/>
              <a:gd name="T25" fmla="*/ 928 h 928"/>
              <a:gd name="T26" fmla="*/ 541 w 1545"/>
              <a:gd name="T27" fmla="*/ 928 h 928"/>
              <a:gd name="T28" fmla="*/ 412 w 1545"/>
              <a:gd name="T29" fmla="*/ 928 h 928"/>
              <a:gd name="T30" fmla="*/ 360 w 1545"/>
              <a:gd name="T31" fmla="*/ 928 h 928"/>
              <a:gd name="T32" fmla="*/ 360 w 1545"/>
              <a:gd name="T33" fmla="*/ 902 h 928"/>
              <a:gd name="T34" fmla="*/ 412 w 1545"/>
              <a:gd name="T35" fmla="*/ 902 h 928"/>
              <a:gd name="T36" fmla="*/ 412 w 1545"/>
              <a:gd name="T37" fmla="*/ 567 h 928"/>
              <a:gd name="T38" fmla="*/ 283 w 1545"/>
              <a:gd name="T39" fmla="*/ 567 h 928"/>
              <a:gd name="T40" fmla="*/ 128 w 1545"/>
              <a:gd name="T41" fmla="*/ 747 h 928"/>
              <a:gd name="T42" fmla="*/ 51 w 1545"/>
              <a:gd name="T43" fmla="*/ 747 h 928"/>
              <a:gd name="T44" fmla="*/ 25 w 1545"/>
              <a:gd name="T45" fmla="*/ 722 h 928"/>
              <a:gd name="T46" fmla="*/ 25 w 1545"/>
              <a:gd name="T47" fmla="*/ 567 h 928"/>
              <a:gd name="T48" fmla="*/ 51 w 1545"/>
              <a:gd name="T49" fmla="*/ 567 h 928"/>
              <a:gd name="T50" fmla="*/ 51 w 1545"/>
              <a:gd name="T51" fmla="*/ 541 h 928"/>
              <a:gd name="T52" fmla="*/ 154 w 1545"/>
              <a:gd name="T53" fmla="*/ 541 h 928"/>
              <a:gd name="T54" fmla="*/ 154 w 1545"/>
              <a:gd name="T55" fmla="*/ 535 h 928"/>
              <a:gd name="T56" fmla="*/ 0 w 1545"/>
              <a:gd name="T57" fmla="*/ 516 h 928"/>
              <a:gd name="T58" fmla="*/ 0 w 1545"/>
              <a:gd name="T59" fmla="*/ 412 h 928"/>
              <a:gd name="T60" fmla="*/ 154 w 1545"/>
              <a:gd name="T61" fmla="*/ 393 h 928"/>
              <a:gd name="T62" fmla="*/ 154 w 1545"/>
              <a:gd name="T63" fmla="*/ 387 h 928"/>
              <a:gd name="T64" fmla="*/ 51 w 1545"/>
              <a:gd name="T65" fmla="*/ 387 h 928"/>
              <a:gd name="T66" fmla="*/ 51 w 1545"/>
              <a:gd name="T67" fmla="*/ 361 h 928"/>
              <a:gd name="T68" fmla="*/ 25 w 1545"/>
              <a:gd name="T69" fmla="*/ 361 h 928"/>
              <a:gd name="T70" fmla="*/ 25 w 1545"/>
              <a:gd name="T71" fmla="*/ 206 h 928"/>
              <a:gd name="T72" fmla="*/ 51 w 1545"/>
              <a:gd name="T73" fmla="*/ 181 h 928"/>
              <a:gd name="T74" fmla="*/ 128 w 1545"/>
              <a:gd name="T75" fmla="*/ 181 h 928"/>
              <a:gd name="T76" fmla="*/ 283 w 1545"/>
              <a:gd name="T77" fmla="*/ 361 h 928"/>
              <a:gd name="T78" fmla="*/ 412 w 1545"/>
              <a:gd name="T79" fmla="*/ 361 h 928"/>
              <a:gd name="T80" fmla="*/ 412 w 1545"/>
              <a:gd name="T81" fmla="*/ 26 h 928"/>
              <a:gd name="T82" fmla="*/ 360 w 1545"/>
              <a:gd name="T83" fmla="*/ 26 h 928"/>
              <a:gd name="T84" fmla="*/ 360 w 1545"/>
              <a:gd name="T85" fmla="*/ 0 h 928"/>
              <a:gd name="T86" fmla="*/ 412 w 1545"/>
              <a:gd name="T87" fmla="*/ 0 h 928"/>
              <a:gd name="T88" fmla="*/ 541 w 1545"/>
              <a:gd name="T89" fmla="*/ 0 h 928"/>
              <a:gd name="T90" fmla="*/ 618 w 1545"/>
              <a:gd name="T91" fmla="*/ 0 h 928"/>
              <a:gd name="T92" fmla="*/ 654 w 1545"/>
              <a:gd name="T93" fmla="*/ 4 h 928"/>
              <a:gd name="T94" fmla="*/ 669 w 1545"/>
              <a:gd name="T95" fmla="*/ 13 h 928"/>
              <a:gd name="T96" fmla="*/ 654 w 1545"/>
              <a:gd name="T97" fmla="*/ 22 h 928"/>
              <a:gd name="T98" fmla="*/ 618 w 1545"/>
              <a:gd name="T99" fmla="*/ 26 h 928"/>
              <a:gd name="T100" fmla="*/ 562 w 1545"/>
              <a:gd name="T101" fmla="*/ 26 h 928"/>
              <a:gd name="T102" fmla="*/ 798 w 1545"/>
              <a:gd name="T103" fmla="*/ 309 h 928"/>
              <a:gd name="T104" fmla="*/ 850 w 1545"/>
              <a:gd name="T105" fmla="*/ 309 h 928"/>
              <a:gd name="T106" fmla="*/ 1030 w 1545"/>
              <a:gd name="T107" fmla="*/ 361 h 928"/>
              <a:gd name="T108" fmla="*/ 1313 w 1545"/>
              <a:gd name="T109" fmla="*/ 387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45" h="928">
                <a:moveTo>
                  <a:pt x="1313" y="387"/>
                </a:moveTo>
                <a:cubicBezTo>
                  <a:pt x="1453" y="418"/>
                  <a:pt x="1530" y="443"/>
                  <a:pt x="1544" y="462"/>
                </a:cubicBezTo>
                <a:lnTo>
                  <a:pt x="1545" y="464"/>
                </a:lnTo>
                <a:cubicBezTo>
                  <a:pt x="1545" y="481"/>
                  <a:pt x="1467" y="507"/>
                  <a:pt x="1313" y="541"/>
                </a:cubicBezTo>
                <a:lnTo>
                  <a:pt x="1030" y="567"/>
                </a:lnTo>
                <a:lnTo>
                  <a:pt x="850" y="619"/>
                </a:lnTo>
                <a:lnTo>
                  <a:pt x="798" y="619"/>
                </a:lnTo>
                <a:lnTo>
                  <a:pt x="562" y="902"/>
                </a:lnTo>
                <a:lnTo>
                  <a:pt x="618" y="902"/>
                </a:lnTo>
                <a:cubicBezTo>
                  <a:pt x="632" y="902"/>
                  <a:pt x="644" y="903"/>
                  <a:pt x="654" y="906"/>
                </a:cubicBezTo>
                <a:cubicBezTo>
                  <a:pt x="664" y="908"/>
                  <a:pt x="669" y="911"/>
                  <a:pt x="669" y="915"/>
                </a:cubicBezTo>
                <a:cubicBezTo>
                  <a:pt x="669" y="919"/>
                  <a:pt x="664" y="922"/>
                  <a:pt x="654" y="924"/>
                </a:cubicBezTo>
                <a:cubicBezTo>
                  <a:pt x="644" y="927"/>
                  <a:pt x="632" y="928"/>
                  <a:pt x="618" y="928"/>
                </a:cubicBezTo>
                <a:lnTo>
                  <a:pt x="541" y="928"/>
                </a:lnTo>
                <a:lnTo>
                  <a:pt x="412" y="928"/>
                </a:lnTo>
                <a:lnTo>
                  <a:pt x="360" y="928"/>
                </a:lnTo>
                <a:lnTo>
                  <a:pt x="360" y="902"/>
                </a:lnTo>
                <a:lnTo>
                  <a:pt x="412" y="902"/>
                </a:lnTo>
                <a:lnTo>
                  <a:pt x="412" y="567"/>
                </a:lnTo>
                <a:lnTo>
                  <a:pt x="283" y="567"/>
                </a:lnTo>
                <a:lnTo>
                  <a:pt x="128" y="747"/>
                </a:lnTo>
                <a:lnTo>
                  <a:pt x="51" y="747"/>
                </a:lnTo>
                <a:lnTo>
                  <a:pt x="25" y="722"/>
                </a:lnTo>
                <a:lnTo>
                  <a:pt x="25" y="567"/>
                </a:lnTo>
                <a:lnTo>
                  <a:pt x="51" y="567"/>
                </a:lnTo>
                <a:lnTo>
                  <a:pt x="51" y="541"/>
                </a:lnTo>
                <a:lnTo>
                  <a:pt x="154" y="541"/>
                </a:lnTo>
                <a:lnTo>
                  <a:pt x="154" y="535"/>
                </a:lnTo>
                <a:lnTo>
                  <a:pt x="0" y="516"/>
                </a:lnTo>
                <a:lnTo>
                  <a:pt x="0" y="412"/>
                </a:lnTo>
                <a:lnTo>
                  <a:pt x="154" y="393"/>
                </a:lnTo>
                <a:lnTo>
                  <a:pt x="154" y="387"/>
                </a:lnTo>
                <a:lnTo>
                  <a:pt x="51" y="387"/>
                </a:lnTo>
                <a:lnTo>
                  <a:pt x="51" y="361"/>
                </a:lnTo>
                <a:lnTo>
                  <a:pt x="25" y="361"/>
                </a:lnTo>
                <a:lnTo>
                  <a:pt x="25" y="206"/>
                </a:lnTo>
                <a:lnTo>
                  <a:pt x="51" y="181"/>
                </a:lnTo>
                <a:lnTo>
                  <a:pt x="128" y="181"/>
                </a:lnTo>
                <a:lnTo>
                  <a:pt x="283" y="361"/>
                </a:lnTo>
                <a:lnTo>
                  <a:pt x="412" y="361"/>
                </a:lnTo>
                <a:lnTo>
                  <a:pt x="412" y="26"/>
                </a:lnTo>
                <a:lnTo>
                  <a:pt x="360" y="26"/>
                </a:lnTo>
                <a:lnTo>
                  <a:pt x="360" y="0"/>
                </a:lnTo>
                <a:lnTo>
                  <a:pt x="412" y="0"/>
                </a:lnTo>
                <a:lnTo>
                  <a:pt x="541" y="0"/>
                </a:lnTo>
                <a:lnTo>
                  <a:pt x="618" y="0"/>
                </a:lnTo>
                <a:cubicBezTo>
                  <a:pt x="632" y="0"/>
                  <a:pt x="644" y="1"/>
                  <a:pt x="654" y="4"/>
                </a:cubicBezTo>
                <a:cubicBezTo>
                  <a:pt x="664" y="6"/>
                  <a:pt x="669" y="9"/>
                  <a:pt x="669" y="13"/>
                </a:cubicBezTo>
                <a:cubicBezTo>
                  <a:pt x="669" y="17"/>
                  <a:pt x="664" y="20"/>
                  <a:pt x="654" y="22"/>
                </a:cubicBezTo>
                <a:cubicBezTo>
                  <a:pt x="644" y="25"/>
                  <a:pt x="632" y="26"/>
                  <a:pt x="618" y="26"/>
                </a:cubicBezTo>
                <a:lnTo>
                  <a:pt x="562" y="26"/>
                </a:lnTo>
                <a:lnTo>
                  <a:pt x="798" y="309"/>
                </a:lnTo>
                <a:lnTo>
                  <a:pt x="850" y="309"/>
                </a:lnTo>
                <a:lnTo>
                  <a:pt x="1030" y="361"/>
                </a:lnTo>
                <a:lnTo>
                  <a:pt x="1313" y="387"/>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8" name="Beer Icon"/>
          <p:cNvSpPr>
            <a:spLocks noChangeAspect="1" noEditPoints="1"/>
          </p:cNvSpPr>
          <p:nvPr/>
        </p:nvSpPr>
        <p:spPr bwMode="auto">
          <a:xfrm>
            <a:off x="594725" y="5764767"/>
            <a:ext cx="279400" cy="244475"/>
          </a:xfrm>
          <a:custGeom>
            <a:avLst/>
            <a:gdLst>
              <a:gd name="T0" fmla="*/ 464 w 1288"/>
              <a:gd name="T1" fmla="*/ 619 h 1134"/>
              <a:gd name="T2" fmla="*/ 464 w 1288"/>
              <a:gd name="T3" fmla="*/ 310 h 1134"/>
              <a:gd name="T4" fmla="*/ 258 w 1288"/>
              <a:gd name="T5" fmla="*/ 310 h 1134"/>
              <a:gd name="T6" fmla="*/ 258 w 1288"/>
              <a:gd name="T7" fmla="*/ 438 h 1134"/>
              <a:gd name="T8" fmla="*/ 259 w 1288"/>
              <a:gd name="T9" fmla="*/ 500 h 1134"/>
              <a:gd name="T10" fmla="*/ 265 w 1288"/>
              <a:gd name="T11" fmla="*/ 545 h 1134"/>
              <a:gd name="T12" fmla="*/ 277 w 1288"/>
              <a:gd name="T13" fmla="*/ 577 h 1134"/>
              <a:gd name="T14" fmla="*/ 296 w 1288"/>
              <a:gd name="T15" fmla="*/ 599 h 1134"/>
              <a:gd name="T16" fmla="*/ 323 w 1288"/>
              <a:gd name="T17" fmla="*/ 611 h 1134"/>
              <a:gd name="T18" fmla="*/ 359 w 1288"/>
              <a:gd name="T19" fmla="*/ 617 h 1134"/>
              <a:gd name="T20" fmla="*/ 406 w 1288"/>
              <a:gd name="T21" fmla="*/ 619 h 1134"/>
              <a:gd name="T22" fmla="*/ 464 w 1288"/>
              <a:gd name="T23" fmla="*/ 619 h 1134"/>
              <a:gd name="T24" fmla="*/ 1288 w 1288"/>
              <a:gd name="T25" fmla="*/ 979 h 1134"/>
              <a:gd name="T26" fmla="*/ 1288 w 1288"/>
              <a:gd name="T27" fmla="*/ 1134 h 1134"/>
              <a:gd name="T28" fmla="*/ 361 w 1288"/>
              <a:gd name="T29" fmla="*/ 1134 h 1134"/>
              <a:gd name="T30" fmla="*/ 361 w 1288"/>
              <a:gd name="T31" fmla="*/ 979 h 1134"/>
              <a:gd name="T32" fmla="*/ 464 w 1288"/>
              <a:gd name="T33" fmla="*/ 825 h 1134"/>
              <a:gd name="T34" fmla="*/ 386 w 1288"/>
              <a:gd name="T35" fmla="*/ 825 h 1134"/>
              <a:gd name="T36" fmla="*/ 134 w 1288"/>
              <a:gd name="T37" fmla="*/ 742 h 1134"/>
              <a:gd name="T38" fmla="*/ 52 w 1288"/>
              <a:gd name="T39" fmla="*/ 489 h 1134"/>
              <a:gd name="T40" fmla="*/ 52 w 1288"/>
              <a:gd name="T41" fmla="*/ 258 h 1134"/>
              <a:gd name="T42" fmla="*/ 0 w 1288"/>
              <a:gd name="T43" fmla="*/ 206 h 1134"/>
              <a:gd name="T44" fmla="*/ 26 w 1288"/>
              <a:gd name="T45" fmla="*/ 103 h 1134"/>
              <a:gd name="T46" fmla="*/ 412 w 1288"/>
              <a:gd name="T47" fmla="*/ 103 h 1134"/>
              <a:gd name="T48" fmla="*/ 438 w 1288"/>
              <a:gd name="T49" fmla="*/ 0 h 1134"/>
              <a:gd name="T50" fmla="*/ 1211 w 1288"/>
              <a:gd name="T51" fmla="*/ 0 h 1134"/>
              <a:gd name="T52" fmla="*/ 1237 w 1288"/>
              <a:gd name="T53" fmla="*/ 155 h 1134"/>
              <a:gd name="T54" fmla="*/ 1185 w 1288"/>
              <a:gd name="T55" fmla="*/ 181 h 1134"/>
              <a:gd name="T56" fmla="*/ 1185 w 1288"/>
              <a:gd name="T57" fmla="*/ 825 h 1134"/>
              <a:gd name="T58" fmla="*/ 1288 w 1288"/>
              <a:gd name="T59" fmla="*/ 97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8" h="1134">
                <a:moveTo>
                  <a:pt x="464" y="619"/>
                </a:moveTo>
                <a:lnTo>
                  <a:pt x="464" y="310"/>
                </a:lnTo>
                <a:lnTo>
                  <a:pt x="258" y="310"/>
                </a:lnTo>
                <a:lnTo>
                  <a:pt x="258" y="438"/>
                </a:lnTo>
                <a:cubicBezTo>
                  <a:pt x="258" y="462"/>
                  <a:pt x="258" y="483"/>
                  <a:pt x="259" y="500"/>
                </a:cubicBezTo>
                <a:cubicBezTo>
                  <a:pt x="261" y="516"/>
                  <a:pt x="263" y="531"/>
                  <a:pt x="265" y="545"/>
                </a:cubicBezTo>
                <a:cubicBezTo>
                  <a:pt x="268" y="559"/>
                  <a:pt x="272" y="569"/>
                  <a:pt x="277" y="577"/>
                </a:cubicBezTo>
                <a:cubicBezTo>
                  <a:pt x="282" y="585"/>
                  <a:pt x="288" y="592"/>
                  <a:pt x="296" y="599"/>
                </a:cubicBezTo>
                <a:cubicBezTo>
                  <a:pt x="303" y="605"/>
                  <a:pt x="312" y="609"/>
                  <a:pt x="323" y="611"/>
                </a:cubicBezTo>
                <a:cubicBezTo>
                  <a:pt x="333" y="613"/>
                  <a:pt x="345" y="615"/>
                  <a:pt x="359" y="617"/>
                </a:cubicBezTo>
                <a:cubicBezTo>
                  <a:pt x="373" y="619"/>
                  <a:pt x="388" y="620"/>
                  <a:pt x="406" y="619"/>
                </a:cubicBezTo>
                <a:cubicBezTo>
                  <a:pt x="423" y="618"/>
                  <a:pt x="442" y="618"/>
                  <a:pt x="464" y="619"/>
                </a:cubicBezTo>
                <a:close/>
                <a:moveTo>
                  <a:pt x="1288" y="979"/>
                </a:moveTo>
                <a:lnTo>
                  <a:pt x="1288" y="1134"/>
                </a:lnTo>
                <a:lnTo>
                  <a:pt x="361" y="1134"/>
                </a:lnTo>
                <a:lnTo>
                  <a:pt x="361" y="979"/>
                </a:lnTo>
                <a:lnTo>
                  <a:pt x="464" y="825"/>
                </a:lnTo>
                <a:lnTo>
                  <a:pt x="386" y="825"/>
                </a:lnTo>
                <a:cubicBezTo>
                  <a:pt x="273" y="825"/>
                  <a:pt x="189" y="797"/>
                  <a:pt x="134" y="742"/>
                </a:cubicBezTo>
                <a:cubicBezTo>
                  <a:pt x="79" y="687"/>
                  <a:pt x="52" y="603"/>
                  <a:pt x="52" y="489"/>
                </a:cubicBezTo>
                <a:lnTo>
                  <a:pt x="52" y="258"/>
                </a:lnTo>
                <a:lnTo>
                  <a:pt x="0" y="206"/>
                </a:lnTo>
                <a:lnTo>
                  <a:pt x="26" y="103"/>
                </a:lnTo>
                <a:lnTo>
                  <a:pt x="412" y="103"/>
                </a:lnTo>
                <a:lnTo>
                  <a:pt x="438" y="0"/>
                </a:lnTo>
                <a:lnTo>
                  <a:pt x="1211" y="0"/>
                </a:lnTo>
                <a:lnTo>
                  <a:pt x="1237" y="155"/>
                </a:lnTo>
                <a:lnTo>
                  <a:pt x="1185" y="181"/>
                </a:lnTo>
                <a:lnTo>
                  <a:pt x="1185" y="825"/>
                </a:lnTo>
                <a:lnTo>
                  <a:pt x="1288" y="9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9" name="H Sign Icon"/>
          <p:cNvSpPr>
            <a:spLocks noChangeAspect="1" noEditPoints="1"/>
          </p:cNvSpPr>
          <p:nvPr/>
        </p:nvSpPr>
        <p:spPr bwMode="auto">
          <a:xfrm>
            <a:off x="1045204" y="5753654"/>
            <a:ext cx="268287" cy="266700"/>
          </a:xfrm>
          <a:custGeom>
            <a:avLst/>
            <a:gdLst>
              <a:gd name="T0" fmla="*/ 1030 w 1236"/>
              <a:gd name="T1" fmla="*/ 979 h 1236"/>
              <a:gd name="T2" fmla="*/ 1030 w 1236"/>
              <a:gd name="T3" fmla="*/ 257 h 1236"/>
              <a:gd name="T4" fmla="*/ 1015 w 1236"/>
              <a:gd name="T5" fmla="*/ 221 h 1236"/>
              <a:gd name="T6" fmla="*/ 979 w 1236"/>
              <a:gd name="T7" fmla="*/ 206 h 1236"/>
              <a:gd name="T8" fmla="*/ 876 w 1236"/>
              <a:gd name="T9" fmla="*/ 206 h 1236"/>
              <a:gd name="T10" fmla="*/ 839 w 1236"/>
              <a:gd name="T11" fmla="*/ 221 h 1236"/>
              <a:gd name="T12" fmla="*/ 824 w 1236"/>
              <a:gd name="T13" fmla="*/ 257 h 1236"/>
              <a:gd name="T14" fmla="*/ 824 w 1236"/>
              <a:gd name="T15" fmla="*/ 515 h 1236"/>
              <a:gd name="T16" fmla="*/ 412 w 1236"/>
              <a:gd name="T17" fmla="*/ 515 h 1236"/>
              <a:gd name="T18" fmla="*/ 412 w 1236"/>
              <a:gd name="T19" fmla="*/ 257 h 1236"/>
              <a:gd name="T20" fmla="*/ 397 w 1236"/>
              <a:gd name="T21" fmla="*/ 221 h 1236"/>
              <a:gd name="T22" fmla="*/ 360 w 1236"/>
              <a:gd name="T23" fmla="*/ 206 h 1236"/>
              <a:gd name="T24" fmla="*/ 257 w 1236"/>
              <a:gd name="T25" fmla="*/ 206 h 1236"/>
              <a:gd name="T26" fmla="*/ 221 w 1236"/>
              <a:gd name="T27" fmla="*/ 221 h 1236"/>
              <a:gd name="T28" fmla="*/ 206 w 1236"/>
              <a:gd name="T29" fmla="*/ 257 h 1236"/>
              <a:gd name="T30" fmla="*/ 206 w 1236"/>
              <a:gd name="T31" fmla="*/ 979 h 1236"/>
              <a:gd name="T32" fmla="*/ 221 w 1236"/>
              <a:gd name="T33" fmla="*/ 1015 h 1236"/>
              <a:gd name="T34" fmla="*/ 257 w 1236"/>
              <a:gd name="T35" fmla="*/ 1030 h 1236"/>
              <a:gd name="T36" fmla="*/ 360 w 1236"/>
              <a:gd name="T37" fmla="*/ 1030 h 1236"/>
              <a:gd name="T38" fmla="*/ 397 w 1236"/>
              <a:gd name="T39" fmla="*/ 1015 h 1236"/>
              <a:gd name="T40" fmla="*/ 412 w 1236"/>
              <a:gd name="T41" fmla="*/ 979 h 1236"/>
              <a:gd name="T42" fmla="*/ 412 w 1236"/>
              <a:gd name="T43" fmla="*/ 721 h 1236"/>
              <a:gd name="T44" fmla="*/ 824 w 1236"/>
              <a:gd name="T45" fmla="*/ 721 h 1236"/>
              <a:gd name="T46" fmla="*/ 824 w 1236"/>
              <a:gd name="T47" fmla="*/ 979 h 1236"/>
              <a:gd name="T48" fmla="*/ 839 w 1236"/>
              <a:gd name="T49" fmla="*/ 1015 h 1236"/>
              <a:gd name="T50" fmla="*/ 876 w 1236"/>
              <a:gd name="T51" fmla="*/ 1030 h 1236"/>
              <a:gd name="T52" fmla="*/ 979 w 1236"/>
              <a:gd name="T53" fmla="*/ 1030 h 1236"/>
              <a:gd name="T54" fmla="*/ 1015 w 1236"/>
              <a:gd name="T55" fmla="*/ 1015 h 1236"/>
              <a:gd name="T56" fmla="*/ 1030 w 1236"/>
              <a:gd name="T57" fmla="*/ 979 h 1236"/>
              <a:gd name="T58" fmla="*/ 1236 w 1236"/>
              <a:gd name="T59" fmla="*/ 232 h 1236"/>
              <a:gd name="T60" fmla="*/ 1236 w 1236"/>
              <a:gd name="T61" fmla="*/ 1005 h 1236"/>
              <a:gd name="T62" fmla="*/ 1168 w 1236"/>
              <a:gd name="T63" fmla="*/ 1168 h 1236"/>
              <a:gd name="T64" fmla="*/ 1004 w 1236"/>
              <a:gd name="T65" fmla="*/ 1236 h 1236"/>
              <a:gd name="T66" fmla="*/ 232 w 1236"/>
              <a:gd name="T67" fmla="*/ 1236 h 1236"/>
              <a:gd name="T68" fmla="*/ 68 w 1236"/>
              <a:gd name="T69" fmla="*/ 1168 h 1236"/>
              <a:gd name="T70" fmla="*/ 0 w 1236"/>
              <a:gd name="T71" fmla="*/ 1005 h 1236"/>
              <a:gd name="T72" fmla="*/ 0 w 1236"/>
              <a:gd name="T73" fmla="*/ 232 h 1236"/>
              <a:gd name="T74" fmla="*/ 68 w 1236"/>
              <a:gd name="T75" fmla="*/ 68 h 1236"/>
              <a:gd name="T76" fmla="*/ 232 w 1236"/>
              <a:gd name="T77" fmla="*/ 0 h 1236"/>
              <a:gd name="T78" fmla="*/ 1004 w 1236"/>
              <a:gd name="T79" fmla="*/ 0 h 1236"/>
              <a:gd name="T80" fmla="*/ 1168 w 1236"/>
              <a:gd name="T81" fmla="*/ 68 h 1236"/>
              <a:gd name="T82" fmla="*/ 1236 w 1236"/>
              <a:gd name="T83" fmla="*/ 2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6" h="1236">
                <a:moveTo>
                  <a:pt x="1030" y="979"/>
                </a:moveTo>
                <a:lnTo>
                  <a:pt x="1030" y="257"/>
                </a:lnTo>
                <a:cubicBezTo>
                  <a:pt x="1030" y="244"/>
                  <a:pt x="1025" y="231"/>
                  <a:pt x="1015" y="221"/>
                </a:cubicBezTo>
                <a:cubicBezTo>
                  <a:pt x="1005" y="211"/>
                  <a:pt x="993" y="206"/>
                  <a:pt x="979" y="206"/>
                </a:cubicBezTo>
                <a:lnTo>
                  <a:pt x="876" y="206"/>
                </a:lnTo>
                <a:cubicBezTo>
                  <a:pt x="862" y="206"/>
                  <a:pt x="850" y="211"/>
                  <a:pt x="839" y="221"/>
                </a:cubicBezTo>
                <a:cubicBezTo>
                  <a:pt x="829" y="231"/>
                  <a:pt x="824" y="244"/>
                  <a:pt x="824" y="257"/>
                </a:cubicBezTo>
                <a:lnTo>
                  <a:pt x="824" y="515"/>
                </a:lnTo>
                <a:lnTo>
                  <a:pt x="412" y="515"/>
                </a:lnTo>
                <a:lnTo>
                  <a:pt x="412" y="257"/>
                </a:lnTo>
                <a:cubicBezTo>
                  <a:pt x="412" y="244"/>
                  <a:pt x="407" y="231"/>
                  <a:pt x="397" y="221"/>
                </a:cubicBezTo>
                <a:cubicBezTo>
                  <a:pt x="386" y="211"/>
                  <a:pt x="374" y="206"/>
                  <a:pt x="360" y="206"/>
                </a:cubicBezTo>
                <a:lnTo>
                  <a:pt x="257" y="206"/>
                </a:lnTo>
                <a:cubicBezTo>
                  <a:pt x="243" y="206"/>
                  <a:pt x="231" y="211"/>
                  <a:pt x="221" y="221"/>
                </a:cubicBezTo>
                <a:cubicBezTo>
                  <a:pt x="211" y="231"/>
                  <a:pt x="206" y="244"/>
                  <a:pt x="206" y="257"/>
                </a:cubicBezTo>
                <a:lnTo>
                  <a:pt x="206" y="979"/>
                </a:lnTo>
                <a:cubicBezTo>
                  <a:pt x="206" y="993"/>
                  <a:pt x="211" y="1005"/>
                  <a:pt x="221" y="1015"/>
                </a:cubicBezTo>
                <a:cubicBezTo>
                  <a:pt x="231" y="1025"/>
                  <a:pt x="243" y="1030"/>
                  <a:pt x="257" y="1030"/>
                </a:cubicBezTo>
                <a:lnTo>
                  <a:pt x="360" y="1030"/>
                </a:lnTo>
                <a:cubicBezTo>
                  <a:pt x="374" y="1030"/>
                  <a:pt x="386" y="1025"/>
                  <a:pt x="397" y="1015"/>
                </a:cubicBezTo>
                <a:cubicBezTo>
                  <a:pt x="407" y="1005"/>
                  <a:pt x="412" y="993"/>
                  <a:pt x="412" y="979"/>
                </a:cubicBezTo>
                <a:lnTo>
                  <a:pt x="412" y="721"/>
                </a:lnTo>
                <a:lnTo>
                  <a:pt x="824" y="721"/>
                </a:lnTo>
                <a:lnTo>
                  <a:pt x="824" y="979"/>
                </a:lnTo>
                <a:cubicBezTo>
                  <a:pt x="824" y="993"/>
                  <a:pt x="829" y="1005"/>
                  <a:pt x="839" y="1015"/>
                </a:cubicBezTo>
                <a:cubicBezTo>
                  <a:pt x="850" y="1025"/>
                  <a:pt x="862" y="1030"/>
                  <a:pt x="876" y="1030"/>
                </a:cubicBezTo>
                <a:lnTo>
                  <a:pt x="979" y="1030"/>
                </a:lnTo>
                <a:cubicBezTo>
                  <a:pt x="993" y="1030"/>
                  <a:pt x="1005" y="1025"/>
                  <a:pt x="1015" y="1015"/>
                </a:cubicBezTo>
                <a:cubicBezTo>
                  <a:pt x="1025" y="1005"/>
                  <a:pt x="1030" y="993"/>
                  <a:pt x="1030" y="979"/>
                </a:cubicBezTo>
                <a:close/>
                <a:moveTo>
                  <a:pt x="1236" y="232"/>
                </a:moveTo>
                <a:lnTo>
                  <a:pt x="1236" y="1005"/>
                </a:lnTo>
                <a:cubicBezTo>
                  <a:pt x="1236" y="1068"/>
                  <a:pt x="1214" y="1123"/>
                  <a:pt x="1168" y="1168"/>
                </a:cubicBezTo>
                <a:cubicBezTo>
                  <a:pt x="1123" y="1214"/>
                  <a:pt x="1068" y="1236"/>
                  <a:pt x="1004" y="1236"/>
                </a:cubicBezTo>
                <a:lnTo>
                  <a:pt x="232" y="1236"/>
                </a:lnTo>
                <a:cubicBezTo>
                  <a:pt x="168" y="1236"/>
                  <a:pt x="113" y="1214"/>
                  <a:pt x="68" y="1168"/>
                </a:cubicBezTo>
                <a:cubicBezTo>
                  <a:pt x="22" y="1123"/>
                  <a:pt x="0" y="1068"/>
                  <a:pt x="0" y="1005"/>
                </a:cubicBezTo>
                <a:lnTo>
                  <a:pt x="0" y="232"/>
                </a:lnTo>
                <a:cubicBezTo>
                  <a:pt x="0" y="168"/>
                  <a:pt x="22" y="113"/>
                  <a:pt x="68" y="68"/>
                </a:cubicBezTo>
                <a:cubicBezTo>
                  <a:pt x="113" y="23"/>
                  <a:pt x="168" y="0"/>
                  <a:pt x="232" y="0"/>
                </a:cubicBezTo>
                <a:lnTo>
                  <a:pt x="1004" y="0"/>
                </a:lnTo>
                <a:cubicBezTo>
                  <a:pt x="1068" y="0"/>
                  <a:pt x="1123" y="23"/>
                  <a:pt x="1168" y="68"/>
                </a:cubicBezTo>
                <a:cubicBezTo>
                  <a:pt x="1214" y="113"/>
                  <a:pt x="1236" y="168"/>
                  <a:pt x="1236"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0" name="+ Sign Icon"/>
          <p:cNvSpPr>
            <a:spLocks noChangeAspect="1" noEditPoints="1"/>
          </p:cNvSpPr>
          <p:nvPr/>
        </p:nvSpPr>
        <p:spPr bwMode="auto">
          <a:xfrm>
            <a:off x="1480600" y="5753654"/>
            <a:ext cx="266700" cy="266700"/>
          </a:xfrm>
          <a:custGeom>
            <a:avLst/>
            <a:gdLst>
              <a:gd name="T0" fmla="*/ 1030 w 1236"/>
              <a:gd name="T1" fmla="*/ 670 h 1236"/>
              <a:gd name="T2" fmla="*/ 1030 w 1236"/>
              <a:gd name="T3" fmla="*/ 567 h 1236"/>
              <a:gd name="T4" fmla="*/ 1015 w 1236"/>
              <a:gd name="T5" fmla="*/ 530 h 1236"/>
              <a:gd name="T6" fmla="*/ 978 w 1236"/>
              <a:gd name="T7" fmla="*/ 515 h 1236"/>
              <a:gd name="T8" fmla="*/ 721 w 1236"/>
              <a:gd name="T9" fmla="*/ 515 h 1236"/>
              <a:gd name="T10" fmla="*/ 721 w 1236"/>
              <a:gd name="T11" fmla="*/ 257 h 1236"/>
              <a:gd name="T12" fmla="*/ 706 w 1236"/>
              <a:gd name="T13" fmla="*/ 221 h 1236"/>
              <a:gd name="T14" fmla="*/ 669 w 1236"/>
              <a:gd name="T15" fmla="*/ 206 h 1236"/>
              <a:gd name="T16" fmla="*/ 566 w 1236"/>
              <a:gd name="T17" fmla="*/ 206 h 1236"/>
              <a:gd name="T18" fmla="*/ 530 w 1236"/>
              <a:gd name="T19" fmla="*/ 221 h 1236"/>
              <a:gd name="T20" fmla="*/ 515 w 1236"/>
              <a:gd name="T21" fmla="*/ 257 h 1236"/>
              <a:gd name="T22" fmla="*/ 515 w 1236"/>
              <a:gd name="T23" fmla="*/ 515 h 1236"/>
              <a:gd name="T24" fmla="*/ 257 w 1236"/>
              <a:gd name="T25" fmla="*/ 515 h 1236"/>
              <a:gd name="T26" fmla="*/ 221 w 1236"/>
              <a:gd name="T27" fmla="*/ 530 h 1236"/>
              <a:gd name="T28" fmla="*/ 206 w 1236"/>
              <a:gd name="T29" fmla="*/ 567 h 1236"/>
              <a:gd name="T30" fmla="*/ 206 w 1236"/>
              <a:gd name="T31" fmla="*/ 670 h 1236"/>
              <a:gd name="T32" fmla="*/ 221 w 1236"/>
              <a:gd name="T33" fmla="*/ 706 h 1236"/>
              <a:gd name="T34" fmla="*/ 257 w 1236"/>
              <a:gd name="T35" fmla="*/ 721 h 1236"/>
              <a:gd name="T36" fmla="*/ 515 w 1236"/>
              <a:gd name="T37" fmla="*/ 721 h 1236"/>
              <a:gd name="T38" fmla="*/ 515 w 1236"/>
              <a:gd name="T39" fmla="*/ 979 h 1236"/>
              <a:gd name="T40" fmla="*/ 530 w 1236"/>
              <a:gd name="T41" fmla="*/ 1015 h 1236"/>
              <a:gd name="T42" fmla="*/ 566 w 1236"/>
              <a:gd name="T43" fmla="*/ 1030 h 1236"/>
              <a:gd name="T44" fmla="*/ 669 w 1236"/>
              <a:gd name="T45" fmla="*/ 1030 h 1236"/>
              <a:gd name="T46" fmla="*/ 706 w 1236"/>
              <a:gd name="T47" fmla="*/ 1015 h 1236"/>
              <a:gd name="T48" fmla="*/ 721 w 1236"/>
              <a:gd name="T49" fmla="*/ 979 h 1236"/>
              <a:gd name="T50" fmla="*/ 721 w 1236"/>
              <a:gd name="T51" fmla="*/ 721 h 1236"/>
              <a:gd name="T52" fmla="*/ 978 w 1236"/>
              <a:gd name="T53" fmla="*/ 721 h 1236"/>
              <a:gd name="T54" fmla="*/ 1015 w 1236"/>
              <a:gd name="T55" fmla="*/ 706 h 1236"/>
              <a:gd name="T56" fmla="*/ 1030 w 1236"/>
              <a:gd name="T57" fmla="*/ 670 h 1236"/>
              <a:gd name="T58" fmla="*/ 1236 w 1236"/>
              <a:gd name="T59" fmla="*/ 232 h 1236"/>
              <a:gd name="T60" fmla="*/ 1236 w 1236"/>
              <a:gd name="T61" fmla="*/ 1005 h 1236"/>
              <a:gd name="T62" fmla="*/ 1168 w 1236"/>
              <a:gd name="T63" fmla="*/ 1168 h 1236"/>
              <a:gd name="T64" fmla="*/ 1004 w 1236"/>
              <a:gd name="T65" fmla="*/ 1236 h 1236"/>
              <a:gd name="T66" fmla="*/ 231 w 1236"/>
              <a:gd name="T67" fmla="*/ 1236 h 1236"/>
              <a:gd name="T68" fmla="*/ 68 w 1236"/>
              <a:gd name="T69" fmla="*/ 1168 h 1236"/>
              <a:gd name="T70" fmla="*/ 0 w 1236"/>
              <a:gd name="T71" fmla="*/ 1005 h 1236"/>
              <a:gd name="T72" fmla="*/ 0 w 1236"/>
              <a:gd name="T73" fmla="*/ 232 h 1236"/>
              <a:gd name="T74" fmla="*/ 68 w 1236"/>
              <a:gd name="T75" fmla="*/ 68 h 1236"/>
              <a:gd name="T76" fmla="*/ 231 w 1236"/>
              <a:gd name="T77" fmla="*/ 0 h 1236"/>
              <a:gd name="T78" fmla="*/ 1004 w 1236"/>
              <a:gd name="T79" fmla="*/ 0 h 1236"/>
              <a:gd name="T80" fmla="*/ 1168 w 1236"/>
              <a:gd name="T81" fmla="*/ 68 h 1236"/>
              <a:gd name="T82" fmla="*/ 1236 w 1236"/>
              <a:gd name="T83" fmla="*/ 2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6" h="1236">
                <a:moveTo>
                  <a:pt x="1030" y="670"/>
                </a:moveTo>
                <a:lnTo>
                  <a:pt x="1030" y="567"/>
                </a:lnTo>
                <a:cubicBezTo>
                  <a:pt x="1030" y="553"/>
                  <a:pt x="1025" y="541"/>
                  <a:pt x="1015" y="530"/>
                </a:cubicBezTo>
                <a:cubicBezTo>
                  <a:pt x="1005" y="520"/>
                  <a:pt x="992" y="515"/>
                  <a:pt x="978" y="515"/>
                </a:cubicBezTo>
                <a:lnTo>
                  <a:pt x="721" y="515"/>
                </a:lnTo>
                <a:lnTo>
                  <a:pt x="721" y="257"/>
                </a:lnTo>
                <a:cubicBezTo>
                  <a:pt x="721" y="244"/>
                  <a:pt x="716" y="231"/>
                  <a:pt x="706" y="221"/>
                </a:cubicBezTo>
                <a:cubicBezTo>
                  <a:pt x="695" y="211"/>
                  <a:pt x="683" y="206"/>
                  <a:pt x="669" y="206"/>
                </a:cubicBezTo>
                <a:lnTo>
                  <a:pt x="566" y="206"/>
                </a:lnTo>
                <a:cubicBezTo>
                  <a:pt x="552" y="206"/>
                  <a:pt x="540" y="211"/>
                  <a:pt x="530" y="221"/>
                </a:cubicBezTo>
                <a:cubicBezTo>
                  <a:pt x="520" y="231"/>
                  <a:pt x="515" y="244"/>
                  <a:pt x="515" y="257"/>
                </a:cubicBezTo>
                <a:lnTo>
                  <a:pt x="515" y="515"/>
                </a:lnTo>
                <a:lnTo>
                  <a:pt x="257" y="515"/>
                </a:lnTo>
                <a:cubicBezTo>
                  <a:pt x="243" y="515"/>
                  <a:pt x="231" y="520"/>
                  <a:pt x="221" y="530"/>
                </a:cubicBezTo>
                <a:cubicBezTo>
                  <a:pt x="211" y="541"/>
                  <a:pt x="206" y="553"/>
                  <a:pt x="206" y="567"/>
                </a:cubicBezTo>
                <a:lnTo>
                  <a:pt x="206" y="670"/>
                </a:lnTo>
                <a:cubicBezTo>
                  <a:pt x="206" y="684"/>
                  <a:pt x="211" y="696"/>
                  <a:pt x="221" y="706"/>
                </a:cubicBezTo>
                <a:cubicBezTo>
                  <a:pt x="231" y="716"/>
                  <a:pt x="243" y="721"/>
                  <a:pt x="257" y="721"/>
                </a:cubicBezTo>
                <a:lnTo>
                  <a:pt x="515" y="721"/>
                </a:lnTo>
                <a:lnTo>
                  <a:pt x="515" y="979"/>
                </a:lnTo>
                <a:cubicBezTo>
                  <a:pt x="515" y="993"/>
                  <a:pt x="520" y="1005"/>
                  <a:pt x="530" y="1015"/>
                </a:cubicBezTo>
                <a:cubicBezTo>
                  <a:pt x="540" y="1025"/>
                  <a:pt x="552" y="1030"/>
                  <a:pt x="566" y="1030"/>
                </a:cubicBezTo>
                <a:lnTo>
                  <a:pt x="669" y="1030"/>
                </a:lnTo>
                <a:cubicBezTo>
                  <a:pt x="683" y="1030"/>
                  <a:pt x="695" y="1025"/>
                  <a:pt x="706" y="1015"/>
                </a:cubicBezTo>
                <a:cubicBezTo>
                  <a:pt x="716" y="1005"/>
                  <a:pt x="721" y="993"/>
                  <a:pt x="721" y="979"/>
                </a:cubicBezTo>
                <a:lnTo>
                  <a:pt x="721" y="721"/>
                </a:lnTo>
                <a:lnTo>
                  <a:pt x="978" y="721"/>
                </a:lnTo>
                <a:cubicBezTo>
                  <a:pt x="992" y="721"/>
                  <a:pt x="1005" y="716"/>
                  <a:pt x="1015" y="706"/>
                </a:cubicBezTo>
                <a:cubicBezTo>
                  <a:pt x="1025" y="696"/>
                  <a:pt x="1030" y="684"/>
                  <a:pt x="1030" y="670"/>
                </a:cubicBezTo>
                <a:close/>
                <a:moveTo>
                  <a:pt x="1236" y="232"/>
                </a:moveTo>
                <a:lnTo>
                  <a:pt x="1236" y="1005"/>
                </a:lnTo>
                <a:cubicBezTo>
                  <a:pt x="1236" y="1068"/>
                  <a:pt x="1213" y="1123"/>
                  <a:pt x="1168" y="1168"/>
                </a:cubicBezTo>
                <a:cubicBezTo>
                  <a:pt x="1123" y="1214"/>
                  <a:pt x="1068" y="1236"/>
                  <a:pt x="1004" y="1236"/>
                </a:cubicBezTo>
                <a:lnTo>
                  <a:pt x="231" y="1236"/>
                </a:lnTo>
                <a:cubicBezTo>
                  <a:pt x="168" y="1236"/>
                  <a:pt x="113" y="1214"/>
                  <a:pt x="68" y="1168"/>
                </a:cubicBezTo>
                <a:cubicBezTo>
                  <a:pt x="22" y="1123"/>
                  <a:pt x="0" y="1068"/>
                  <a:pt x="0" y="1005"/>
                </a:cubicBezTo>
                <a:lnTo>
                  <a:pt x="0" y="232"/>
                </a:lnTo>
                <a:cubicBezTo>
                  <a:pt x="0" y="168"/>
                  <a:pt x="22" y="113"/>
                  <a:pt x="68" y="68"/>
                </a:cubicBezTo>
                <a:cubicBezTo>
                  <a:pt x="113" y="23"/>
                  <a:pt x="168" y="0"/>
                  <a:pt x="231" y="0"/>
                </a:cubicBezTo>
                <a:lnTo>
                  <a:pt x="1004" y="0"/>
                </a:lnTo>
                <a:cubicBezTo>
                  <a:pt x="1068" y="0"/>
                  <a:pt x="1123" y="23"/>
                  <a:pt x="1168" y="68"/>
                </a:cubicBezTo>
                <a:cubicBezTo>
                  <a:pt x="1213" y="113"/>
                  <a:pt x="1236" y="168"/>
                  <a:pt x="1236"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1" name="Double Angle Left Icon"/>
          <p:cNvSpPr>
            <a:spLocks noChangeAspect="1" noEditPoints="1"/>
          </p:cNvSpPr>
          <p:nvPr/>
        </p:nvSpPr>
        <p:spPr bwMode="auto">
          <a:xfrm>
            <a:off x="1964416" y="5800485"/>
            <a:ext cx="168275" cy="173038"/>
          </a:xfrm>
          <a:custGeom>
            <a:avLst/>
            <a:gdLst>
              <a:gd name="T0" fmla="*/ 468 w 777"/>
              <a:gd name="T1" fmla="*/ 737 h 804"/>
              <a:gd name="T2" fmla="*/ 460 w 777"/>
              <a:gd name="T3" fmla="*/ 756 h 804"/>
              <a:gd name="T4" fmla="*/ 420 w 777"/>
              <a:gd name="T5" fmla="*/ 796 h 804"/>
              <a:gd name="T6" fmla="*/ 402 w 777"/>
              <a:gd name="T7" fmla="*/ 804 h 804"/>
              <a:gd name="T8" fmla="*/ 383 w 777"/>
              <a:gd name="T9" fmla="*/ 796 h 804"/>
              <a:gd name="T10" fmla="*/ 8 w 777"/>
              <a:gd name="T11" fmla="*/ 421 h 804"/>
              <a:gd name="T12" fmla="*/ 0 w 777"/>
              <a:gd name="T13" fmla="*/ 402 h 804"/>
              <a:gd name="T14" fmla="*/ 8 w 777"/>
              <a:gd name="T15" fmla="*/ 384 h 804"/>
              <a:gd name="T16" fmla="*/ 383 w 777"/>
              <a:gd name="T17" fmla="*/ 8 h 804"/>
              <a:gd name="T18" fmla="*/ 402 w 777"/>
              <a:gd name="T19" fmla="*/ 0 h 804"/>
              <a:gd name="T20" fmla="*/ 420 w 777"/>
              <a:gd name="T21" fmla="*/ 8 h 804"/>
              <a:gd name="T22" fmla="*/ 460 w 777"/>
              <a:gd name="T23" fmla="*/ 49 h 804"/>
              <a:gd name="T24" fmla="*/ 468 w 777"/>
              <a:gd name="T25" fmla="*/ 67 h 804"/>
              <a:gd name="T26" fmla="*/ 460 w 777"/>
              <a:gd name="T27" fmla="*/ 86 h 804"/>
              <a:gd name="T28" fmla="*/ 144 w 777"/>
              <a:gd name="T29" fmla="*/ 402 h 804"/>
              <a:gd name="T30" fmla="*/ 460 w 777"/>
              <a:gd name="T31" fmla="*/ 719 h 804"/>
              <a:gd name="T32" fmla="*/ 468 w 777"/>
              <a:gd name="T33" fmla="*/ 737 h 804"/>
              <a:gd name="T34" fmla="*/ 777 w 777"/>
              <a:gd name="T35" fmla="*/ 737 h 804"/>
              <a:gd name="T36" fmla="*/ 769 w 777"/>
              <a:gd name="T37" fmla="*/ 756 h 804"/>
              <a:gd name="T38" fmla="*/ 729 w 777"/>
              <a:gd name="T39" fmla="*/ 796 h 804"/>
              <a:gd name="T40" fmla="*/ 711 w 777"/>
              <a:gd name="T41" fmla="*/ 804 h 804"/>
              <a:gd name="T42" fmla="*/ 692 w 777"/>
              <a:gd name="T43" fmla="*/ 796 h 804"/>
              <a:gd name="T44" fmla="*/ 317 w 777"/>
              <a:gd name="T45" fmla="*/ 421 h 804"/>
              <a:gd name="T46" fmla="*/ 309 w 777"/>
              <a:gd name="T47" fmla="*/ 402 h 804"/>
              <a:gd name="T48" fmla="*/ 317 w 777"/>
              <a:gd name="T49" fmla="*/ 384 h 804"/>
              <a:gd name="T50" fmla="*/ 692 w 777"/>
              <a:gd name="T51" fmla="*/ 8 h 804"/>
              <a:gd name="T52" fmla="*/ 711 w 777"/>
              <a:gd name="T53" fmla="*/ 0 h 804"/>
              <a:gd name="T54" fmla="*/ 729 w 777"/>
              <a:gd name="T55" fmla="*/ 8 h 804"/>
              <a:gd name="T56" fmla="*/ 769 w 777"/>
              <a:gd name="T57" fmla="*/ 49 h 804"/>
              <a:gd name="T58" fmla="*/ 777 w 777"/>
              <a:gd name="T59" fmla="*/ 67 h 804"/>
              <a:gd name="T60" fmla="*/ 769 w 777"/>
              <a:gd name="T61" fmla="*/ 86 h 804"/>
              <a:gd name="T62" fmla="*/ 453 w 777"/>
              <a:gd name="T63" fmla="*/ 402 h 804"/>
              <a:gd name="T64" fmla="*/ 769 w 777"/>
              <a:gd name="T65" fmla="*/ 719 h 804"/>
              <a:gd name="T66" fmla="*/ 777 w 777"/>
              <a:gd name="T67" fmla="*/ 737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7" h="804">
                <a:moveTo>
                  <a:pt x="468" y="737"/>
                </a:moveTo>
                <a:cubicBezTo>
                  <a:pt x="468" y="744"/>
                  <a:pt x="466" y="750"/>
                  <a:pt x="460" y="756"/>
                </a:cubicBezTo>
                <a:lnTo>
                  <a:pt x="420" y="796"/>
                </a:lnTo>
                <a:cubicBezTo>
                  <a:pt x="415" y="801"/>
                  <a:pt x="408" y="804"/>
                  <a:pt x="402" y="804"/>
                </a:cubicBezTo>
                <a:cubicBezTo>
                  <a:pt x="395" y="804"/>
                  <a:pt x="388" y="801"/>
                  <a:pt x="383" y="796"/>
                </a:cubicBezTo>
                <a:lnTo>
                  <a:pt x="8" y="421"/>
                </a:lnTo>
                <a:cubicBezTo>
                  <a:pt x="2" y="415"/>
                  <a:pt x="0" y="409"/>
                  <a:pt x="0" y="402"/>
                </a:cubicBezTo>
                <a:cubicBezTo>
                  <a:pt x="0" y="395"/>
                  <a:pt x="2" y="389"/>
                  <a:pt x="8" y="384"/>
                </a:cubicBezTo>
                <a:lnTo>
                  <a:pt x="383" y="8"/>
                </a:lnTo>
                <a:cubicBezTo>
                  <a:pt x="388" y="3"/>
                  <a:pt x="395" y="0"/>
                  <a:pt x="402" y="0"/>
                </a:cubicBezTo>
                <a:cubicBezTo>
                  <a:pt x="408" y="0"/>
                  <a:pt x="415" y="3"/>
                  <a:pt x="420" y="8"/>
                </a:cubicBezTo>
                <a:lnTo>
                  <a:pt x="460" y="49"/>
                </a:lnTo>
                <a:cubicBezTo>
                  <a:pt x="466" y="54"/>
                  <a:pt x="468" y="60"/>
                  <a:pt x="468" y="67"/>
                </a:cubicBezTo>
                <a:cubicBezTo>
                  <a:pt x="468" y="74"/>
                  <a:pt x="466" y="80"/>
                  <a:pt x="460" y="86"/>
                </a:cubicBezTo>
                <a:lnTo>
                  <a:pt x="144" y="402"/>
                </a:lnTo>
                <a:lnTo>
                  <a:pt x="460" y="719"/>
                </a:lnTo>
                <a:cubicBezTo>
                  <a:pt x="466" y="724"/>
                  <a:pt x="468" y="730"/>
                  <a:pt x="468" y="737"/>
                </a:cubicBezTo>
                <a:close/>
                <a:moveTo>
                  <a:pt x="777" y="737"/>
                </a:moveTo>
                <a:cubicBezTo>
                  <a:pt x="777" y="744"/>
                  <a:pt x="775" y="750"/>
                  <a:pt x="769" y="756"/>
                </a:cubicBezTo>
                <a:lnTo>
                  <a:pt x="729" y="796"/>
                </a:lnTo>
                <a:cubicBezTo>
                  <a:pt x="724" y="801"/>
                  <a:pt x="718" y="804"/>
                  <a:pt x="711" y="804"/>
                </a:cubicBezTo>
                <a:cubicBezTo>
                  <a:pt x="704" y="804"/>
                  <a:pt x="697" y="801"/>
                  <a:pt x="692" y="796"/>
                </a:cubicBezTo>
                <a:lnTo>
                  <a:pt x="317" y="421"/>
                </a:lnTo>
                <a:cubicBezTo>
                  <a:pt x="312" y="415"/>
                  <a:pt x="309" y="409"/>
                  <a:pt x="309" y="402"/>
                </a:cubicBezTo>
                <a:cubicBezTo>
                  <a:pt x="309" y="395"/>
                  <a:pt x="312" y="389"/>
                  <a:pt x="317" y="384"/>
                </a:cubicBezTo>
                <a:lnTo>
                  <a:pt x="692" y="8"/>
                </a:lnTo>
                <a:cubicBezTo>
                  <a:pt x="697" y="3"/>
                  <a:pt x="704" y="0"/>
                  <a:pt x="711" y="0"/>
                </a:cubicBezTo>
                <a:cubicBezTo>
                  <a:pt x="718" y="0"/>
                  <a:pt x="724" y="3"/>
                  <a:pt x="729" y="8"/>
                </a:cubicBezTo>
                <a:lnTo>
                  <a:pt x="769" y="49"/>
                </a:lnTo>
                <a:cubicBezTo>
                  <a:pt x="775" y="54"/>
                  <a:pt x="777" y="60"/>
                  <a:pt x="777" y="67"/>
                </a:cubicBezTo>
                <a:cubicBezTo>
                  <a:pt x="777" y="74"/>
                  <a:pt x="775" y="80"/>
                  <a:pt x="769" y="86"/>
                </a:cubicBezTo>
                <a:lnTo>
                  <a:pt x="453" y="402"/>
                </a:lnTo>
                <a:lnTo>
                  <a:pt x="769" y="719"/>
                </a:lnTo>
                <a:cubicBezTo>
                  <a:pt x="775" y="724"/>
                  <a:pt x="777" y="730"/>
                  <a:pt x="777" y="73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2" name="Double Angle Right Icon"/>
          <p:cNvSpPr>
            <a:spLocks noChangeAspect="1" noEditPoints="1"/>
          </p:cNvSpPr>
          <p:nvPr/>
        </p:nvSpPr>
        <p:spPr bwMode="auto">
          <a:xfrm>
            <a:off x="2399019" y="5800485"/>
            <a:ext cx="168275" cy="173038"/>
          </a:xfrm>
          <a:custGeom>
            <a:avLst/>
            <a:gdLst>
              <a:gd name="T0" fmla="*/ 468 w 777"/>
              <a:gd name="T1" fmla="*/ 402 h 804"/>
              <a:gd name="T2" fmla="*/ 460 w 777"/>
              <a:gd name="T3" fmla="*/ 421 h 804"/>
              <a:gd name="T4" fmla="*/ 85 w 777"/>
              <a:gd name="T5" fmla="*/ 796 h 804"/>
              <a:gd name="T6" fmla="*/ 66 w 777"/>
              <a:gd name="T7" fmla="*/ 804 h 804"/>
              <a:gd name="T8" fmla="*/ 48 w 777"/>
              <a:gd name="T9" fmla="*/ 796 h 804"/>
              <a:gd name="T10" fmla="*/ 8 w 777"/>
              <a:gd name="T11" fmla="*/ 756 h 804"/>
              <a:gd name="T12" fmla="*/ 0 w 777"/>
              <a:gd name="T13" fmla="*/ 737 h 804"/>
              <a:gd name="T14" fmla="*/ 8 w 777"/>
              <a:gd name="T15" fmla="*/ 719 h 804"/>
              <a:gd name="T16" fmla="*/ 324 w 777"/>
              <a:gd name="T17" fmla="*/ 402 h 804"/>
              <a:gd name="T18" fmla="*/ 8 w 777"/>
              <a:gd name="T19" fmla="*/ 86 h 804"/>
              <a:gd name="T20" fmla="*/ 0 w 777"/>
              <a:gd name="T21" fmla="*/ 67 h 804"/>
              <a:gd name="T22" fmla="*/ 8 w 777"/>
              <a:gd name="T23" fmla="*/ 49 h 804"/>
              <a:gd name="T24" fmla="*/ 48 w 777"/>
              <a:gd name="T25" fmla="*/ 8 h 804"/>
              <a:gd name="T26" fmla="*/ 66 w 777"/>
              <a:gd name="T27" fmla="*/ 0 h 804"/>
              <a:gd name="T28" fmla="*/ 85 w 777"/>
              <a:gd name="T29" fmla="*/ 8 h 804"/>
              <a:gd name="T30" fmla="*/ 460 w 777"/>
              <a:gd name="T31" fmla="*/ 384 h 804"/>
              <a:gd name="T32" fmla="*/ 468 w 777"/>
              <a:gd name="T33" fmla="*/ 402 h 804"/>
              <a:gd name="T34" fmla="*/ 777 w 777"/>
              <a:gd name="T35" fmla="*/ 402 h 804"/>
              <a:gd name="T36" fmla="*/ 769 w 777"/>
              <a:gd name="T37" fmla="*/ 421 h 804"/>
              <a:gd name="T38" fmla="*/ 394 w 777"/>
              <a:gd name="T39" fmla="*/ 796 h 804"/>
              <a:gd name="T40" fmla="*/ 375 w 777"/>
              <a:gd name="T41" fmla="*/ 804 h 804"/>
              <a:gd name="T42" fmla="*/ 357 w 777"/>
              <a:gd name="T43" fmla="*/ 796 h 804"/>
              <a:gd name="T44" fmla="*/ 317 w 777"/>
              <a:gd name="T45" fmla="*/ 756 h 804"/>
              <a:gd name="T46" fmla="*/ 309 w 777"/>
              <a:gd name="T47" fmla="*/ 737 h 804"/>
              <a:gd name="T48" fmla="*/ 317 w 777"/>
              <a:gd name="T49" fmla="*/ 719 h 804"/>
              <a:gd name="T50" fmla="*/ 633 w 777"/>
              <a:gd name="T51" fmla="*/ 402 h 804"/>
              <a:gd name="T52" fmla="*/ 317 w 777"/>
              <a:gd name="T53" fmla="*/ 86 h 804"/>
              <a:gd name="T54" fmla="*/ 309 w 777"/>
              <a:gd name="T55" fmla="*/ 67 h 804"/>
              <a:gd name="T56" fmla="*/ 317 w 777"/>
              <a:gd name="T57" fmla="*/ 49 h 804"/>
              <a:gd name="T58" fmla="*/ 357 w 777"/>
              <a:gd name="T59" fmla="*/ 8 h 804"/>
              <a:gd name="T60" fmla="*/ 375 w 777"/>
              <a:gd name="T61" fmla="*/ 0 h 804"/>
              <a:gd name="T62" fmla="*/ 394 w 777"/>
              <a:gd name="T63" fmla="*/ 8 h 804"/>
              <a:gd name="T64" fmla="*/ 769 w 777"/>
              <a:gd name="T65" fmla="*/ 384 h 804"/>
              <a:gd name="T66" fmla="*/ 777 w 777"/>
              <a:gd name="T67" fmla="*/ 402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7" h="804">
                <a:moveTo>
                  <a:pt x="468" y="402"/>
                </a:moveTo>
                <a:cubicBezTo>
                  <a:pt x="468" y="409"/>
                  <a:pt x="465" y="415"/>
                  <a:pt x="460" y="421"/>
                </a:cubicBezTo>
                <a:lnTo>
                  <a:pt x="85" y="796"/>
                </a:lnTo>
                <a:cubicBezTo>
                  <a:pt x="80" y="801"/>
                  <a:pt x="73" y="804"/>
                  <a:pt x="66" y="804"/>
                </a:cubicBezTo>
                <a:cubicBezTo>
                  <a:pt x="59" y="804"/>
                  <a:pt x="53" y="801"/>
                  <a:pt x="48" y="796"/>
                </a:cubicBezTo>
                <a:lnTo>
                  <a:pt x="8" y="756"/>
                </a:lnTo>
                <a:cubicBezTo>
                  <a:pt x="2" y="750"/>
                  <a:pt x="0" y="744"/>
                  <a:pt x="0" y="737"/>
                </a:cubicBezTo>
                <a:cubicBezTo>
                  <a:pt x="0" y="730"/>
                  <a:pt x="2" y="724"/>
                  <a:pt x="8" y="719"/>
                </a:cubicBezTo>
                <a:lnTo>
                  <a:pt x="324" y="402"/>
                </a:lnTo>
                <a:lnTo>
                  <a:pt x="8" y="86"/>
                </a:lnTo>
                <a:cubicBezTo>
                  <a:pt x="2" y="80"/>
                  <a:pt x="0" y="74"/>
                  <a:pt x="0" y="67"/>
                </a:cubicBezTo>
                <a:cubicBezTo>
                  <a:pt x="0" y="60"/>
                  <a:pt x="2" y="54"/>
                  <a:pt x="8" y="49"/>
                </a:cubicBezTo>
                <a:lnTo>
                  <a:pt x="48" y="8"/>
                </a:lnTo>
                <a:cubicBezTo>
                  <a:pt x="53" y="3"/>
                  <a:pt x="59" y="0"/>
                  <a:pt x="66" y="0"/>
                </a:cubicBezTo>
                <a:cubicBezTo>
                  <a:pt x="73" y="0"/>
                  <a:pt x="80" y="3"/>
                  <a:pt x="85" y="8"/>
                </a:cubicBezTo>
                <a:lnTo>
                  <a:pt x="460" y="384"/>
                </a:lnTo>
                <a:cubicBezTo>
                  <a:pt x="465" y="389"/>
                  <a:pt x="468" y="395"/>
                  <a:pt x="468" y="402"/>
                </a:cubicBezTo>
                <a:close/>
                <a:moveTo>
                  <a:pt x="777" y="402"/>
                </a:moveTo>
                <a:cubicBezTo>
                  <a:pt x="777" y="409"/>
                  <a:pt x="775" y="415"/>
                  <a:pt x="769" y="421"/>
                </a:cubicBezTo>
                <a:lnTo>
                  <a:pt x="394" y="796"/>
                </a:lnTo>
                <a:cubicBezTo>
                  <a:pt x="389" y="801"/>
                  <a:pt x="382" y="804"/>
                  <a:pt x="375" y="804"/>
                </a:cubicBezTo>
                <a:cubicBezTo>
                  <a:pt x="369" y="804"/>
                  <a:pt x="362" y="801"/>
                  <a:pt x="357" y="796"/>
                </a:cubicBezTo>
                <a:lnTo>
                  <a:pt x="317" y="756"/>
                </a:lnTo>
                <a:cubicBezTo>
                  <a:pt x="311" y="750"/>
                  <a:pt x="309" y="744"/>
                  <a:pt x="309" y="737"/>
                </a:cubicBezTo>
                <a:cubicBezTo>
                  <a:pt x="309" y="730"/>
                  <a:pt x="311" y="724"/>
                  <a:pt x="317" y="719"/>
                </a:cubicBezTo>
                <a:lnTo>
                  <a:pt x="633" y="402"/>
                </a:lnTo>
                <a:lnTo>
                  <a:pt x="317" y="86"/>
                </a:lnTo>
                <a:cubicBezTo>
                  <a:pt x="311" y="80"/>
                  <a:pt x="309" y="74"/>
                  <a:pt x="309" y="67"/>
                </a:cubicBezTo>
                <a:cubicBezTo>
                  <a:pt x="309" y="60"/>
                  <a:pt x="311" y="54"/>
                  <a:pt x="317" y="49"/>
                </a:cubicBezTo>
                <a:lnTo>
                  <a:pt x="357" y="8"/>
                </a:lnTo>
                <a:cubicBezTo>
                  <a:pt x="362" y="3"/>
                  <a:pt x="369" y="0"/>
                  <a:pt x="375" y="0"/>
                </a:cubicBezTo>
                <a:cubicBezTo>
                  <a:pt x="382" y="0"/>
                  <a:pt x="389" y="3"/>
                  <a:pt x="394" y="8"/>
                </a:cubicBezTo>
                <a:lnTo>
                  <a:pt x="769" y="384"/>
                </a:lnTo>
                <a:cubicBezTo>
                  <a:pt x="775" y="389"/>
                  <a:pt x="777" y="395"/>
                  <a:pt x="777"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233" name="Double Angle Up Icon"/>
          <p:cNvSpPr>
            <a:spLocks noChangeAspect="1" noEditPoints="1"/>
          </p:cNvSpPr>
          <p:nvPr/>
        </p:nvSpPr>
        <p:spPr bwMode="auto">
          <a:xfrm>
            <a:off x="2831241" y="5802867"/>
            <a:ext cx="173037" cy="168275"/>
          </a:xfrm>
          <a:custGeom>
            <a:avLst/>
            <a:gdLst>
              <a:gd name="T0" fmla="*/ 803 w 803"/>
              <a:gd name="T1" fmla="*/ 711 h 778"/>
              <a:gd name="T2" fmla="*/ 795 w 803"/>
              <a:gd name="T3" fmla="*/ 730 h 778"/>
              <a:gd name="T4" fmla="*/ 755 w 803"/>
              <a:gd name="T5" fmla="*/ 770 h 778"/>
              <a:gd name="T6" fmla="*/ 736 w 803"/>
              <a:gd name="T7" fmla="*/ 778 h 778"/>
              <a:gd name="T8" fmla="*/ 718 w 803"/>
              <a:gd name="T9" fmla="*/ 770 h 778"/>
              <a:gd name="T10" fmla="*/ 401 w 803"/>
              <a:gd name="T11" fmla="*/ 454 h 778"/>
              <a:gd name="T12" fmla="*/ 85 w 803"/>
              <a:gd name="T13" fmla="*/ 770 h 778"/>
              <a:gd name="T14" fmla="*/ 67 w 803"/>
              <a:gd name="T15" fmla="*/ 778 h 778"/>
              <a:gd name="T16" fmla="*/ 48 w 803"/>
              <a:gd name="T17" fmla="*/ 770 h 778"/>
              <a:gd name="T18" fmla="*/ 8 w 803"/>
              <a:gd name="T19" fmla="*/ 730 h 778"/>
              <a:gd name="T20" fmla="*/ 0 w 803"/>
              <a:gd name="T21" fmla="*/ 711 h 778"/>
              <a:gd name="T22" fmla="*/ 8 w 803"/>
              <a:gd name="T23" fmla="*/ 693 h 778"/>
              <a:gd name="T24" fmla="*/ 383 w 803"/>
              <a:gd name="T25" fmla="*/ 318 h 778"/>
              <a:gd name="T26" fmla="*/ 401 w 803"/>
              <a:gd name="T27" fmla="*/ 310 h 778"/>
              <a:gd name="T28" fmla="*/ 420 w 803"/>
              <a:gd name="T29" fmla="*/ 318 h 778"/>
              <a:gd name="T30" fmla="*/ 795 w 803"/>
              <a:gd name="T31" fmla="*/ 693 h 778"/>
              <a:gd name="T32" fmla="*/ 803 w 803"/>
              <a:gd name="T33" fmla="*/ 711 h 778"/>
              <a:gd name="T34" fmla="*/ 803 w 803"/>
              <a:gd name="T35" fmla="*/ 402 h 778"/>
              <a:gd name="T36" fmla="*/ 795 w 803"/>
              <a:gd name="T37" fmla="*/ 421 h 778"/>
              <a:gd name="T38" fmla="*/ 755 w 803"/>
              <a:gd name="T39" fmla="*/ 461 h 778"/>
              <a:gd name="T40" fmla="*/ 736 w 803"/>
              <a:gd name="T41" fmla="*/ 469 h 778"/>
              <a:gd name="T42" fmla="*/ 718 w 803"/>
              <a:gd name="T43" fmla="*/ 461 h 778"/>
              <a:gd name="T44" fmla="*/ 401 w 803"/>
              <a:gd name="T45" fmla="*/ 144 h 778"/>
              <a:gd name="T46" fmla="*/ 85 w 803"/>
              <a:gd name="T47" fmla="*/ 461 h 778"/>
              <a:gd name="T48" fmla="*/ 67 w 803"/>
              <a:gd name="T49" fmla="*/ 469 h 778"/>
              <a:gd name="T50" fmla="*/ 48 w 803"/>
              <a:gd name="T51" fmla="*/ 461 h 778"/>
              <a:gd name="T52" fmla="*/ 8 w 803"/>
              <a:gd name="T53" fmla="*/ 421 h 778"/>
              <a:gd name="T54" fmla="*/ 0 w 803"/>
              <a:gd name="T55" fmla="*/ 402 h 778"/>
              <a:gd name="T56" fmla="*/ 8 w 803"/>
              <a:gd name="T57" fmla="*/ 384 h 778"/>
              <a:gd name="T58" fmla="*/ 383 w 803"/>
              <a:gd name="T59" fmla="*/ 8 h 778"/>
              <a:gd name="T60" fmla="*/ 401 w 803"/>
              <a:gd name="T61" fmla="*/ 0 h 778"/>
              <a:gd name="T62" fmla="*/ 420 w 803"/>
              <a:gd name="T63" fmla="*/ 8 h 778"/>
              <a:gd name="T64" fmla="*/ 795 w 803"/>
              <a:gd name="T65" fmla="*/ 384 h 778"/>
              <a:gd name="T66" fmla="*/ 803 w 803"/>
              <a:gd name="T67" fmla="*/ 402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03" h="778">
                <a:moveTo>
                  <a:pt x="803" y="711"/>
                </a:moveTo>
                <a:cubicBezTo>
                  <a:pt x="803" y="718"/>
                  <a:pt x="800" y="724"/>
                  <a:pt x="795" y="730"/>
                </a:cubicBezTo>
                <a:lnTo>
                  <a:pt x="755" y="770"/>
                </a:lnTo>
                <a:cubicBezTo>
                  <a:pt x="749" y="775"/>
                  <a:pt x="743" y="778"/>
                  <a:pt x="736" y="778"/>
                </a:cubicBezTo>
                <a:cubicBezTo>
                  <a:pt x="729" y="778"/>
                  <a:pt x="723" y="775"/>
                  <a:pt x="718" y="770"/>
                </a:cubicBezTo>
                <a:lnTo>
                  <a:pt x="401" y="454"/>
                </a:lnTo>
                <a:lnTo>
                  <a:pt x="85" y="770"/>
                </a:lnTo>
                <a:cubicBezTo>
                  <a:pt x="80" y="775"/>
                  <a:pt x="74" y="778"/>
                  <a:pt x="67" y="778"/>
                </a:cubicBezTo>
                <a:cubicBezTo>
                  <a:pt x="60" y="778"/>
                  <a:pt x="53" y="775"/>
                  <a:pt x="48" y="770"/>
                </a:cubicBezTo>
                <a:lnTo>
                  <a:pt x="8" y="730"/>
                </a:lnTo>
                <a:cubicBezTo>
                  <a:pt x="2" y="724"/>
                  <a:pt x="0" y="718"/>
                  <a:pt x="0" y="711"/>
                </a:cubicBezTo>
                <a:cubicBezTo>
                  <a:pt x="0" y="704"/>
                  <a:pt x="2" y="698"/>
                  <a:pt x="8" y="693"/>
                </a:cubicBezTo>
                <a:lnTo>
                  <a:pt x="383" y="318"/>
                </a:lnTo>
                <a:cubicBezTo>
                  <a:pt x="388" y="312"/>
                  <a:pt x="394" y="310"/>
                  <a:pt x="401" y="310"/>
                </a:cubicBezTo>
                <a:cubicBezTo>
                  <a:pt x="408" y="310"/>
                  <a:pt x="415" y="312"/>
                  <a:pt x="420" y="318"/>
                </a:cubicBezTo>
                <a:lnTo>
                  <a:pt x="795" y="693"/>
                </a:lnTo>
                <a:cubicBezTo>
                  <a:pt x="800" y="698"/>
                  <a:pt x="803" y="704"/>
                  <a:pt x="803" y="711"/>
                </a:cubicBezTo>
                <a:close/>
                <a:moveTo>
                  <a:pt x="803" y="402"/>
                </a:moveTo>
                <a:cubicBezTo>
                  <a:pt x="803" y="409"/>
                  <a:pt x="800" y="415"/>
                  <a:pt x="795" y="421"/>
                </a:cubicBezTo>
                <a:lnTo>
                  <a:pt x="755" y="461"/>
                </a:lnTo>
                <a:cubicBezTo>
                  <a:pt x="749" y="466"/>
                  <a:pt x="743" y="469"/>
                  <a:pt x="736" y="469"/>
                </a:cubicBezTo>
                <a:cubicBezTo>
                  <a:pt x="729" y="469"/>
                  <a:pt x="723" y="466"/>
                  <a:pt x="718" y="461"/>
                </a:cubicBezTo>
                <a:lnTo>
                  <a:pt x="401" y="144"/>
                </a:lnTo>
                <a:lnTo>
                  <a:pt x="85" y="461"/>
                </a:lnTo>
                <a:cubicBezTo>
                  <a:pt x="80" y="466"/>
                  <a:pt x="74" y="469"/>
                  <a:pt x="67" y="469"/>
                </a:cubicBezTo>
                <a:cubicBezTo>
                  <a:pt x="60" y="469"/>
                  <a:pt x="53" y="466"/>
                  <a:pt x="48" y="461"/>
                </a:cubicBezTo>
                <a:lnTo>
                  <a:pt x="8" y="421"/>
                </a:lnTo>
                <a:cubicBezTo>
                  <a:pt x="2" y="415"/>
                  <a:pt x="0" y="409"/>
                  <a:pt x="0" y="402"/>
                </a:cubicBezTo>
                <a:cubicBezTo>
                  <a:pt x="0" y="395"/>
                  <a:pt x="2" y="389"/>
                  <a:pt x="8" y="384"/>
                </a:cubicBezTo>
                <a:lnTo>
                  <a:pt x="383" y="8"/>
                </a:lnTo>
                <a:cubicBezTo>
                  <a:pt x="388" y="3"/>
                  <a:pt x="394" y="0"/>
                  <a:pt x="401" y="0"/>
                </a:cubicBezTo>
                <a:cubicBezTo>
                  <a:pt x="408" y="0"/>
                  <a:pt x="415" y="3"/>
                  <a:pt x="420" y="8"/>
                </a:cubicBezTo>
                <a:lnTo>
                  <a:pt x="795" y="384"/>
                </a:lnTo>
                <a:cubicBezTo>
                  <a:pt x="800" y="389"/>
                  <a:pt x="803" y="395"/>
                  <a:pt x="803"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4" name="Double Angle Down Icon"/>
          <p:cNvSpPr>
            <a:spLocks noChangeAspect="1" noEditPoints="1"/>
          </p:cNvSpPr>
          <p:nvPr/>
        </p:nvSpPr>
        <p:spPr bwMode="auto">
          <a:xfrm>
            <a:off x="3265843" y="5802867"/>
            <a:ext cx="174625" cy="168275"/>
          </a:xfrm>
          <a:custGeom>
            <a:avLst/>
            <a:gdLst>
              <a:gd name="T0" fmla="*/ 804 w 804"/>
              <a:gd name="T1" fmla="*/ 376 h 778"/>
              <a:gd name="T2" fmla="*/ 796 w 804"/>
              <a:gd name="T3" fmla="*/ 395 h 778"/>
              <a:gd name="T4" fmla="*/ 421 w 804"/>
              <a:gd name="T5" fmla="*/ 770 h 778"/>
              <a:gd name="T6" fmla="*/ 402 w 804"/>
              <a:gd name="T7" fmla="*/ 778 h 778"/>
              <a:gd name="T8" fmla="*/ 384 w 804"/>
              <a:gd name="T9" fmla="*/ 770 h 778"/>
              <a:gd name="T10" fmla="*/ 9 w 804"/>
              <a:gd name="T11" fmla="*/ 395 h 778"/>
              <a:gd name="T12" fmla="*/ 0 w 804"/>
              <a:gd name="T13" fmla="*/ 376 h 778"/>
              <a:gd name="T14" fmla="*/ 9 w 804"/>
              <a:gd name="T15" fmla="*/ 358 h 778"/>
              <a:gd name="T16" fmla="*/ 49 w 804"/>
              <a:gd name="T17" fmla="*/ 318 h 778"/>
              <a:gd name="T18" fmla="*/ 67 w 804"/>
              <a:gd name="T19" fmla="*/ 310 h 778"/>
              <a:gd name="T20" fmla="*/ 86 w 804"/>
              <a:gd name="T21" fmla="*/ 318 h 778"/>
              <a:gd name="T22" fmla="*/ 402 w 804"/>
              <a:gd name="T23" fmla="*/ 634 h 778"/>
              <a:gd name="T24" fmla="*/ 719 w 804"/>
              <a:gd name="T25" fmla="*/ 318 h 778"/>
              <a:gd name="T26" fmla="*/ 737 w 804"/>
              <a:gd name="T27" fmla="*/ 310 h 778"/>
              <a:gd name="T28" fmla="*/ 756 w 804"/>
              <a:gd name="T29" fmla="*/ 318 h 778"/>
              <a:gd name="T30" fmla="*/ 796 w 804"/>
              <a:gd name="T31" fmla="*/ 358 h 778"/>
              <a:gd name="T32" fmla="*/ 804 w 804"/>
              <a:gd name="T33" fmla="*/ 376 h 778"/>
              <a:gd name="T34" fmla="*/ 804 w 804"/>
              <a:gd name="T35" fmla="*/ 67 h 778"/>
              <a:gd name="T36" fmla="*/ 796 w 804"/>
              <a:gd name="T37" fmla="*/ 86 h 778"/>
              <a:gd name="T38" fmla="*/ 421 w 804"/>
              <a:gd name="T39" fmla="*/ 461 h 778"/>
              <a:gd name="T40" fmla="*/ 402 w 804"/>
              <a:gd name="T41" fmla="*/ 469 h 778"/>
              <a:gd name="T42" fmla="*/ 384 w 804"/>
              <a:gd name="T43" fmla="*/ 461 h 778"/>
              <a:gd name="T44" fmla="*/ 9 w 804"/>
              <a:gd name="T45" fmla="*/ 86 h 778"/>
              <a:gd name="T46" fmla="*/ 0 w 804"/>
              <a:gd name="T47" fmla="*/ 67 h 778"/>
              <a:gd name="T48" fmla="*/ 9 w 804"/>
              <a:gd name="T49" fmla="*/ 49 h 778"/>
              <a:gd name="T50" fmla="*/ 49 w 804"/>
              <a:gd name="T51" fmla="*/ 8 h 778"/>
              <a:gd name="T52" fmla="*/ 67 w 804"/>
              <a:gd name="T53" fmla="*/ 0 h 778"/>
              <a:gd name="T54" fmla="*/ 86 w 804"/>
              <a:gd name="T55" fmla="*/ 8 h 778"/>
              <a:gd name="T56" fmla="*/ 402 w 804"/>
              <a:gd name="T57" fmla="*/ 325 h 778"/>
              <a:gd name="T58" fmla="*/ 719 w 804"/>
              <a:gd name="T59" fmla="*/ 8 h 778"/>
              <a:gd name="T60" fmla="*/ 737 w 804"/>
              <a:gd name="T61" fmla="*/ 0 h 778"/>
              <a:gd name="T62" fmla="*/ 756 w 804"/>
              <a:gd name="T63" fmla="*/ 8 h 778"/>
              <a:gd name="T64" fmla="*/ 796 w 804"/>
              <a:gd name="T65" fmla="*/ 49 h 778"/>
              <a:gd name="T66" fmla="*/ 804 w 804"/>
              <a:gd name="T67" fmla="*/ 67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04" h="778">
                <a:moveTo>
                  <a:pt x="804" y="376"/>
                </a:moveTo>
                <a:cubicBezTo>
                  <a:pt x="804" y="383"/>
                  <a:pt x="801" y="389"/>
                  <a:pt x="796" y="395"/>
                </a:cubicBezTo>
                <a:lnTo>
                  <a:pt x="421" y="770"/>
                </a:lnTo>
                <a:cubicBezTo>
                  <a:pt x="415" y="775"/>
                  <a:pt x="409" y="778"/>
                  <a:pt x="402" y="778"/>
                </a:cubicBezTo>
                <a:cubicBezTo>
                  <a:pt x="395" y="778"/>
                  <a:pt x="389" y="775"/>
                  <a:pt x="384" y="770"/>
                </a:cubicBezTo>
                <a:lnTo>
                  <a:pt x="9" y="395"/>
                </a:lnTo>
                <a:cubicBezTo>
                  <a:pt x="3" y="389"/>
                  <a:pt x="0" y="383"/>
                  <a:pt x="0" y="376"/>
                </a:cubicBezTo>
                <a:cubicBezTo>
                  <a:pt x="0" y="369"/>
                  <a:pt x="3" y="363"/>
                  <a:pt x="9" y="358"/>
                </a:cubicBezTo>
                <a:lnTo>
                  <a:pt x="49" y="318"/>
                </a:lnTo>
                <a:cubicBezTo>
                  <a:pt x="54" y="312"/>
                  <a:pt x="60" y="310"/>
                  <a:pt x="67" y="310"/>
                </a:cubicBezTo>
                <a:cubicBezTo>
                  <a:pt x="74" y="310"/>
                  <a:pt x="80" y="312"/>
                  <a:pt x="86" y="318"/>
                </a:cubicBezTo>
                <a:lnTo>
                  <a:pt x="402" y="634"/>
                </a:lnTo>
                <a:lnTo>
                  <a:pt x="719" y="318"/>
                </a:lnTo>
                <a:cubicBezTo>
                  <a:pt x="724" y="312"/>
                  <a:pt x="730" y="310"/>
                  <a:pt x="737" y="310"/>
                </a:cubicBezTo>
                <a:cubicBezTo>
                  <a:pt x="744" y="310"/>
                  <a:pt x="750" y="312"/>
                  <a:pt x="756" y="318"/>
                </a:cubicBezTo>
                <a:lnTo>
                  <a:pt x="796" y="358"/>
                </a:lnTo>
                <a:cubicBezTo>
                  <a:pt x="801" y="363"/>
                  <a:pt x="804" y="369"/>
                  <a:pt x="804" y="376"/>
                </a:cubicBezTo>
                <a:close/>
                <a:moveTo>
                  <a:pt x="804" y="67"/>
                </a:moveTo>
                <a:cubicBezTo>
                  <a:pt x="804" y="74"/>
                  <a:pt x="801" y="80"/>
                  <a:pt x="796" y="86"/>
                </a:cubicBezTo>
                <a:lnTo>
                  <a:pt x="421" y="461"/>
                </a:lnTo>
                <a:cubicBezTo>
                  <a:pt x="415" y="466"/>
                  <a:pt x="409" y="469"/>
                  <a:pt x="402" y="469"/>
                </a:cubicBezTo>
                <a:cubicBezTo>
                  <a:pt x="395" y="469"/>
                  <a:pt x="389" y="466"/>
                  <a:pt x="384" y="461"/>
                </a:cubicBezTo>
                <a:lnTo>
                  <a:pt x="9" y="86"/>
                </a:lnTo>
                <a:cubicBezTo>
                  <a:pt x="3" y="80"/>
                  <a:pt x="0" y="74"/>
                  <a:pt x="0" y="67"/>
                </a:cubicBezTo>
                <a:cubicBezTo>
                  <a:pt x="0" y="60"/>
                  <a:pt x="3" y="54"/>
                  <a:pt x="9" y="49"/>
                </a:cubicBezTo>
                <a:lnTo>
                  <a:pt x="49" y="8"/>
                </a:lnTo>
                <a:cubicBezTo>
                  <a:pt x="54" y="3"/>
                  <a:pt x="60" y="0"/>
                  <a:pt x="67" y="0"/>
                </a:cubicBezTo>
                <a:cubicBezTo>
                  <a:pt x="74" y="0"/>
                  <a:pt x="80" y="3"/>
                  <a:pt x="86" y="8"/>
                </a:cubicBezTo>
                <a:lnTo>
                  <a:pt x="402" y="325"/>
                </a:lnTo>
                <a:lnTo>
                  <a:pt x="719" y="8"/>
                </a:lnTo>
                <a:cubicBezTo>
                  <a:pt x="724" y="3"/>
                  <a:pt x="730" y="0"/>
                  <a:pt x="737" y="0"/>
                </a:cubicBezTo>
                <a:cubicBezTo>
                  <a:pt x="744" y="0"/>
                  <a:pt x="750" y="3"/>
                  <a:pt x="756" y="8"/>
                </a:cubicBezTo>
                <a:lnTo>
                  <a:pt x="796" y="49"/>
                </a:lnTo>
                <a:cubicBezTo>
                  <a:pt x="801" y="54"/>
                  <a:pt x="804" y="60"/>
                  <a:pt x="804" y="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5" name="Angle Left Icon"/>
          <p:cNvSpPr>
            <a:spLocks noChangeAspect="1"/>
          </p:cNvSpPr>
          <p:nvPr/>
        </p:nvSpPr>
        <p:spPr bwMode="auto">
          <a:xfrm>
            <a:off x="3736958" y="5799692"/>
            <a:ext cx="101600" cy="174625"/>
          </a:xfrm>
          <a:custGeom>
            <a:avLst/>
            <a:gdLst>
              <a:gd name="T0" fmla="*/ 468 w 468"/>
              <a:gd name="T1" fmla="*/ 67 h 804"/>
              <a:gd name="T2" fmla="*/ 460 w 468"/>
              <a:gd name="T3" fmla="*/ 86 h 804"/>
              <a:gd name="T4" fmla="*/ 144 w 468"/>
              <a:gd name="T5" fmla="*/ 402 h 804"/>
              <a:gd name="T6" fmla="*/ 460 w 468"/>
              <a:gd name="T7" fmla="*/ 719 h 804"/>
              <a:gd name="T8" fmla="*/ 468 w 468"/>
              <a:gd name="T9" fmla="*/ 737 h 804"/>
              <a:gd name="T10" fmla="*/ 460 w 468"/>
              <a:gd name="T11" fmla="*/ 756 h 804"/>
              <a:gd name="T12" fmla="*/ 420 w 468"/>
              <a:gd name="T13" fmla="*/ 796 h 804"/>
              <a:gd name="T14" fmla="*/ 401 w 468"/>
              <a:gd name="T15" fmla="*/ 804 h 804"/>
              <a:gd name="T16" fmla="*/ 383 w 468"/>
              <a:gd name="T17" fmla="*/ 796 h 804"/>
              <a:gd name="T18" fmla="*/ 8 w 468"/>
              <a:gd name="T19" fmla="*/ 421 h 804"/>
              <a:gd name="T20" fmla="*/ 0 w 468"/>
              <a:gd name="T21" fmla="*/ 402 h 804"/>
              <a:gd name="T22" fmla="*/ 8 w 468"/>
              <a:gd name="T23" fmla="*/ 384 h 804"/>
              <a:gd name="T24" fmla="*/ 383 w 468"/>
              <a:gd name="T25" fmla="*/ 9 h 804"/>
              <a:gd name="T26" fmla="*/ 401 w 468"/>
              <a:gd name="T27" fmla="*/ 0 h 804"/>
              <a:gd name="T28" fmla="*/ 420 w 468"/>
              <a:gd name="T29" fmla="*/ 9 h 804"/>
              <a:gd name="T30" fmla="*/ 460 w 468"/>
              <a:gd name="T31" fmla="*/ 49 h 804"/>
              <a:gd name="T32" fmla="*/ 468 w 468"/>
              <a:gd name="T33" fmla="*/ 67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8" h="804">
                <a:moveTo>
                  <a:pt x="468" y="67"/>
                </a:moveTo>
                <a:cubicBezTo>
                  <a:pt x="468" y="74"/>
                  <a:pt x="466" y="80"/>
                  <a:pt x="460" y="86"/>
                </a:cubicBezTo>
                <a:lnTo>
                  <a:pt x="144" y="402"/>
                </a:lnTo>
                <a:lnTo>
                  <a:pt x="460" y="719"/>
                </a:lnTo>
                <a:cubicBezTo>
                  <a:pt x="466" y="724"/>
                  <a:pt x="468" y="730"/>
                  <a:pt x="468" y="737"/>
                </a:cubicBezTo>
                <a:cubicBezTo>
                  <a:pt x="468" y="744"/>
                  <a:pt x="466" y="750"/>
                  <a:pt x="460" y="756"/>
                </a:cubicBezTo>
                <a:lnTo>
                  <a:pt x="420" y="796"/>
                </a:lnTo>
                <a:cubicBezTo>
                  <a:pt x="415" y="801"/>
                  <a:pt x="408" y="804"/>
                  <a:pt x="401" y="804"/>
                </a:cubicBezTo>
                <a:cubicBezTo>
                  <a:pt x="395" y="804"/>
                  <a:pt x="388" y="801"/>
                  <a:pt x="383" y="796"/>
                </a:cubicBezTo>
                <a:lnTo>
                  <a:pt x="8" y="421"/>
                </a:lnTo>
                <a:cubicBezTo>
                  <a:pt x="2" y="415"/>
                  <a:pt x="0" y="409"/>
                  <a:pt x="0" y="402"/>
                </a:cubicBezTo>
                <a:cubicBezTo>
                  <a:pt x="0" y="395"/>
                  <a:pt x="2" y="389"/>
                  <a:pt x="8" y="384"/>
                </a:cubicBezTo>
                <a:lnTo>
                  <a:pt x="383" y="9"/>
                </a:lnTo>
                <a:cubicBezTo>
                  <a:pt x="388" y="3"/>
                  <a:pt x="395" y="0"/>
                  <a:pt x="401" y="0"/>
                </a:cubicBezTo>
                <a:cubicBezTo>
                  <a:pt x="408" y="0"/>
                  <a:pt x="415" y="3"/>
                  <a:pt x="420" y="9"/>
                </a:cubicBezTo>
                <a:lnTo>
                  <a:pt x="460" y="49"/>
                </a:lnTo>
                <a:cubicBezTo>
                  <a:pt x="466" y="54"/>
                  <a:pt x="468" y="60"/>
                  <a:pt x="468" y="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6" name="Angle Right Icon"/>
          <p:cNvSpPr>
            <a:spLocks noChangeAspect="1"/>
          </p:cNvSpPr>
          <p:nvPr/>
        </p:nvSpPr>
        <p:spPr bwMode="auto">
          <a:xfrm>
            <a:off x="4181879" y="5799692"/>
            <a:ext cx="101600" cy="174625"/>
          </a:xfrm>
          <a:custGeom>
            <a:avLst/>
            <a:gdLst>
              <a:gd name="T0" fmla="*/ 468 w 468"/>
              <a:gd name="T1" fmla="*/ 402 h 804"/>
              <a:gd name="T2" fmla="*/ 460 w 468"/>
              <a:gd name="T3" fmla="*/ 421 h 804"/>
              <a:gd name="T4" fmla="*/ 85 w 468"/>
              <a:gd name="T5" fmla="*/ 796 h 804"/>
              <a:gd name="T6" fmla="*/ 66 w 468"/>
              <a:gd name="T7" fmla="*/ 804 h 804"/>
              <a:gd name="T8" fmla="*/ 48 w 468"/>
              <a:gd name="T9" fmla="*/ 796 h 804"/>
              <a:gd name="T10" fmla="*/ 8 w 468"/>
              <a:gd name="T11" fmla="*/ 756 h 804"/>
              <a:gd name="T12" fmla="*/ 0 w 468"/>
              <a:gd name="T13" fmla="*/ 737 h 804"/>
              <a:gd name="T14" fmla="*/ 8 w 468"/>
              <a:gd name="T15" fmla="*/ 719 h 804"/>
              <a:gd name="T16" fmla="*/ 324 w 468"/>
              <a:gd name="T17" fmla="*/ 402 h 804"/>
              <a:gd name="T18" fmla="*/ 8 w 468"/>
              <a:gd name="T19" fmla="*/ 86 h 804"/>
              <a:gd name="T20" fmla="*/ 0 w 468"/>
              <a:gd name="T21" fmla="*/ 67 h 804"/>
              <a:gd name="T22" fmla="*/ 8 w 468"/>
              <a:gd name="T23" fmla="*/ 49 h 804"/>
              <a:gd name="T24" fmla="*/ 48 w 468"/>
              <a:gd name="T25" fmla="*/ 9 h 804"/>
              <a:gd name="T26" fmla="*/ 66 w 468"/>
              <a:gd name="T27" fmla="*/ 0 h 804"/>
              <a:gd name="T28" fmla="*/ 85 w 468"/>
              <a:gd name="T29" fmla="*/ 9 h 804"/>
              <a:gd name="T30" fmla="*/ 460 w 468"/>
              <a:gd name="T31" fmla="*/ 384 h 804"/>
              <a:gd name="T32" fmla="*/ 468 w 468"/>
              <a:gd name="T33" fmla="*/ 402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8" h="804">
                <a:moveTo>
                  <a:pt x="468" y="402"/>
                </a:moveTo>
                <a:cubicBezTo>
                  <a:pt x="468" y="409"/>
                  <a:pt x="465" y="415"/>
                  <a:pt x="460" y="421"/>
                </a:cubicBezTo>
                <a:lnTo>
                  <a:pt x="85" y="796"/>
                </a:lnTo>
                <a:cubicBezTo>
                  <a:pt x="80" y="801"/>
                  <a:pt x="73" y="804"/>
                  <a:pt x="66" y="804"/>
                </a:cubicBezTo>
                <a:cubicBezTo>
                  <a:pt x="59" y="804"/>
                  <a:pt x="53" y="801"/>
                  <a:pt x="48" y="796"/>
                </a:cubicBezTo>
                <a:lnTo>
                  <a:pt x="8" y="756"/>
                </a:lnTo>
                <a:cubicBezTo>
                  <a:pt x="2" y="750"/>
                  <a:pt x="0" y="744"/>
                  <a:pt x="0" y="737"/>
                </a:cubicBezTo>
                <a:cubicBezTo>
                  <a:pt x="0" y="730"/>
                  <a:pt x="2" y="724"/>
                  <a:pt x="8" y="719"/>
                </a:cubicBezTo>
                <a:lnTo>
                  <a:pt x="324" y="402"/>
                </a:lnTo>
                <a:lnTo>
                  <a:pt x="8" y="86"/>
                </a:lnTo>
                <a:cubicBezTo>
                  <a:pt x="2" y="80"/>
                  <a:pt x="0" y="74"/>
                  <a:pt x="0" y="67"/>
                </a:cubicBezTo>
                <a:cubicBezTo>
                  <a:pt x="0" y="60"/>
                  <a:pt x="2" y="54"/>
                  <a:pt x="8" y="49"/>
                </a:cubicBezTo>
                <a:lnTo>
                  <a:pt x="48" y="9"/>
                </a:lnTo>
                <a:cubicBezTo>
                  <a:pt x="53" y="3"/>
                  <a:pt x="59" y="0"/>
                  <a:pt x="66" y="0"/>
                </a:cubicBezTo>
                <a:cubicBezTo>
                  <a:pt x="73" y="0"/>
                  <a:pt x="80" y="3"/>
                  <a:pt x="85" y="9"/>
                </a:cubicBezTo>
                <a:lnTo>
                  <a:pt x="460" y="384"/>
                </a:lnTo>
                <a:cubicBezTo>
                  <a:pt x="465" y="389"/>
                  <a:pt x="468" y="395"/>
                  <a:pt x="468"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7" name="Angle Up Icon"/>
          <p:cNvSpPr>
            <a:spLocks noChangeAspect="1"/>
          </p:cNvSpPr>
          <p:nvPr/>
        </p:nvSpPr>
        <p:spPr bwMode="auto">
          <a:xfrm>
            <a:off x="4602195" y="5836204"/>
            <a:ext cx="173037" cy="101600"/>
          </a:xfrm>
          <a:custGeom>
            <a:avLst/>
            <a:gdLst>
              <a:gd name="T0" fmla="*/ 803 w 803"/>
              <a:gd name="T1" fmla="*/ 402 h 468"/>
              <a:gd name="T2" fmla="*/ 795 w 803"/>
              <a:gd name="T3" fmla="*/ 420 h 468"/>
              <a:gd name="T4" fmla="*/ 755 w 803"/>
              <a:gd name="T5" fmla="*/ 460 h 468"/>
              <a:gd name="T6" fmla="*/ 737 w 803"/>
              <a:gd name="T7" fmla="*/ 468 h 468"/>
              <a:gd name="T8" fmla="*/ 718 w 803"/>
              <a:gd name="T9" fmla="*/ 460 h 468"/>
              <a:gd name="T10" fmla="*/ 402 w 803"/>
              <a:gd name="T11" fmla="*/ 144 h 468"/>
              <a:gd name="T12" fmla="*/ 85 w 803"/>
              <a:gd name="T13" fmla="*/ 460 h 468"/>
              <a:gd name="T14" fmla="*/ 67 w 803"/>
              <a:gd name="T15" fmla="*/ 468 h 468"/>
              <a:gd name="T16" fmla="*/ 48 w 803"/>
              <a:gd name="T17" fmla="*/ 460 h 468"/>
              <a:gd name="T18" fmla="*/ 8 w 803"/>
              <a:gd name="T19" fmla="*/ 420 h 468"/>
              <a:gd name="T20" fmla="*/ 0 w 803"/>
              <a:gd name="T21" fmla="*/ 402 h 468"/>
              <a:gd name="T22" fmla="*/ 8 w 803"/>
              <a:gd name="T23" fmla="*/ 383 h 468"/>
              <a:gd name="T24" fmla="*/ 383 w 803"/>
              <a:gd name="T25" fmla="*/ 8 h 468"/>
              <a:gd name="T26" fmla="*/ 402 w 803"/>
              <a:gd name="T27" fmla="*/ 0 h 468"/>
              <a:gd name="T28" fmla="*/ 420 w 803"/>
              <a:gd name="T29" fmla="*/ 8 h 468"/>
              <a:gd name="T30" fmla="*/ 795 w 803"/>
              <a:gd name="T31" fmla="*/ 383 h 468"/>
              <a:gd name="T32" fmla="*/ 803 w 803"/>
              <a:gd name="T33" fmla="*/ 402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3" h="468">
                <a:moveTo>
                  <a:pt x="803" y="402"/>
                </a:moveTo>
                <a:cubicBezTo>
                  <a:pt x="803" y="409"/>
                  <a:pt x="801" y="415"/>
                  <a:pt x="795" y="420"/>
                </a:cubicBezTo>
                <a:lnTo>
                  <a:pt x="755" y="460"/>
                </a:lnTo>
                <a:cubicBezTo>
                  <a:pt x="750" y="466"/>
                  <a:pt x="743" y="468"/>
                  <a:pt x="737" y="468"/>
                </a:cubicBezTo>
                <a:cubicBezTo>
                  <a:pt x="730" y="468"/>
                  <a:pt x="723" y="466"/>
                  <a:pt x="718" y="460"/>
                </a:cubicBezTo>
                <a:lnTo>
                  <a:pt x="402" y="144"/>
                </a:lnTo>
                <a:lnTo>
                  <a:pt x="85" y="460"/>
                </a:lnTo>
                <a:cubicBezTo>
                  <a:pt x="80" y="466"/>
                  <a:pt x="74" y="468"/>
                  <a:pt x="67" y="468"/>
                </a:cubicBezTo>
                <a:cubicBezTo>
                  <a:pt x="60" y="468"/>
                  <a:pt x="54" y="466"/>
                  <a:pt x="48" y="460"/>
                </a:cubicBezTo>
                <a:lnTo>
                  <a:pt x="8" y="420"/>
                </a:lnTo>
                <a:cubicBezTo>
                  <a:pt x="3" y="415"/>
                  <a:pt x="0" y="409"/>
                  <a:pt x="0" y="402"/>
                </a:cubicBezTo>
                <a:cubicBezTo>
                  <a:pt x="0" y="395"/>
                  <a:pt x="3" y="388"/>
                  <a:pt x="8" y="383"/>
                </a:cubicBezTo>
                <a:lnTo>
                  <a:pt x="383" y="8"/>
                </a:lnTo>
                <a:cubicBezTo>
                  <a:pt x="388" y="3"/>
                  <a:pt x="395" y="0"/>
                  <a:pt x="402" y="0"/>
                </a:cubicBezTo>
                <a:cubicBezTo>
                  <a:pt x="409" y="0"/>
                  <a:pt x="415" y="3"/>
                  <a:pt x="420" y="8"/>
                </a:cubicBezTo>
                <a:lnTo>
                  <a:pt x="795" y="383"/>
                </a:lnTo>
                <a:cubicBezTo>
                  <a:pt x="801" y="388"/>
                  <a:pt x="803" y="395"/>
                  <a:pt x="803"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8" name="Angle Down Icon"/>
          <p:cNvSpPr>
            <a:spLocks noChangeAspect="1"/>
          </p:cNvSpPr>
          <p:nvPr/>
        </p:nvSpPr>
        <p:spPr bwMode="auto">
          <a:xfrm>
            <a:off x="5046323" y="5836204"/>
            <a:ext cx="174625" cy="101600"/>
          </a:xfrm>
          <a:custGeom>
            <a:avLst/>
            <a:gdLst>
              <a:gd name="T0" fmla="*/ 803 w 803"/>
              <a:gd name="T1" fmla="*/ 67 h 468"/>
              <a:gd name="T2" fmla="*/ 795 w 803"/>
              <a:gd name="T3" fmla="*/ 85 h 468"/>
              <a:gd name="T4" fmla="*/ 420 w 803"/>
              <a:gd name="T5" fmla="*/ 460 h 468"/>
              <a:gd name="T6" fmla="*/ 401 w 803"/>
              <a:gd name="T7" fmla="*/ 468 h 468"/>
              <a:gd name="T8" fmla="*/ 383 w 803"/>
              <a:gd name="T9" fmla="*/ 460 h 468"/>
              <a:gd name="T10" fmla="*/ 8 w 803"/>
              <a:gd name="T11" fmla="*/ 85 h 468"/>
              <a:gd name="T12" fmla="*/ 0 w 803"/>
              <a:gd name="T13" fmla="*/ 67 h 468"/>
              <a:gd name="T14" fmla="*/ 8 w 803"/>
              <a:gd name="T15" fmla="*/ 48 h 468"/>
              <a:gd name="T16" fmla="*/ 48 w 803"/>
              <a:gd name="T17" fmla="*/ 8 h 468"/>
              <a:gd name="T18" fmla="*/ 67 w 803"/>
              <a:gd name="T19" fmla="*/ 0 h 468"/>
              <a:gd name="T20" fmla="*/ 85 w 803"/>
              <a:gd name="T21" fmla="*/ 8 h 468"/>
              <a:gd name="T22" fmla="*/ 401 w 803"/>
              <a:gd name="T23" fmla="*/ 324 h 468"/>
              <a:gd name="T24" fmla="*/ 718 w 803"/>
              <a:gd name="T25" fmla="*/ 8 h 468"/>
              <a:gd name="T26" fmla="*/ 736 w 803"/>
              <a:gd name="T27" fmla="*/ 0 h 468"/>
              <a:gd name="T28" fmla="*/ 755 w 803"/>
              <a:gd name="T29" fmla="*/ 8 h 468"/>
              <a:gd name="T30" fmla="*/ 795 w 803"/>
              <a:gd name="T31" fmla="*/ 48 h 468"/>
              <a:gd name="T32" fmla="*/ 803 w 803"/>
              <a:gd name="T33" fmla="*/ 67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3" h="468">
                <a:moveTo>
                  <a:pt x="803" y="67"/>
                </a:moveTo>
                <a:cubicBezTo>
                  <a:pt x="803" y="74"/>
                  <a:pt x="800" y="80"/>
                  <a:pt x="795" y="85"/>
                </a:cubicBezTo>
                <a:lnTo>
                  <a:pt x="420" y="460"/>
                </a:lnTo>
                <a:cubicBezTo>
                  <a:pt x="415" y="466"/>
                  <a:pt x="408" y="468"/>
                  <a:pt x="401" y="468"/>
                </a:cubicBezTo>
                <a:cubicBezTo>
                  <a:pt x="394" y="468"/>
                  <a:pt x="388" y="466"/>
                  <a:pt x="383" y="460"/>
                </a:cubicBezTo>
                <a:lnTo>
                  <a:pt x="8" y="85"/>
                </a:lnTo>
                <a:cubicBezTo>
                  <a:pt x="2" y="80"/>
                  <a:pt x="0" y="74"/>
                  <a:pt x="0" y="67"/>
                </a:cubicBezTo>
                <a:cubicBezTo>
                  <a:pt x="0" y="60"/>
                  <a:pt x="2" y="54"/>
                  <a:pt x="8" y="48"/>
                </a:cubicBezTo>
                <a:lnTo>
                  <a:pt x="48" y="8"/>
                </a:lnTo>
                <a:cubicBezTo>
                  <a:pt x="53" y="3"/>
                  <a:pt x="60" y="0"/>
                  <a:pt x="67" y="0"/>
                </a:cubicBezTo>
                <a:cubicBezTo>
                  <a:pt x="73" y="0"/>
                  <a:pt x="80" y="3"/>
                  <a:pt x="85" y="8"/>
                </a:cubicBezTo>
                <a:lnTo>
                  <a:pt x="401" y="324"/>
                </a:lnTo>
                <a:lnTo>
                  <a:pt x="718" y="8"/>
                </a:lnTo>
                <a:cubicBezTo>
                  <a:pt x="723" y="3"/>
                  <a:pt x="729" y="0"/>
                  <a:pt x="736" y="0"/>
                </a:cubicBezTo>
                <a:cubicBezTo>
                  <a:pt x="743" y="0"/>
                  <a:pt x="749" y="3"/>
                  <a:pt x="755" y="8"/>
                </a:cubicBezTo>
                <a:lnTo>
                  <a:pt x="795" y="48"/>
                </a:lnTo>
                <a:cubicBezTo>
                  <a:pt x="800" y="54"/>
                  <a:pt x="803" y="60"/>
                  <a:pt x="803" y="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9" name="Desktop Icon"/>
          <p:cNvSpPr>
            <a:spLocks noChangeAspect="1" noEditPoints="1"/>
          </p:cNvSpPr>
          <p:nvPr/>
        </p:nvSpPr>
        <p:spPr bwMode="auto">
          <a:xfrm>
            <a:off x="5411869" y="5742542"/>
            <a:ext cx="334962" cy="288925"/>
          </a:xfrm>
          <a:custGeom>
            <a:avLst/>
            <a:gdLst>
              <a:gd name="T0" fmla="*/ 1443 w 1546"/>
              <a:gd name="T1" fmla="*/ 799 h 1340"/>
              <a:gd name="T2" fmla="*/ 1443 w 1546"/>
              <a:gd name="T3" fmla="*/ 129 h 1340"/>
              <a:gd name="T4" fmla="*/ 1435 w 1546"/>
              <a:gd name="T5" fmla="*/ 111 h 1340"/>
              <a:gd name="T6" fmla="*/ 1417 w 1546"/>
              <a:gd name="T7" fmla="*/ 103 h 1340"/>
              <a:gd name="T8" fmla="*/ 129 w 1546"/>
              <a:gd name="T9" fmla="*/ 103 h 1340"/>
              <a:gd name="T10" fmla="*/ 111 w 1546"/>
              <a:gd name="T11" fmla="*/ 111 h 1340"/>
              <a:gd name="T12" fmla="*/ 103 w 1546"/>
              <a:gd name="T13" fmla="*/ 129 h 1340"/>
              <a:gd name="T14" fmla="*/ 103 w 1546"/>
              <a:gd name="T15" fmla="*/ 799 h 1340"/>
              <a:gd name="T16" fmla="*/ 111 w 1546"/>
              <a:gd name="T17" fmla="*/ 817 h 1340"/>
              <a:gd name="T18" fmla="*/ 129 w 1546"/>
              <a:gd name="T19" fmla="*/ 825 h 1340"/>
              <a:gd name="T20" fmla="*/ 1417 w 1546"/>
              <a:gd name="T21" fmla="*/ 825 h 1340"/>
              <a:gd name="T22" fmla="*/ 1435 w 1546"/>
              <a:gd name="T23" fmla="*/ 817 h 1340"/>
              <a:gd name="T24" fmla="*/ 1443 w 1546"/>
              <a:gd name="T25" fmla="*/ 799 h 1340"/>
              <a:gd name="T26" fmla="*/ 1546 w 1546"/>
              <a:gd name="T27" fmla="*/ 129 h 1340"/>
              <a:gd name="T28" fmla="*/ 1546 w 1546"/>
              <a:gd name="T29" fmla="*/ 1005 h 1340"/>
              <a:gd name="T30" fmla="*/ 1508 w 1546"/>
              <a:gd name="T31" fmla="*/ 1096 h 1340"/>
              <a:gd name="T32" fmla="*/ 1417 w 1546"/>
              <a:gd name="T33" fmla="*/ 1134 h 1340"/>
              <a:gd name="T34" fmla="*/ 979 w 1546"/>
              <a:gd name="T35" fmla="*/ 1134 h 1340"/>
              <a:gd name="T36" fmla="*/ 992 w 1546"/>
              <a:gd name="T37" fmla="*/ 1196 h 1340"/>
              <a:gd name="T38" fmla="*/ 1018 w 1546"/>
              <a:gd name="T39" fmla="*/ 1253 h 1340"/>
              <a:gd name="T40" fmla="*/ 1031 w 1546"/>
              <a:gd name="T41" fmla="*/ 1288 h 1340"/>
              <a:gd name="T42" fmla="*/ 1016 w 1546"/>
              <a:gd name="T43" fmla="*/ 1325 h 1340"/>
              <a:gd name="T44" fmla="*/ 979 w 1546"/>
              <a:gd name="T45" fmla="*/ 1340 h 1340"/>
              <a:gd name="T46" fmla="*/ 567 w 1546"/>
              <a:gd name="T47" fmla="*/ 1340 h 1340"/>
              <a:gd name="T48" fmla="*/ 531 w 1546"/>
              <a:gd name="T49" fmla="*/ 1325 h 1340"/>
              <a:gd name="T50" fmla="*/ 516 w 1546"/>
              <a:gd name="T51" fmla="*/ 1288 h 1340"/>
              <a:gd name="T52" fmla="*/ 528 w 1546"/>
              <a:gd name="T53" fmla="*/ 1253 h 1340"/>
              <a:gd name="T54" fmla="*/ 554 w 1546"/>
              <a:gd name="T55" fmla="*/ 1197 h 1340"/>
              <a:gd name="T56" fmla="*/ 567 w 1546"/>
              <a:gd name="T57" fmla="*/ 1134 h 1340"/>
              <a:gd name="T58" fmla="*/ 129 w 1546"/>
              <a:gd name="T59" fmla="*/ 1134 h 1340"/>
              <a:gd name="T60" fmla="*/ 38 w 1546"/>
              <a:gd name="T61" fmla="*/ 1096 h 1340"/>
              <a:gd name="T62" fmla="*/ 0 w 1546"/>
              <a:gd name="T63" fmla="*/ 1005 h 1340"/>
              <a:gd name="T64" fmla="*/ 0 w 1546"/>
              <a:gd name="T65" fmla="*/ 129 h 1340"/>
              <a:gd name="T66" fmla="*/ 38 w 1546"/>
              <a:gd name="T67" fmla="*/ 38 h 1340"/>
              <a:gd name="T68" fmla="*/ 129 w 1546"/>
              <a:gd name="T69" fmla="*/ 0 h 1340"/>
              <a:gd name="T70" fmla="*/ 1417 w 1546"/>
              <a:gd name="T71" fmla="*/ 0 h 1340"/>
              <a:gd name="T72" fmla="*/ 1508 w 1546"/>
              <a:gd name="T73" fmla="*/ 38 h 1340"/>
              <a:gd name="T74" fmla="*/ 1546 w 1546"/>
              <a:gd name="T75" fmla="*/ 129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46" h="1340">
                <a:moveTo>
                  <a:pt x="1443" y="799"/>
                </a:moveTo>
                <a:lnTo>
                  <a:pt x="1443" y="129"/>
                </a:lnTo>
                <a:cubicBezTo>
                  <a:pt x="1443" y="122"/>
                  <a:pt x="1440" y="116"/>
                  <a:pt x="1435" y="111"/>
                </a:cubicBezTo>
                <a:cubicBezTo>
                  <a:pt x="1430" y="106"/>
                  <a:pt x="1424" y="103"/>
                  <a:pt x="1417" y="103"/>
                </a:cubicBezTo>
                <a:lnTo>
                  <a:pt x="129" y="103"/>
                </a:lnTo>
                <a:cubicBezTo>
                  <a:pt x="122" y="103"/>
                  <a:pt x="116" y="106"/>
                  <a:pt x="111" y="111"/>
                </a:cubicBezTo>
                <a:cubicBezTo>
                  <a:pt x="106" y="116"/>
                  <a:pt x="103" y="122"/>
                  <a:pt x="103" y="129"/>
                </a:cubicBezTo>
                <a:lnTo>
                  <a:pt x="103" y="799"/>
                </a:lnTo>
                <a:cubicBezTo>
                  <a:pt x="103" y="806"/>
                  <a:pt x="106" y="812"/>
                  <a:pt x="111" y="817"/>
                </a:cubicBezTo>
                <a:cubicBezTo>
                  <a:pt x="116" y="822"/>
                  <a:pt x="122" y="825"/>
                  <a:pt x="129" y="825"/>
                </a:cubicBezTo>
                <a:lnTo>
                  <a:pt x="1417" y="825"/>
                </a:lnTo>
                <a:cubicBezTo>
                  <a:pt x="1424" y="825"/>
                  <a:pt x="1430" y="822"/>
                  <a:pt x="1435" y="817"/>
                </a:cubicBezTo>
                <a:cubicBezTo>
                  <a:pt x="1440" y="812"/>
                  <a:pt x="1443" y="806"/>
                  <a:pt x="1443" y="799"/>
                </a:cubicBezTo>
                <a:close/>
                <a:moveTo>
                  <a:pt x="1546" y="129"/>
                </a:moveTo>
                <a:lnTo>
                  <a:pt x="1546" y="1005"/>
                </a:lnTo>
                <a:cubicBezTo>
                  <a:pt x="1546" y="1041"/>
                  <a:pt x="1533" y="1071"/>
                  <a:pt x="1508" y="1096"/>
                </a:cubicBezTo>
                <a:cubicBezTo>
                  <a:pt x="1483" y="1121"/>
                  <a:pt x="1453" y="1134"/>
                  <a:pt x="1417" y="1134"/>
                </a:cubicBezTo>
                <a:lnTo>
                  <a:pt x="979" y="1134"/>
                </a:lnTo>
                <a:cubicBezTo>
                  <a:pt x="979" y="1154"/>
                  <a:pt x="984" y="1175"/>
                  <a:pt x="992" y="1196"/>
                </a:cubicBezTo>
                <a:cubicBezTo>
                  <a:pt x="1001" y="1218"/>
                  <a:pt x="1009" y="1237"/>
                  <a:pt x="1018" y="1253"/>
                </a:cubicBezTo>
                <a:cubicBezTo>
                  <a:pt x="1027" y="1270"/>
                  <a:pt x="1031" y="1282"/>
                  <a:pt x="1031" y="1288"/>
                </a:cubicBezTo>
                <a:cubicBezTo>
                  <a:pt x="1031" y="1302"/>
                  <a:pt x="1026" y="1315"/>
                  <a:pt x="1016" y="1325"/>
                </a:cubicBezTo>
                <a:cubicBezTo>
                  <a:pt x="1005" y="1335"/>
                  <a:pt x="993" y="1340"/>
                  <a:pt x="979" y="1340"/>
                </a:cubicBezTo>
                <a:lnTo>
                  <a:pt x="567" y="1340"/>
                </a:lnTo>
                <a:cubicBezTo>
                  <a:pt x="553" y="1340"/>
                  <a:pt x="541" y="1335"/>
                  <a:pt x="531" y="1325"/>
                </a:cubicBezTo>
                <a:cubicBezTo>
                  <a:pt x="521" y="1315"/>
                  <a:pt x="516" y="1302"/>
                  <a:pt x="516" y="1288"/>
                </a:cubicBezTo>
                <a:cubicBezTo>
                  <a:pt x="516" y="1281"/>
                  <a:pt x="520" y="1269"/>
                  <a:pt x="528" y="1253"/>
                </a:cubicBezTo>
                <a:cubicBezTo>
                  <a:pt x="537" y="1237"/>
                  <a:pt x="546" y="1218"/>
                  <a:pt x="554" y="1197"/>
                </a:cubicBezTo>
                <a:cubicBezTo>
                  <a:pt x="563" y="1175"/>
                  <a:pt x="567" y="1154"/>
                  <a:pt x="567" y="1134"/>
                </a:cubicBezTo>
                <a:lnTo>
                  <a:pt x="129" y="1134"/>
                </a:lnTo>
                <a:cubicBezTo>
                  <a:pt x="94" y="1134"/>
                  <a:pt x="63" y="1121"/>
                  <a:pt x="38" y="1096"/>
                </a:cubicBezTo>
                <a:cubicBezTo>
                  <a:pt x="13" y="1071"/>
                  <a:pt x="0" y="1041"/>
                  <a:pt x="0" y="1005"/>
                </a:cubicBezTo>
                <a:lnTo>
                  <a:pt x="0" y="129"/>
                </a:lnTo>
                <a:cubicBezTo>
                  <a:pt x="0" y="94"/>
                  <a:pt x="13" y="63"/>
                  <a:pt x="38" y="38"/>
                </a:cubicBezTo>
                <a:cubicBezTo>
                  <a:pt x="63" y="13"/>
                  <a:pt x="94" y="0"/>
                  <a:pt x="129" y="0"/>
                </a:cubicBezTo>
                <a:lnTo>
                  <a:pt x="1417" y="0"/>
                </a:lnTo>
                <a:cubicBezTo>
                  <a:pt x="1453" y="0"/>
                  <a:pt x="1483" y="13"/>
                  <a:pt x="1508" y="38"/>
                </a:cubicBezTo>
                <a:cubicBezTo>
                  <a:pt x="1533" y="63"/>
                  <a:pt x="1546" y="94"/>
                  <a:pt x="1546"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0" name="Laptop Icon"/>
          <p:cNvSpPr>
            <a:spLocks noChangeAspect="1" noEditPoints="1"/>
          </p:cNvSpPr>
          <p:nvPr/>
        </p:nvSpPr>
        <p:spPr bwMode="auto">
          <a:xfrm>
            <a:off x="5869490" y="5775879"/>
            <a:ext cx="333375" cy="222250"/>
          </a:xfrm>
          <a:custGeom>
            <a:avLst/>
            <a:gdLst>
              <a:gd name="T0" fmla="*/ 335 w 1546"/>
              <a:gd name="T1" fmla="*/ 824 h 1030"/>
              <a:gd name="T2" fmla="*/ 244 w 1546"/>
              <a:gd name="T3" fmla="*/ 787 h 1030"/>
              <a:gd name="T4" fmla="*/ 206 w 1546"/>
              <a:gd name="T5" fmla="*/ 696 h 1030"/>
              <a:gd name="T6" fmla="*/ 206 w 1546"/>
              <a:gd name="T7" fmla="*/ 129 h 1030"/>
              <a:gd name="T8" fmla="*/ 244 w 1546"/>
              <a:gd name="T9" fmla="*/ 38 h 1030"/>
              <a:gd name="T10" fmla="*/ 335 w 1546"/>
              <a:gd name="T11" fmla="*/ 0 h 1030"/>
              <a:gd name="T12" fmla="*/ 1211 w 1546"/>
              <a:gd name="T13" fmla="*/ 0 h 1030"/>
              <a:gd name="T14" fmla="*/ 1302 w 1546"/>
              <a:gd name="T15" fmla="*/ 38 h 1030"/>
              <a:gd name="T16" fmla="*/ 1340 w 1546"/>
              <a:gd name="T17" fmla="*/ 129 h 1030"/>
              <a:gd name="T18" fmla="*/ 1340 w 1546"/>
              <a:gd name="T19" fmla="*/ 696 h 1030"/>
              <a:gd name="T20" fmla="*/ 1302 w 1546"/>
              <a:gd name="T21" fmla="*/ 787 h 1030"/>
              <a:gd name="T22" fmla="*/ 1211 w 1546"/>
              <a:gd name="T23" fmla="*/ 824 h 1030"/>
              <a:gd name="T24" fmla="*/ 335 w 1546"/>
              <a:gd name="T25" fmla="*/ 824 h 1030"/>
              <a:gd name="T26" fmla="*/ 309 w 1546"/>
              <a:gd name="T27" fmla="*/ 129 h 1030"/>
              <a:gd name="T28" fmla="*/ 309 w 1546"/>
              <a:gd name="T29" fmla="*/ 696 h 1030"/>
              <a:gd name="T30" fmla="*/ 317 w 1546"/>
              <a:gd name="T31" fmla="*/ 714 h 1030"/>
              <a:gd name="T32" fmla="*/ 335 w 1546"/>
              <a:gd name="T33" fmla="*/ 721 h 1030"/>
              <a:gd name="T34" fmla="*/ 1211 w 1546"/>
              <a:gd name="T35" fmla="*/ 721 h 1030"/>
              <a:gd name="T36" fmla="*/ 1229 w 1546"/>
              <a:gd name="T37" fmla="*/ 714 h 1030"/>
              <a:gd name="T38" fmla="*/ 1237 w 1546"/>
              <a:gd name="T39" fmla="*/ 696 h 1030"/>
              <a:gd name="T40" fmla="*/ 1237 w 1546"/>
              <a:gd name="T41" fmla="*/ 129 h 1030"/>
              <a:gd name="T42" fmla="*/ 1229 w 1546"/>
              <a:gd name="T43" fmla="*/ 111 h 1030"/>
              <a:gd name="T44" fmla="*/ 1211 w 1546"/>
              <a:gd name="T45" fmla="*/ 103 h 1030"/>
              <a:gd name="T46" fmla="*/ 335 w 1546"/>
              <a:gd name="T47" fmla="*/ 103 h 1030"/>
              <a:gd name="T48" fmla="*/ 317 w 1546"/>
              <a:gd name="T49" fmla="*/ 111 h 1030"/>
              <a:gd name="T50" fmla="*/ 309 w 1546"/>
              <a:gd name="T51" fmla="*/ 129 h 1030"/>
              <a:gd name="T52" fmla="*/ 1417 w 1546"/>
              <a:gd name="T53" fmla="*/ 876 h 1030"/>
              <a:gd name="T54" fmla="*/ 1546 w 1546"/>
              <a:gd name="T55" fmla="*/ 876 h 1030"/>
              <a:gd name="T56" fmla="*/ 1546 w 1546"/>
              <a:gd name="T57" fmla="*/ 953 h 1030"/>
              <a:gd name="T58" fmla="*/ 1508 w 1546"/>
              <a:gd name="T59" fmla="*/ 1008 h 1030"/>
              <a:gd name="T60" fmla="*/ 1417 w 1546"/>
              <a:gd name="T61" fmla="*/ 1030 h 1030"/>
              <a:gd name="T62" fmla="*/ 129 w 1546"/>
              <a:gd name="T63" fmla="*/ 1030 h 1030"/>
              <a:gd name="T64" fmla="*/ 38 w 1546"/>
              <a:gd name="T65" fmla="*/ 1008 h 1030"/>
              <a:gd name="T66" fmla="*/ 0 w 1546"/>
              <a:gd name="T67" fmla="*/ 953 h 1030"/>
              <a:gd name="T68" fmla="*/ 0 w 1546"/>
              <a:gd name="T69" fmla="*/ 876 h 1030"/>
              <a:gd name="T70" fmla="*/ 129 w 1546"/>
              <a:gd name="T71" fmla="*/ 876 h 1030"/>
              <a:gd name="T72" fmla="*/ 1417 w 1546"/>
              <a:gd name="T73" fmla="*/ 876 h 1030"/>
              <a:gd name="T74" fmla="*/ 837 w 1546"/>
              <a:gd name="T75" fmla="*/ 953 h 1030"/>
              <a:gd name="T76" fmla="*/ 850 w 1546"/>
              <a:gd name="T77" fmla="*/ 940 h 1030"/>
              <a:gd name="T78" fmla="*/ 837 w 1546"/>
              <a:gd name="T79" fmla="*/ 927 h 1030"/>
              <a:gd name="T80" fmla="*/ 709 w 1546"/>
              <a:gd name="T81" fmla="*/ 927 h 1030"/>
              <a:gd name="T82" fmla="*/ 696 w 1546"/>
              <a:gd name="T83" fmla="*/ 940 h 1030"/>
              <a:gd name="T84" fmla="*/ 709 w 1546"/>
              <a:gd name="T85" fmla="*/ 953 h 1030"/>
              <a:gd name="T86" fmla="*/ 837 w 1546"/>
              <a:gd name="T87" fmla="*/ 953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46" h="1030">
                <a:moveTo>
                  <a:pt x="335" y="824"/>
                </a:moveTo>
                <a:cubicBezTo>
                  <a:pt x="300" y="824"/>
                  <a:pt x="269" y="812"/>
                  <a:pt x="244" y="787"/>
                </a:cubicBezTo>
                <a:cubicBezTo>
                  <a:pt x="219" y="761"/>
                  <a:pt x="206" y="731"/>
                  <a:pt x="206" y="696"/>
                </a:cubicBezTo>
                <a:lnTo>
                  <a:pt x="206" y="129"/>
                </a:lnTo>
                <a:cubicBezTo>
                  <a:pt x="206" y="93"/>
                  <a:pt x="219" y="63"/>
                  <a:pt x="244" y="38"/>
                </a:cubicBezTo>
                <a:cubicBezTo>
                  <a:pt x="269" y="13"/>
                  <a:pt x="300" y="0"/>
                  <a:pt x="335" y="0"/>
                </a:cubicBezTo>
                <a:lnTo>
                  <a:pt x="1211" y="0"/>
                </a:lnTo>
                <a:cubicBezTo>
                  <a:pt x="1246" y="0"/>
                  <a:pt x="1277" y="13"/>
                  <a:pt x="1302" y="38"/>
                </a:cubicBezTo>
                <a:cubicBezTo>
                  <a:pt x="1327" y="63"/>
                  <a:pt x="1340" y="93"/>
                  <a:pt x="1340" y="129"/>
                </a:cubicBezTo>
                <a:lnTo>
                  <a:pt x="1340" y="696"/>
                </a:lnTo>
                <a:cubicBezTo>
                  <a:pt x="1340" y="731"/>
                  <a:pt x="1327" y="761"/>
                  <a:pt x="1302" y="787"/>
                </a:cubicBezTo>
                <a:cubicBezTo>
                  <a:pt x="1277" y="812"/>
                  <a:pt x="1246" y="824"/>
                  <a:pt x="1211" y="824"/>
                </a:cubicBezTo>
                <a:lnTo>
                  <a:pt x="335" y="824"/>
                </a:lnTo>
                <a:close/>
                <a:moveTo>
                  <a:pt x="309" y="129"/>
                </a:moveTo>
                <a:lnTo>
                  <a:pt x="309" y="696"/>
                </a:lnTo>
                <a:cubicBezTo>
                  <a:pt x="309" y="703"/>
                  <a:pt x="312" y="709"/>
                  <a:pt x="317" y="714"/>
                </a:cubicBezTo>
                <a:cubicBezTo>
                  <a:pt x="322" y="719"/>
                  <a:pt x="328" y="721"/>
                  <a:pt x="335" y="721"/>
                </a:cubicBezTo>
                <a:lnTo>
                  <a:pt x="1211" y="721"/>
                </a:lnTo>
                <a:cubicBezTo>
                  <a:pt x="1218" y="721"/>
                  <a:pt x="1224" y="719"/>
                  <a:pt x="1229" y="714"/>
                </a:cubicBezTo>
                <a:cubicBezTo>
                  <a:pt x="1234" y="709"/>
                  <a:pt x="1237" y="703"/>
                  <a:pt x="1237" y="696"/>
                </a:cubicBezTo>
                <a:lnTo>
                  <a:pt x="1237" y="129"/>
                </a:lnTo>
                <a:cubicBezTo>
                  <a:pt x="1237" y="122"/>
                  <a:pt x="1234" y="116"/>
                  <a:pt x="1229" y="111"/>
                </a:cubicBezTo>
                <a:cubicBezTo>
                  <a:pt x="1224" y="106"/>
                  <a:pt x="1218" y="103"/>
                  <a:pt x="1211" y="103"/>
                </a:cubicBezTo>
                <a:lnTo>
                  <a:pt x="335" y="103"/>
                </a:lnTo>
                <a:cubicBezTo>
                  <a:pt x="328" y="103"/>
                  <a:pt x="322" y="106"/>
                  <a:pt x="317" y="111"/>
                </a:cubicBezTo>
                <a:cubicBezTo>
                  <a:pt x="312" y="116"/>
                  <a:pt x="309" y="122"/>
                  <a:pt x="309" y="129"/>
                </a:cubicBezTo>
                <a:close/>
                <a:moveTo>
                  <a:pt x="1417" y="876"/>
                </a:moveTo>
                <a:lnTo>
                  <a:pt x="1546" y="876"/>
                </a:lnTo>
                <a:lnTo>
                  <a:pt x="1546" y="953"/>
                </a:lnTo>
                <a:cubicBezTo>
                  <a:pt x="1546" y="975"/>
                  <a:pt x="1533" y="993"/>
                  <a:pt x="1508" y="1008"/>
                </a:cubicBezTo>
                <a:cubicBezTo>
                  <a:pt x="1483" y="1023"/>
                  <a:pt x="1452" y="1030"/>
                  <a:pt x="1417" y="1030"/>
                </a:cubicBezTo>
                <a:lnTo>
                  <a:pt x="129" y="1030"/>
                </a:lnTo>
                <a:cubicBezTo>
                  <a:pt x="94" y="1030"/>
                  <a:pt x="63" y="1023"/>
                  <a:pt x="38" y="1008"/>
                </a:cubicBezTo>
                <a:cubicBezTo>
                  <a:pt x="13" y="993"/>
                  <a:pt x="0" y="975"/>
                  <a:pt x="0" y="953"/>
                </a:cubicBezTo>
                <a:lnTo>
                  <a:pt x="0" y="876"/>
                </a:lnTo>
                <a:lnTo>
                  <a:pt x="129" y="876"/>
                </a:lnTo>
                <a:lnTo>
                  <a:pt x="1417" y="876"/>
                </a:lnTo>
                <a:close/>
                <a:moveTo>
                  <a:pt x="837" y="953"/>
                </a:moveTo>
                <a:cubicBezTo>
                  <a:pt x="846" y="953"/>
                  <a:pt x="850" y="949"/>
                  <a:pt x="850" y="940"/>
                </a:cubicBezTo>
                <a:cubicBezTo>
                  <a:pt x="850" y="932"/>
                  <a:pt x="846" y="927"/>
                  <a:pt x="837" y="927"/>
                </a:cubicBezTo>
                <a:lnTo>
                  <a:pt x="709" y="927"/>
                </a:lnTo>
                <a:cubicBezTo>
                  <a:pt x="700" y="927"/>
                  <a:pt x="696" y="932"/>
                  <a:pt x="696" y="940"/>
                </a:cubicBezTo>
                <a:cubicBezTo>
                  <a:pt x="696" y="949"/>
                  <a:pt x="700" y="953"/>
                  <a:pt x="709" y="953"/>
                </a:cubicBezTo>
                <a:lnTo>
                  <a:pt x="837" y="95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1" name="Tablet Icon"/>
          <p:cNvSpPr>
            <a:spLocks noChangeAspect="1" noEditPoints="1"/>
          </p:cNvSpPr>
          <p:nvPr/>
        </p:nvSpPr>
        <p:spPr bwMode="auto">
          <a:xfrm>
            <a:off x="6369973" y="5764767"/>
            <a:ext cx="201612" cy="244475"/>
          </a:xfrm>
          <a:custGeom>
            <a:avLst/>
            <a:gdLst>
              <a:gd name="T0" fmla="*/ 515 w 928"/>
              <a:gd name="T1" fmla="*/ 1031 h 1134"/>
              <a:gd name="T2" fmla="*/ 500 w 928"/>
              <a:gd name="T3" fmla="*/ 995 h 1134"/>
              <a:gd name="T4" fmla="*/ 464 w 928"/>
              <a:gd name="T5" fmla="*/ 979 h 1134"/>
              <a:gd name="T6" fmla="*/ 428 w 928"/>
              <a:gd name="T7" fmla="*/ 995 h 1134"/>
              <a:gd name="T8" fmla="*/ 412 w 928"/>
              <a:gd name="T9" fmla="*/ 1031 h 1134"/>
              <a:gd name="T10" fmla="*/ 428 w 928"/>
              <a:gd name="T11" fmla="*/ 1067 h 1134"/>
              <a:gd name="T12" fmla="*/ 464 w 928"/>
              <a:gd name="T13" fmla="*/ 1082 h 1134"/>
              <a:gd name="T14" fmla="*/ 500 w 928"/>
              <a:gd name="T15" fmla="*/ 1067 h 1134"/>
              <a:gd name="T16" fmla="*/ 515 w 928"/>
              <a:gd name="T17" fmla="*/ 1031 h 1134"/>
              <a:gd name="T18" fmla="*/ 824 w 928"/>
              <a:gd name="T19" fmla="*/ 902 h 1134"/>
              <a:gd name="T20" fmla="*/ 824 w 928"/>
              <a:gd name="T21" fmla="*/ 129 h 1134"/>
              <a:gd name="T22" fmla="*/ 817 w 928"/>
              <a:gd name="T23" fmla="*/ 111 h 1134"/>
              <a:gd name="T24" fmla="*/ 799 w 928"/>
              <a:gd name="T25" fmla="*/ 103 h 1134"/>
              <a:gd name="T26" fmla="*/ 129 w 928"/>
              <a:gd name="T27" fmla="*/ 103 h 1134"/>
              <a:gd name="T28" fmla="*/ 111 w 928"/>
              <a:gd name="T29" fmla="*/ 111 h 1134"/>
              <a:gd name="T30" fmla="*/ 103 w 928"/>
              <a:gd name="T31" fmla="*/ 129 h 1134"/>
              <a:gd name="T32" fmla="*/ 103 w 928"/>
              <a:gd name="T33" fmla="*/ 902 h 1134"/>
              <a:gd name="T34" fmla="*/ 111 w 928"/>
              <a:gd name="T35" fmla="*/ 920 h 1134"/>
              <a:gd name="T36" fmla="*/ 129 w 928"/>
              <a:gd name="T37" fmla="*/ 928 h 1134"/>
              <a:gd name="T38" fmla="*/ 799 w 928"/>
              <a:gd name="T39" fmla="*/ 928 h 1134"/>
              <a:gd name="T40" fmla="*/ 817 w 928"/>
              <a:gd name="T41" fmla="*/ 920 h 1134"/>
              <a:gd name="T42" fmla="*/ 824 w 928"/>
              <a:gd name="T43" fmla="*/ 902 h 1134"/>
              <a:gd name="T44" fmla="*/ 928 w 928"/>
              <a:gd name="T45" fmla="*/ 129 h 1134"/>
              <a:gd name="T46" fmla="*/ 928 w 928"/>
              <a:gd name="T47" fmla="*/ 1005 h 1134"/>
              <a:gd name="T48" fmla="*/ 890 w 928"/>
              <a:gd name="T49" fmla="*/ 1096 h 1134"/>
              <a:gd name="T50" fmla="*/ 799 w 928"/>
              <a:gd name="T51" fmla="*/ 1134 h 1134"/>
              <a:gd name="T52" fmla="*/ 129 w 928"/>
              <a:gd name="T53" fmla="*/ 1134 h 1134"/>
              <a:gd name="T54" fmla="*/ 38 w 928"/>
              <a:gd name="T55" fmla="*/ 1096 h 1134"/>
              <a:gd name="T56" fmla="*/ 0 w 928"/>
              <a:gd name="T57" fmla="*/ 1005 h 1134"/>
              <a:gd name="T58" fmla="*/ 0 w 928"/>
              <a:gd name="T59" fmla="*/ 129 h 1134"/>
              <a:gd name="T60" fmla="*/ 38 w 928"/>
              <a:gd name="T61" fmla="*/ 38 h 1134"/>
              <a:gd name="T62" fmla="*/ 129 w 928"/>
              <a:gd name="T63" fmla="*/ 0 h 1134"/>
              <a:gd name="T64" fmla="*/ 799 w 928"/>
              <a:gd name="T65" fmla="*/ 0 h 1134"/>
              <a:gd name="T66" fmla="*/ 890 w 928"/>
              <a:gd name="T67" fmla="*/ 38 h 1134"/>
              <a:gd name="T68" fmla="*/ 928 w 928"/>
              <a:gd name="T69" fmla="*/ 12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8" h="1134">
                <a:moveTo>
                  <a:pt x="515" y="1031"/>
                </a:moveTo>
                <a:cubicBezTo>
                  <a:pt x="515" y="1017"/>
                  <a:pt x="510" y="1005"/>
                  <a:pt x="500" y="995"/>
                </a:cubicBezTo>
                <a:cubicBezTo>
                  <a:pt x="490" y="984"/>
                  <a:pt x="478" y="979"/>
                  <a:pt x="464" y="979"/>
                </a:cubicBezTo>
                <a:cubicBezTo>
                  <a:pt x="450" y="979"/>
                  <a:pt x="438" y="984"/>
                  <a:pt x="428" y="995"/>
                </a:cubicBezTo>
                <a:cubicBezTo>
                  <a:pt x="417" y="1005"/>
                  <a:pt x="412" y="1017"/>
                  <a:pt x="412" y="1031"/>
                </a:cubicBezTo>
                <a:cubicBezTo>
                  <a:pt x="412" y="1045"/>
                  <a:pt x="417" y="1057"/>
                  <a:pt x="428" y="1067"/>
                </a:cubicBezTo>
                <a:cubicBezTo>
                  <a:pt x="438" y="1077"/>
                  <a:pt x="450" y="1082"/>
                  <a:pt x="464" y="1082"/>
                </a:cubicBezTo>
                <a:cubicBezTo>
                  <a:pt x="478" y="1082"/>
                  <a:pt x="490" y="1077"/>
                  <a:pt x="500" y="1067"/>
                </a:cubicBezTo>
                <a:cubicBezTo>
                  <a:pt x="510" y="1057"/>
                  <a:pt x="515" y="1045"/>
                  <a:pt x="515" y="1031"/>
                </a:cubicBezTo>
                <a:close/>
                <a:moveTo>
                  <a:pt x="824" y="902"/>
                </a:moveTo>
                <a:lnTo>
                  <a:pt x="824" y="129"/>
                </a:lnTo>
                <a:cubicBezTo>
                  <a:pt x="824" y="122"/>
                  <a:pt x="822" y="116"/>
                  <a:pt x="817" y="111"/>
                </a:cubicBezTo>
                <a:cubicBezTo>
                  <a:pt x="812" y="106"/>
                  <a:pt x="806" y="103"/>
                  <a:pt x="799" y="103"/>
                </a:cubicBezTo>
                <a:lnTo>
                  <a:pt x="129" y="103"/>
                </a:lnTo>
                <a:cubicBezTo>
                  <a:pt x="122" y="103"/>
                  <a:pt x="116" y="106"/>
                  <a:pt x="111" y="111"/>
                </a:cubicBezTo>
                <a:cubicBezTo>
                  <a:pt x="106" y="116"/>
                  <a:pt x="103" y="122"/>
                  <a:pt x="103" y="129"/>
                </a:cubicBezTo>
                <a:lnTo>
                  <a:pt x="103" y="902"/>
                </a:lnTo>
                <a:cubicBezTo>
                  <a:pt x="103" y="909"/>
                  <a:pt x="106" y="915"/>
                  <a:pt x="111" y="920"/>
                </a:cubicBezTo>
                <a:cubicBezTo>
                  <a:pt x="116" y="925"/>
                  <a:pt x="122" y="928"/>
                  <a:pt x="129" y="928"/>
                </a:cubicBezTo>
                <a:lnTo>
                  <a:pt x="799" y="928"/>
                </a:lnTo>
                <a:cubicBezTo>
                  <a:pt x="806" y="928"/>
                  <a:pt x="812" y="925"/>
                  <a:pt x="817" y="920"/>
                </a:cubicBezTo>
                <a:cubicBezTo>
                  <a:pt x="822" y="915"/>
                  <a:pt x="824" y="909"/>
                  <a:pt x="824" y="902"/>
                </a:cubicBezTo>
                <a:close/>
                <a:moveTo>
                  <a:pt x="928" y="129"/>
                </a:moveTo>
                <a:lnTo>
                  <a:pt x="928" y="1005"/>
                </a:lnTo>
                <a:cubicBezTo>
                  <a:pt x="928" y="1041"/>
                  <a:pt x="915" y="1071"/>
                  <a:pt x="890" y="1096"/>
                </a:cubicBezTo>
                <a:cubicBezTo>
                  <a:pt x="864" y="1121"/>
                  <a:pt x="834" y="1134"/>
                  <a:pt x="799" y="1134"/>
                </a:cubicBezTo>
                <a:lnTo>
                  <a:pt x="129" y="1134"/>
                </a:lnTo>
                <a:cubicBezTo>
                  <a:pt x="93" y="1134"/>
                  <a:pt x="63" y="1121"/>
                  <a:pt x="38" y="1096"/>
                </a:cubicBezTo>
                <a:cubicBezTo>
                  <a:pt x="13" y="1071"/>
                  <a:pt x="0" y="1041"/>
                  <a:pt x="0" y="1005"/>
                </a:cubicBezTo>
                <a:lnTo>
                  <a:pt x="0" y="129"/>
                </a:lnTo>
                <a:cubicBezTo>
                  <a:pt x="0" y="94"/>
                  <a:pt x="13" y="63"/>
                  <a:pt x="38" y="38"/>
                </a:cubicBezTo>
                <a:cubicBezTo>
                  <a:pt x="63" y="13"/>
                  <a:pt x="93" y="0"/>
                  <a:pt x="129" y="0"/>
                </a:cubicBezTo>
                <a:lnTo>
                  <a:pt x="799" y="0"/>
                </a:lnTo>
                <a:cubicBezTo>
                  <a:pt x="834" y="0"/>
                  <a:pt x="864" y="13"/>
                  <a:pt x="890" y="38"/>
                </a:cubicBezTo>
                <a:cubicBezTo>
                  <a:pt x="915" y="63"/>
                  <a:pt x="928" y="94"/>
                  <a:pt x="928"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2" name="Mobile Phone Icon"/>
          <p:cNvSpPr>
            <a:spLocks noChangeAspect="1" noEditPoints="1"/>
          </p:cNvSpPr>
          <p:nvPr/>
        </p:nvSpPr>
        <p:spPr bwMode="auto">
          <a:xfrm>
            <a:off x="6838707" y="5775879"/>
            <a:ext cx="133350" cy="222250"/>
          </a:xfrm>
          <a:custGeom>
            <a:avLst/>
            <a:gdLst>
              <a:gd name="T0" fmla="*/ 374 w 619"/>
              <a:gd name="T1" fmla="*/ 927 h 1030"/>
              <a:gd name="T2" fmla="*/ 355 w 619"/>
              <a:gd name="T3" fmla="*/ 882 h 1030"/>
              <a:gd name="T4" fmla="*/ 310 w 619"/>
              <a:gd name="T5" fmla="*/ 863 h 1030"/>
              <a:gd name="T6" fmla="*/ 264 w 619"/>
              <a:gd name="T7" fmla="*/ 882 h 1030"/>
              <a:gd name="T8" fmla="*/ 245 w 619"/>
              <a:gd name="T9" fmla="*/ 927 h 1030"/>
              <a:gd name="T10" fmla="*/ 264 w 619"/>
              <a:gd name="T11" fmla="*/ 973 h 1030"/>
              <a:gd name="T12" fmla="*/ 310 w 619"/>
              <a:gd name="T13" fmla="*/ 992 h 1030"/>
              <a:gd name="T14" fmla="*/ 355 w 619"/>
              <a:gd name="T15" fmla="*/ 973 h 1030"/>
              <a:gd name="T16" fmla="*/ 374 w 619"/>
              <a:gd name="T17" fmla="*/ 927 h 1030"/>
              <a:gd name="T18" fmla="*/ 541 w 619"/>
              <a:gd name="T19" fmla="*/ 799 h 1030"/>
              <a:gd name="T20" fmla="*/ 541 w 619"/>
              <a:gd name="T21" fmla="*/ 232 h 1030"/>
              <a:gd name="T22" fmla="*/ 534 w 619"/>
              <a:gd name="T23" fmla="*/ 214 h 1030"/>
              <a:gd name="T24" fmla="*/ 516 w 619"/>
              <a:gd name="T25" fmla="*/ 206 h 1030"/>
              <a:gd name="T26" fmla="*/ 104 w 619"/>
              <a:gd name="T27" fmla="*/ 206 h 1030"/>
              <a:gd name="T28" fmla="*/ 85 w 619"/>
              <a:gd name="T29" fmla="*/ 214 h 1030"/>
              <a:gd name="T30" fmla="*/ 78 w 619"/>
              <a:gd name="T31" fmla="*/ 232 h 1030"/>
              <a:gd name="T32" fmla="*/ 78 w 619"/>
              <a:gd name="T33" fmla="*/ 799 h 1030"/>
              <a:gd name="T34" fmla="*/ 85 w 619"/>
              <a:gd name="T35" fmla="*/ 817 h 1030"/>
              <a:gd name="T36" fmla="*/ 104 w 619"/>
              <a:gd name="T37" fmla="*/ 824 h 1030"/>
              <a:gd name="T38" fmla="*/ 516 w 619"/>
              <a:gd name="T39" fmla="*/ 824 h 1030"/>
              <a:gd name="T40" fmla="*/ 534 w 619"/>
              <a:gd name="T41" fmla="*/ 817 h 1030"/>
              <a:gd name="T42" fmla="*/ 541 w 619"/>
              <a:gd name="T43" fmla="*/ 799 h 1030"/>
              <a:gd name="T44" fmla="*/ 387 w 619"/>
              <a:gd name="T45" fmla="*/ 116 h 1030"/>
              <a:gd name="T46" fmla="*/ 374 w 619"/>
              <a:gd name="T47" fmla="*/ 103 h 1030"/>
              <a:gd name="T48" fmla="*/ 245 w 619"/>
              <a:gd name="T49" fmla="*/ 103 h 1030"/>
              <a:gd name="T50" fmla="*/ 232 w 619"/>
              <a:gd name="T51" fmla="*/ 116 h 1030"/>
              <a:gd name="T52" fmla="*/ 245 w 619"/>
              <a:gd name="T53" fmla="*/ 129 h 1030"/>
              <a:gd name="T54" fmla="*/ 374 w 619"/>
              <a:gd name="T55" fmla="*/ 129 h 1030"/>
              <a:gd name="T56" fmla="*/ 387 w 619"/>
              <a:gd name="T57" fmla="*/ 116 h 1030"/>
              <a:gd name="T58" fmla="*/ 619 w 619"/>
              <a:gd name="T59" fmla="*/ 103 h 1030"/>
              <a:gd name="T60" fmla="*/ 619 w 619"/>
              <a:gd name="T61" fmla="*/ 927 h 1030"/>
              <a:gd name="T62" fmla="*/ 588 w 619"/>
              <a:gd name="T63" fmla="*/ 1000 h 1030"/>
              <a:gd name="T64" fmla="*/ 516 w 619"/>
              <a:gd name="T65" fmla="*/ 1030 h 1030"/>
              <a:gd name="T66" fmla="*/ 104 w 619"/>
              <a:gd name="T67" fmla="*/ 1030 h 1030"/>
              <a:gd name="T68" fmla="*/ 31 w 619"/>
              <a:gd name="T69" fmla="*/ 1000 h 1030"/>
              <a:gd name="T70" fmla="*/ 0 w 619"/>
              <a:gd name="T71" fmla="*/ 927 h 1030"/>
              <a:gd name="T72" fmla="*/ 0 w 619"/>
              <a:gd name="T73" fmla="*/ 103 h 1030"/>
              <a:gd name="T74" fmla="*/ 31 w 619"/>
              <a:gd name="T75" fmla="*/ 31 h 1030"/>
              <a:gd name="T76" fmla="*/ 104 w 619"/>
              <a:gd name="T77" fmla="*/ 0 h 1030"/>
              <a:gd name="T78" fmla="*/ 516 w 619"/>
              <a:gd name="T79" fmla="*/ 0 h 1030"/>
              <a:gd name="T80" fmla="*/ 588 w 619"/>
              <a:gd name="T81" fmla="*/ 31 h 1030"/>
              <a:gd name="T82" fmla="*/ 619 w 619"/>
              <a:gd name="T83" fmla="*/ 103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19" h="1030">
                <a:moveTo>
                  <a:pt x="374" y="927"/>
                </a:moveTo>
                <a:cubicBezTo>
                  <a:pt x="374" y="910"/>
                  <a:pt x="368" y="895"/>
                  <a:pt x="355" y="882"/>
                </a:cubicBezTo>
                <a:cubicBezTo>
                  <a:pt x="342" y="869"/>
                  <a:pt x="327" y="863"/>
                  <a:pt x="310" y="863"/>
                </a:cubicBezTo>
                <a:cubicBezTo>
                  <a:pt x="292" y="863"/>
                  <a:pt x="277" y="869"/>
                  <a:pt x="264" y="882"/>
                </a:cubicBezTo>
                <a:cubicBezTo>
                  <a:pt x="252" y="895"/>
                  <a:pt x="245" y="910"/>
                  <a:pt x="245" y="927"/>
                </a:cubicBezTo>
                <a:cubicBezTo>
                  <a:pt x="245" y="945"/>
                  <a:pt x="252" y="960"/>
                  <a:pt x="264" y="973"/>
                </a:cubicBezTo>
                <a:cubicBezTo>
                  <a:pt x="277" y="985"/>
                  <a:pt x="292" y="992"/>
                  <a:pt x="310" y="992"/>
                </a:cubicBezTo>
                <a:cubicBezTo>
                  <a:pt x="327" y="992"/>
                  <a:pt x="342" y="985"/>
                  <a:pt x="355" y="973"/>
                </a:cubicBezTo>
                <a:cubicBezTo>
                  <a:pt x="368" y="960"/>
                  <a:pt x="374" y="945"/>
                  <a:pt x="374" y="927"/>
                </a:cubicBezTo>
                <a:close/>
                <a:moveTo>
                  <a:pt x="541" y="799"/>
                </a:moveTo>
                <a:lnTo>
                  <a:pt x="541" y="232"/>
                </a:lnTo>
                <a:cubicBezTo>
                  <a:pt x="541" y="225"/>
                  <a:pt x="539" y="219"/>
                  <a:pt x="534" y="214"/>
                </a:cubicBezTo>
                <a:cubicBezTo>
                  <a:pt x="529" y="209"/>
                  <a:pt x="523" y="206"/>
                  <a:pt x="516" y="206"/>
                </a:cubicBezTo>
                <a:lnTo>
                  <a:pt x="104" y="206"/>
                </a:lnTo>
                <a:cubicBezTo>
                  <a:pt x="97" y="206"/>
                  <a:pt x="91" y="209"/>
                  <a:pt x="85" y="214"/>
                </a:cubicBezTo>
                <a:cubicBezTo>
                  <a:pt x="80" y="219"/>
                  <a:pt x="78" y="225"/>
                  <a:pt x="78" y="232"/>
                </a:cubicBezTo>
                <a:lnTo>
                  <a:pt x="78" y="799"/>
                </a:lnTo>
                <a:cubicBezTo>
                  <a:pt x="78" y="806"/>
                  <a:pt x="80" y="812"/>
                  <a:pt x="85" y="817"/>
                </a:cubicBezTo>
                <a:cubicBezTo>
                  <a:pt x="91" y="822"/>
                  <a:pt x="97" y="824"/>
                  <a:pt x="104" y="824"/>
                </a:cubicBezTo>
                <a:lnTo>
                  <a:pt x="516" y="824"/>
                </a:lnTo>
                <a:cubicBezTo>
                  <a:pt x="523" y="824"/>
                  <a:pt x="529" y="822"/>
                  <a:pt x="534" y="817"/>
                </a:cubicBezTo>
                <a:cubicBezTo>
                  <a:pt x="539" y="812"/>
                  <a:pt x="541" y="806"/>
                  <a:pt x="541" y="799"/>
                </a:cubicBezTo>
                <a:close/>
                <a:moveTo>
                  <a:pt x="387" y="116"/>
                </a:moveTo>
                <a:cubicBezTo>
                  <a:pt x="387" y="107"/>
                  <a:pt x="383" y="103"/>
                  <a:pt x="374" y="103"/>
                </a:cubicBezTo>
                <a:lnTo>
                  <a:pt x="245" y="103"/>
                </a:lnTo>
                <a:cubicBezTo>
                  <a:pt x="237" y="103"/>
                  <a:pt x="232" y="107"/>
                  <a:pt x="232" y="116"/>
                </a:cubicBezTo>
                <a:cubicBezTo>
                  <a:pt x="232" y="124"/>
                  <a:pt x="237" y="129"/>
                  <a:pt x="245" y="129"/>
                </a:cubicBezTo>
                <a:lnTo>
                  <a:pt x="374" y="129"/>
                </a:lnTo>
                <a:cubicBezTo>
                  <a:pt x="383" y="129"/>
                  <a:pt x="387" y="124"/>
                  <a:pt x="387" y="116"/>
                </a:cubicBezTo>
                <a:close/>
                <a:moveTo>
                  <a:pt x="619" y="103"/>
                </a:moveTo>
                <a:lnTo>
                  <a:pt x="619" y="927"/>
                </a:lnTo>
                <a:cubicBezTo>
                  <a:pt x="619" y="955"/>
                  <a:pt x="609" y="979"/>
                  <a:pt x="588" y="1000"/>
                </a:cubicBezTo>
                <a:cubicBezTo>
                  <a:pt x="568" y="1020"/>
                  <a:pt x="544" y="1030"/>
                  <a:pt x="516" y="1030"/>
                </a:cubicBezTo>
                <a:lnTo>
                  <a:pt x="104" y="1030"/>
                </a:lnTo>
                <a:cubicBezTo>
                  <a:pt x="76" y="1030"/>
                  <a:pt x="51" y="1020"/>
                  <a:pt x="31" y="1000"/>
                </a:cubicBezTo>
                <a:cubicBezTo>
                  <a:pt x="11" y="979"/>
                  <a:pt x="0" y="955"/>
                  <a:pt x="0" y="927"/>
                </a:cubicBezTo>
                <a:lnTo>
                  <a:pt x="0" y="103"/>
                </a:lnTo>
                <a:cubicBezTo>
                  <a:pt x="0" y="75"/>
                  <a:pt x="11" y="51"/>
                  <a:pt x="31" y="31"/>
                </a:cubicBezTo>
                <a:cubicBezTo>
                  <a:pt x="51" y="10"/>
                  <a:pt x="76" y="0"/>
                  <a:pt x="104" y="0"/>
                </a:cubicBezTo>
                <a:lnTo>
                  <a:pt x="516" y="0"/>
                </a:lnTo>
                <a:cubicBezTo>
                  <a:pt x="544" y="0"/>
                  <a:pt x="568" y="10"/>
                  <a:pt x="588" y="31"/>
                </a:cubicBezTo>
                <a:cubicBezTo>
                  <a:pt x="609" y="51"/>
                  <a:pt x="619" y="75"/>
                  <a:pt x="619"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3" name="Circle Blank Icon"/>
          <p:cNvSpPr>
            <a:spLocks noChangeAspect="1" noEditPoints="1"/>
          </p:cNvSpPr>
          <p:nvPr/>
        </p:nvSpPr>
        <p:spPr bwMode="auto">
          <a:xfrm>
            <a:off x="7216161" y="5753654"/>
            <a:ext cx="268287" cy="266700"/>
          </a:xfrm>
          <a:custGeom>
            <a:avLst/>
            <a:gdLst>
              <a:gd name="T0" fmla="*/ 1031 w 1237"/>
              <a:gd name="T1" fmla="*/ 618 h 1236"/>
              <a:gd name="T2" fmla="*/ 998 w 1237"/>
              <a:gd name="T3" fmla="*/ 458 h 1236"/>
              <a:gd name="T4" fmla="*/ 910 w 1237"/>
              <a:gd name="T5" fmla="*/ 327 h 1236"/>
              <a:gd name="T6" fmla="*/ 778 w 1237"/>
              <a:gd name="T7" fmla="*/ 239 h 1236"/>
              <a:gd name="T8" fmla="*/ 618 w 1237"/>
              <a:gd name="T9" fmla="*/ 206 h 1236"/>
              <a:gd name="T10" fmla="*/ 459 w 1237"/>
              <a:gd name="T11" fmla="*/ 239 h 1236"/>
              <a:gd name="T12" fmla="*/ 327 w 1237"/>
              <a:gd name="T13" fmla="*/ 327 h 1236"/>
              <a:gd name="T14" fmla="*/ 239 w 1237"/>
              <a:gd name="T15" fmla="*/ 458 h 1236"/>
              <a:gd name="T16" fmla="*/ 206 w 1237"/>
              <a:gd name="T17" fmla="*/ 618 h 1236"/>
              <a:gd name="T18" fmla="*/ 239 w 1237"/>
              <a:gd name="T19" fmla="*/ 778 h 1236"/>
              <a:gd name="T20" fmla="*/ 327 w 1237"/>
              <a:gd name="T21" fmla="*/ 910 h 1236"/>
              <a:gd name="T22" fmla="*/ 459 w 1237"/>
              <a:gd name="T23" fmla="*/ 998 h 1236"/>
              <a:gd name="T24" fmla="*/ 618 w 1237"/>
              <a:gd name="T25" fmla="*/ 1030 h 1236"/>
              <a:gd name="T26" fmla="*/ 778 w 1237"/>
              <a:gd name="T27" fmla="*/ 998 h 1236"/>
              <a:gd name="T28" fmla="*/ 910 w 1237"/>
              <a:gd name="T29" fmla="*/ 910 h 1236"/>
              <a:gd name="T30" fmla="*/ 998 w 1237"/>
              <a:gd name="T31" fmla="*/ 778 h 1236"/>
              <a:gd name="T32" fmla="*/ 1031 w 1237"/>
              <a:gd name="T33" fmla="*/ 618 h 1236"/>
              <a:gd name="T34" fmla="*/ 1237 w 1237"/>
              <a:gd name="T35" fmla="*/ 618 h 1236"/>
              <a:gd name="T36" fmla="*/ 1154 w 1237"/>
              <a:gd name="T37" fmla="*/ 929 h 1236"/>
              <a:gd name="T38" fmla="*/ 929 w 1237"/>
              <a:gd name="T39" fmla="*/ 1154 h 1236"/>
              <a:gd name="T40" fmla="*/ 618 w 1237"/>
              <a:gd name="T41" fmla="*/ 1236 h 1236"/>
              <a:gd name="T42" fmla="*/ 308 w 1237"/>
              <a:gd name="T43" fmla="*/ 1154 h 1236"/>
              <a:gd name="T44" fmla="*/ 83 w 1237"/>
              <a:gd name="T45" fmla="*/ 929 h 1236"/>
              <a:gd name="T46" fmla="*/ 0 w 1237"/>
              <a:gd name="T47" fmla="*/ 618 h 1236"/>
              <a:gd name="T48" fmla="*/ 83 w 1237"/>
              <a:gd name="T49" fmla="*/ 308 h 1236"/>
              <a:gd name="T50" fmla="*/ 308 w 1237"/>
              <a:gd name="T51" fmla="*/ 83 h 1236"/>
              <a:gd name="T52" fmla="*/ 618 w 1237"/>
              <a:gd name="T53" fmla="*/ 0 h 1236"/>
              <a:gd name="T54" fmla="*/ 929 w 1237"/>
              <a:gd name="T55" fmla="*/ 83 h 1236"/>
              <a:gd name="T56" fmla="*/ 1154 w 1237"/>
              <a:gd name="T57" fmla="*/ 308 h 1236"/>
              <a:gd name="T58" fmla="*/ 1237 w 1237"/>
              <a:gd name="T59"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7" h="1236">
                <a:moveTo>
                  <a:pt x="1031" y="618"/>
                </a:moveTo>
                <a:cubicBezTo>
                  <a:pt x="1031" y="562"/>
                  <a:pt x="1020" y="509"/>
                  <a:pt x="998" y="458"/>
                </a:cubicBezTo>
                <a:cubicBezTo>
                  <a:pt x="976" y="408"/>
                  <a:pt x="947" y="364"/>
                  <a:pt x="910" y="327"/>
                </a:cubicBezTo>
                <a:cubicBezTo>
                  <a:pt x="873" y="290"/>
                  <a:pt x="829" y="260"/>
                  <a:pt x="778" y="239"/>
                </a:cubicBezTo>
                <a:cubicBezTo>
                  <a:pt x="727" y="217"/>
                  <a:pt x="674" y="206"/>
                  <a:pt x="618" y="206"/>
                </a:cubicBezTo>
                <a:cubicBezTo>
                  <a:pt x="563" y="206"/>
                  <a:pt x="509" y="217"/>
                  <a:pt x="459" y="239"/>
                </a:cubicBezTo>
                <a:cubicBezTo>
                  <a:pt x="408" y="260"/>
                  <a:pt x="364" y="290"/>
                  <a:pt x="327" y="327"/>
                </a:cubicBezTo>
                <a:cubicBezTo>
                  <a:pt x="290" y="364"/>
                  <a:pt x="261" y="408"/>
                  <a:pt x="239" y="458"/>
                </a:cubicBezTo>
                <a:cubicBezTo>
                  <a:pt x="217" y="509"/>
                  <a:pt x="206" y="562"/>
                  <a:pt x="206" y="618"/>
                </a:cubicBezTo>
                <a:cubicBezTo>
                  <a:pt x="206" y="674"/>
                  <a:pt x="217" y="727"/>
                  <a:pt x="239" y="778"/>
                </a:cubicBezTo>
                <a:cubicBezTo>
                  <a:pt x="261" y="829"/>
                  <a:pt x="290" y="873"/>
                  <a:pt x="327" y="910"/>
                </a:cubicBezTo>
                <a:cubicBezTo>
                  <a:pt x="364" y="947"/>
                  <a:pt x="408" y="976"/>
                  <a:pt x="459" y="998"/>
                </a:cubicBezTo>
                <a:cubicBezTo>
                  <a:pt x="509" y="1020"/>
                  <a:pt x="563" y="1030"/>
                  <a:pt x="618" y="1030"/>
                </a:cubicBezTo>
                <a:cubicBezTo>
                  <a:pt x="674" y="1030"/>
                  <a:pt x="727" y="1020"/>
                  <a:pt x="778" y="998"/>
                </a:cubicBezTo>
                <a:cubicBezTo>
                  <a:pt x="829" y="976"/>
                  <a:pt x="873" y="947"/>
                  <a:pt x="910" y="910"/>
                </a:cubicBezTo>
                <a:cubicBezTo>
                  <a:pt x="947" y="873"/>
                  <a:pt x="976" y="829"/>
                  <a:pt x="998" y="778"/>
                </a:cubicBezTo>
                <a:cubicBezTo>
                  <a:pt x="1020" y="727"/>
                  <a:pt x="1031" y="674"/>
                  <a:pt x="1031" y="618"/>
                </a:cubicBezTo>
                <a:close/>
                <a:moveTo>
                  <a:pt x="1237" y="618"/>
                </a:moveTo>
                <a:cubicBezTo>
                  <a:pt x="1237" y="730"/>
                  <a:pt x="1209" y="834"/>
                  <a:pt x="1154" y="929"/>
                </a:cubicBezTo>
                <a:cubicBezTo>
                  <a:pt x="1098" y="1023"/>
                  <a:pt x="1023" y="1098"/>
                  <a:pt x="929" y="1154"/>
                </a:cubicBezTo>
                <a:cubicBezTo>
                  <a:pt x="834" y="1209"/>
                  <a:pt x="731" y="1236"/>
                  <a:pt x="618" y="1236"/>
                </a:cubicBezTo>
                <a:cubicBezTo>
                  <a:pt x="506" y="1236"/>
                  <a:pt x="403" y="1209"/>
                  <a:pt x="308" y="1154"/>
                </a:cubicBezTo>
                <a:cubicBezTo>
                  <a:pt x="213" y="1098"/>
                  <a:pt x="138" y="1023"/>
                  <a:pt x="83" y="929"/>
                </a:cubicBezTo>
                <a:cubicBezTo>
                  <a:pt x="28" y="834"/>
                  <a:pt x="0" y="730"/>
                  <a:pt x="0" y="618"/>
                </a:cubicBezTo>
                <a:cubicBezTo>
                  <a:pt x="0" y="506"/>
                  <a:pt x="28" y="403"/>
                  <a:pt x="83" y="308"/>
                </a:cubicBezTo>
                <a:cubicBezTo>
                  <a:pt x="138" y="213"/>
                  <a:pt x="213" y="138"/>
                  <a:pt x="308" y="83"/>
                </a:cubicBezTo>
                <a:cubicBezTo>
                  <a:pt x="403" y="28"/>
                  <a:pt x="506" y="0"/>
                  <a:pt x="618" y="0"/>
                </a:cubicBezTo>
                <a:cubicBezTo>
                  <a:pt x="731" y="0"/>
                  <a:pt x="834" y="28"/>
                  <a:pt x="929" y="83"/>
                </a:cubicBezTo>
                <a:cubicBezTo>
                  <a:pt x="1023" y="138"/>
                  <a:pt x="1098" y="213"/>
                  <a:pt x="1154" y="308"/>
                </a:cubicBezTo>
                <a:cubicBezTo>
                  <a:pt x="1209" y="403"/>
                  <a:pt x="1237" y="506"/>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4" name="Quote Left Icon"/>
          <p:cNvSpPr>
            <a:spLocks noChangeAspect="1" noEditPoints="1"/>
          </p:cNvSpPr>
          <p:nvPr/>
        </p:nvSpPr>
        <p:spPr bwMode="auto">
          <a:xfrm>
            <a:off x="7648382" y="5764767"/>
            <a:ext cx="288925" cy="244475"/>
          </a:xfrm>
          <a:custGeom>
            <a:avLst/>
            <a:gdLst>
              <a:gd name="T0" fmla="*/ 619 w 1340"/>
              <a:gd name="T1" fmla="*/ 670 h 1134"/>
              <a:gd name="T2" fmla="*/ 619 w 1340"/>
              <a:gd name="T3" fmla="*/ 979 h 1134"/>
              <a:gd name="T4" fmla="*/ 574 w 1340"/>
              <a:gd name="T5" fmla="*/ 1089 h 1134"/>
              <a:gd name="T6" fmla="*/ 464 w 1340"/>
              <a:gd name="T7" fmla="*/ 1134 h 1134"/>
              <a:gd name="T8" fmla="*/ 155 w 1340"/>
              <a:gd name="T9" fmla="*/ 1134 h 1134"/>
              <a:gd name="T10" fmla="*/ 45 w 1340"/>
              <a:gd name="T11" fmla="*/ 1089 h 1134"/>
              <a:gd name="T12" fmla="*/ 0 w 1340"/>
              <a:gd name="T13" fmla="*/ 979 h 1134"/>
              <a:gd name="T14" fmla="*/ 0 w 1340"/>
              <a:gd name="T15" fmla="*/ 413 h 1134"/>
              <a:gd name="T16" fmla="*/ 33 w 1340"/>
              <a:gd name="T17" fmla="*/ 253 h 1134"/>
              <a:gd name="T18" fmla="*/ 121 w 1340"/>
              <a:gd name="T19" fmla="*/ 121 h 1134"/>
              <a:gd name="T20" fmla="*/ 253 w 1340"/>
              <a:gd name="T21" fmla="*/ 33 h 1134"/>
              <a:gd name="T22" fmla="*/ 413 w 1340"/>
              <a:gd name="T23" fmla="*/ 0 h 1134"/>
              <a:gd name="T24" fmla="*/ 464 w 1340"/>
              <a:gd name="T25" fmla="*/ 0 h 1134"/>
              <a:gd name="T26" fmla="*/ 500 w 1340"/>
              <a:gd name="T27" fmla="*/ 16 h 1134"/>
              <a:gd name="T28" fmla="*/ 516 w 1340"/>
              <a:gd name="T29" fmla="*/ 52 h 1134"/>
              <a:gd name="T30" fmla="*/ 516 w 1340"/>
              <a:gd name="T31" fmla="*/ 155 h 1134"/>
              <a:gd name="T32" fmla="*/ 500 w 1340"/>
              <a:gd name="T33" fmla="*/ 191 h 1134"/>
              <a:gd name="T34" fmla="*/ 464 w 1340"/>
              <a:gd name="T35" fmla="*/ 207 h 1134"/>
              <a:gd name="T36" fmla="*/ 413 w 1340"/>
              <a:gd name="T37" fmla="*/ 207 h 1134"/>
              <a:gd name="T38" fmla="*/ 267 w 1340"/>
              <a:gd name="T39" fmla="*/ 267 h 1134"/>
              <a:gd name="T40" fmla="*/ 206 w 1340"/>
              <a:gd name="T41" fmla="*/ 413 h 1134"/>
              <a:gd name="T42" fmla="*/ 206 w 1340"/>
              <a:gd name="T43" fmla="*/ 438 h 1134"/>
              <a:gd name="T44" fmla="*/ 229 w 1340"/>
              <a:gd name="T45" fmla="*/ 493 h 1134"/>
              <a:gd name="T46" fmla="*/ 284 w 1340"/>
              <a:gd name="T47" fmla="*/ 516 h 1134"/>
              <a:gd name="T48" fmla="*/ 464 w 1340"/>
              <a:gd name="T49" fmla="*/ 516 h 1134"/>
              <a:gd name="T50" fmla="*/ 574 w 1340"/>
              <a:gd name="T51" fmla="*/ 561 h 1134"/>
              <a:gd name="T52" fmla="*/ 619 w 1340"/>
              <a:gd name="T53" fmla="*/ 670 h 1134"/>
              <a:gd name="T54" fmla="*/ 1340 w 1340"/>
              <a:gd name="T55" fmla="*/ 670 h 1134"/>
              <a:gd name="T56" fmla="*/ 1340 w 1340"/>
              <a:gd name="T57" fmla="*/ 979 h 1134"/>
              <a:gd name="T58" fmla="*/ 1295 w 1340"/>
              <a:gd name="T59" fmla="*/ 1089 h 1134"/>
              <a:gd name="T60" fmla="*/ 1185 w 1340"/>
              <a:gd name="T61" fmla="*/ 1134 h 1134"/>
              <a:gd name="T62" fmla="*/ 876 w 1340"/>
              <a:gd name="T63" fmla="*/ 1134 h 1134"/>
              <a:gd name="T64" fmla="*/ 767 w 1340"/>
              <a:gd name="T65" fmla="*/ 1089 h 1134"/>
              <a:gd name="T66" fmla="*/ 722 w 1340"/>
              <a:gd name="T67" fmla="*/ 979 h 1134"/>
              <a:gd name="T68" fmla="*/ 722 w 1340"/>
              <a:gd name="T69" fmla="*/ 413 h 1134"/>
              <a:gd name="T70" fmla="*/ 754 w 1340"/>
              <a:gd name="T71" fmla="*/ 253 h 1134"/>
              <a:gd name="T72" fmla="*/ 842 w 1340"/>
              <a:gd name="T73" fmla="*/ 121 h 1134"/>
              <a:gd name="T74" fmla="*/ 974 w 1340"/>
              <a:gd name="T75" fmla="*/ 33 h 1134"/>
              <a:gd name="T76" fmla="*/ 1134 w 1340"/>
              <a:gd name="T77" fmla="*/ 0 h 1134"/>
              <a:gd name="T78" fmla="*/ 1185 w 1340"/>
              <a:gd name="T79" fmla="*/ 0 h 1134"/>
              <a:gd name="T80" fmla="*/ 1222 w 1340"/>
              <a:gd name="T81" fmla="*/ 16 h 1134"/>
              <a:gd name="T82" fmla="*/ 1237 w 1340"/>
              <a:gd name="T83" fmla="*/ 52 h 1134"/>
              <a:gd name="T84" fmla="*/ 1237 w 1340"/>
              <a:gd name="T85" fmla="*/ 155 h 1134"/>
              <a:gd name="T86" fmla="*/ 1222 w 1340"/>
              <a:gd name="T87" fmla="*/ 191 h 1134"/>
              <a:gd name="T88" fmla="*/ 1185 w 1340"/>
              <a:gd name="T89" fmla="*/ 207 h 1134"/>
              <a:gd name="T90" fmla="*/ 1134 w 1340"/>
              <a:gd name="T91" fmla="*/ 207 h 1134"/>
              <a:gd name="T92" fmla="*/ 988 w 1340"/>
              <a:gd name="T93" fmla="*/ 267 h 1134"/>
              <a:gd name="T94" fmla="*/ 928 w 1340"/>
              <a:gd name="T95" fmla="*/ 413 h 1134"/>
              <a:gd name="T96" fmla="*/ 928 w 1340"/>
              <a:gd name="T97" fmla="*/ 438 h 1134"/>
              <a:gd name="T98" fmla="*/ 950 w 1340"/>
              <a:gd name="T99" fmla="*/ 493 h 1134"/>
              <a:gd name="T100" fmla="*/ 1005 w 1340"/>
              <a:gd name="T101" fmla="*/ 516 h 1134"/>
              <a:gd name="T102" fmla="*/ 1185 w 1340"/>
              <a:gd name="T103" fmla="*/ 516 h 1134"/>
              <a:gd name="T104" fmla="*/ 1295 w 1340"/>
              <a:gd name="T105" fmla="*/ 561 h 1134"/>
              <a:gd name="T106" fmla="*/ 1340 w 1340"/>
              <a:gd name="T107" fmla="*/ 67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40" h="1134">
                <a:moveTo>
                  <a:pt x="619" y="670"/>
                </a:moveTo>
                <a:lnTo>
                  <a:pt x="619" y="979"/>
                </a:lnTo>
                <a:cubicBezTo>
                  <a:pt x="619" y="1022"/>
                  <a:pt x="604" y="1059"/>
                  <a:pt x="574" y="1089"/>
                </a:cubicBezTo>
                <a:cubicBezTo>
                  <a:pt x="543" y="1119"/>
                  <a:pt x="507" y="1134"/>
                  <a:pt x="464" y="1134"/>
                </a:cubicBezTo>
                <a:lnTo>
                  <a:pt x="155" y="1134"/>
                </a:lnTo>
                <a:cubicBezTo>
                  <a:pt x="112" y="1134"/>
                  <a:pt x="75" y="1119"/>
                  <a:pt x="45" y="1089"/>
                </a:cubicBezTo>
                <a:cubicBezTo>
                  <a:pt x="15" y="1059"/>
                  <a:pt x="0" y="1022"/>
                  <a:pt x="0" y="979"/>
                </a:cubicBezTo>
                <a:lnTo>
                  <a:pt x="0" y="413"/>
                </a:lnTo>
                <a:cubicBezTo>
                  <a:pt x="0" y="357"/>
                  <a:pt x="11" y="304"/>
                  <a:pt x="33" y="253"/>
                </a:cubicBezTo>
                <a:cubicBezTo>
                  <a:pt x="55" y="202"/>
                  <a:pt x="84" y="158"/>
                  <a:pt x="121" y="121"/>
                </a:cubicBezTo>
                <a:cubicBezTo>
                  <a:pt x="158" y="84"/>
                  <a:pt x="202" y="55"/>
                  <a:pt x="253" y="33"/>
                </a:cubicBezTo>
                <a:cubicBezTo>
                  <a:pt x="303" y="11"/>
                  <a:pt x="357" y="0"/>
                  <a:pt x="413" y="0"/>
                </a:cubicBezTo>
                <a:lnTo>
                  <a:pt x="464" y="0"/>
                </a:lnTo>
                <a:cubicBezTo>
                  <a:pt x="478" y="0"/>
                  <a:pt x="490" y="6"/>
                  <a:pt x="500" y="16"/>
                </a:cubicBezTo>
                <a:cubicBezTo>
                  <a:pt x="510" y="26"/>
                  <a:pt x="516" y="38"/>
                  <a:pt x="516" y="52"/>
                </a:cubicBezTo>
                <a:lnTo>
                  <a:pt x="516" y="155"/>
                </a:lnTo>
                <a:cubicBezTo>
                  <a:pt x="516" y="169"/>
                  <a:pt x="510" y="181"/>
                  <a:pt x="500" y="191"/>
                </a:cubicBezTo>
                <a:cubicBezTo>
                  <a:pt x="490" y="201"/>
                  <a:pt x="478" y="207"/>
                  <a:pt x="464" y="207"/>
                </a:cubicBezTo>
                <a:lnTo>
                  <a:pt x="413" y="207"/>
                </a:lnTo>
                <a:cubicBezTo>
                  <a:pt x="356" y="207"/>
                  <a:pt x="307" y="227"/>
                  <a:pt x="267" y="267"/>
                </a:cubicBezTo>
                <a:cubicBezTo>
                  <a:pt x="227" y="307"/>
                  <a:pt x="206" y="356"/>
                  <a:pt x="206" y="413"/>
                </a:cubicBezTo>
                <a:lnTo>
                  <a:pt x="206" y="438"/>
                </a:lnTo>
                <a:cubicBezTo>
                  <a:pt x="206" y="460"/>
                  <a:pt x="214" y="478"/>
                  <a:pt x="229" y="493"/>
                </a:cubicBezTo>
                <a:cubicBezTo>
                  <a:pt x="244" y="508"/>
                  <a:pt x="262" y="516"/>
                  <a:pt x="284" y="516"/>
                </a:cubicBezTo>
                <a:lnTo>
                  <a:pt x="464" y="516"/>
                </a:lnTo>
                <a:cubicBezTo>
                  <a:pt x="507" y="516"/>
                  <a:pt x="543" y="531"/>
                  <a:pt x="574" y="561"/>
                </a:cubicBezTo>
                <a:cubicBezTo>
                  <a:pt x="604" y="591"/>
                  <a:pt x="619" y="627"/>
                  <a:pt x="619" y="670"/>
                </a:cubicBezTo>
                <a:close/>
                <a:moveTo>
                  <a:pt x="1340" y="670"/>
                </a:moveTo>
                <a:lnTo>
                  <a:pt x="1340" y="979"/>
                </a:lnTo>
                <a:cubicBezTo>
                  <a:pt x="1340" y="1022"/>
                  <a:pt x="1325" y="1059"/>
                  <a:pt x="1295" y="1089"/>
                </a:cubicBezTo>
                <a:cubicBezTo>
                  <a:pt x="1265" y="1119"/>
                  <a:pt x="1228" y="1134"/>
                  <a:pt x="1185" y="1134"/>
                </a:cubicBezTo>
                <a:lnTo>
                  <a:pt x="876" y="1134"/>
                </a:lnTo>
                <a:cubicBezTo>
                  <a:pt x="833" y="1134"/>
                  <a:pt x="797" y="1119"/>
                  <a:pt x="767" y="1089"/>
                </a:cubicBezTo>
                <a:cubicBezTo>
                  <a:pt x="737" y="1059"/>
                  <a:pt x="722" y="1022"/>
                  <a:pt x="722" y="979"/>
                </a:cubicBezTo>
                <a:lnTo>
                  <a:pt x="722" y="413"/>
                </a:lnTo>
                <a:cubicBezTo>
                  <a:pt x="722" y="357"/>
                  <a:pt x="733" y="304"/>
                  <a:pt x="754" y="253"/>
                </a:cubicBezTo>
                <a:cubicBezTo>
                  <a:pt x="776" y="202"/>
                  <a:pt x="805" y="158"/>
                  <a:pt x="842" y="121"/>
                </a:cubicBezTo>
                <a:cubicBezTo>
                  <a:pt x="879" y="84"/>
                  <a:pt x="923" y="55"/>
                  <a:pt x="974" y="33"/>
                </a:cubicBezTo>
                <a:cubicBezTo>
                  <a:pt x="1025" y="11"/>
                  <a:pt x="1078" y="0"/>
                  <a:pt x="1134" y="0"/>
                </a:cubicBezTo>
                <a:lnTo>
                  <a:pt x="1185" y="0"/>
                </a:lnTo>
                <a:cubicBezTo>
                  <a:pt x="1199" y="0"/>
                  <a:pt x="1211" y="6"/>
                  <a:pt x="1222" y="16"/>
                </a:cubicBezTo>
                <a:cubicBezTo>
                  <a:pt x="1232" y="26"/>
                  <a:pt x="1237" y="38"/>
                  <a:pt x="1237" y="52"/>
                </a:cubicBezTo>
                <a:lnTo>
                  <a:pt x="1237" y="155"/>
                </a:lnTo>
                <a:cubicBezTo>
                  <a:pt x="1237" y="169"/>
                  <a:pt x="1232" y="181"/>
                  <a:pt x="1222" y="191"/>
                </a:cubicBezTo>
                <a:cubicBezTo>
                  <a:pt x="1211" y="201"/>
                  <a:pt x="1199" y="207"/>
                  <a:pt x="1185" y="207"/>
                </a:cubicBezTo>
                <a:lnTo>
                  <a:pt x="1134" y="207"/>
                </a:lnTo>
                <a:cubicBezTo>
                  <a:pt x="1077" y="207"/>
                  <a:pt x="1028" y="227"/>
                  <a:pt x="988" y="267"/>
                </a:cubicBezTo>
                <a:cubicBezTo>
                  <a:pt x="948" y="307"/>
                  <a:pt x="928" y="356"/>
                  <a:pt x="928" y="413"/>
                </a:cubicBezTo>
                <a:lnTo>
                  <a:pt x="928" y="438"/>
                </a:lnTo>
                <a:cubicBezTo>
                  <a:pt x="928" y="460"/>
                  <a:pt x="935" y="478"/>
                  <a:pt x="950" y="493"/>
                </a:cubicBezTo>
                <a:cubicBezTo>
                  <a:pt x="965" y="508"/>
                  <a:pt x="984" y="516"/>
                  <a:pt x="1005" y="516"/>
                </a:cubicBezTo>
                <a:lnTo>
                  <a:pt x="1185" y="516"/>
                </a:lnTo>
                <a:cubicBezTo>
                  <a:pt x="1228" y="516"/>
                  <a:pt x="1265" y="531"/>
                  <a:pt x="1295" y="561"/>
                </a:cubicBezTo>
                <a:cubicBezTo>
                  <a:pt x="1325" y="591"/>
                  <a:pt x="1340" y="627"/>
                  <a:pt x="1340" y="67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5" name="Quote Right Icon"/>
          <p:cNvSpPr>
            <a:spLocks noChangeAspect="1" noEditPoints="1"/>
          </p:cNvSpPr>
          <p:nvPr/>
        </p:nvSpPr>
        <p:spPr bwMode="auto">
          <a:xfrm>
            <a:off x="8098065" y="5764767"/>
            <a:ext cx="290512" cy="244475"/>
          </a:xfrm>
          <a:custGeom>
            <a:avLst/>
            <a:gdLst>
              <a:gd name="T0" fmla="*/ 618 w 1340"/>
              <a:gd name="T1" fmla="*/ 155 h 1134"/>
              <a:gd name="T2" fmla="*/ 618 w 1340"/>
              <a:gd name="T3" fmla="*/ 722 h 1134"/>
              <a:gd name="T4" fmla="*/ 586 w 1340"/>
              <a:gd name="T5" fmla="*/ 882 h 1134"/>
              <a:gd name="T6" fmla="*/ 498 w 1340"/>
              <a:gd name="T7" fmla="*/ 1013 h 1134"/>
              <a:gd name="T8" fmla="*/ 366 w 1340"/>
              <a:gd name="T9" fmla="*/ 1101 h 1134"/>
              <a:gd name="T10" fmla="*/ 206 w 1340"/>
              <a:gd name="T11" fmla="*/ 1134 h 1134"/>
              <a:gd name="T12" fmla="*/ 155 w 1340"/>
              <a:gd name="T13" fmla="*/ 1134 h 1134"/>
              <a:gd name="T14" fmla="*/ 118 w 1340"/>
              <a:gd name="T15" fmla="*/ 1119 h 1134"/>
              <a:gd name="T16" fmla="*/ 103 w 1340"/>
              <a:gd name="T17" fmla="*/ 1082 h 1134"/>
              <a:gd name="T18" fmla="*/ 103 w 1340"/>
              <a:gd name="T19" fmla="*/ 979 h 1134"/>
              <a:gd name="T20" fmla="*/ 118 w 1340"/>
              <a:gd name="T21" fmla="*/ 943 h 1134"/>
              <a:gd name="T22" fmla="*/ 155 w 1340"/>
              <a:gd name="T23" fmla="*/ 928 h 1134"/>
              <a:gd name="T24" fmla="*/ 206 w 1340"/>
              <a:gd name="T25" fmla="*/ 928 h 1134"/>
              <a:gd name="T26" fmla="*/ 352 w 1340"/>
              <a:gd name="T27" fmla="*/ 867 h 1134"/>
              <a:gd name="T28" fmla="*/ 412 w 1340"/>
              <a:gd name="T29" fmla="*/ 722 h 1134"/>
              <a:gd name="T30" fmla="*/ 412 w 1340"/>
              <a:gd name="T31" fmla="*/ 696 h 1134"/>
              <a:gd name="T32" fmla="*/ 390 w 1340"/>
              <a:gd name="T33" fmla="*/ 641 h 1134"/>
              <a:gd name="T34" fmla="*/ 335 w 1340"/>
              <a:gd name="T35" fmla="*/ 619 h 1134"/>
              <a:gd name="T36" fmla="*/ 155 w 1340"/>
              <a:gd name="T37" fmla="*/ 619 h 1134"/>
              <a:gd name="T38" fmla="*/ 45 w 1340"/>
              <a:gd name="T39" fmla="*/ 574 h 1134"/>
              <a:gd name="T40" fmla="*/ 0 w 1340"/>
              <a:gd name="T41" fmla="*/ 464 h 1134"/>
              <a:gd name="T42" fmla="*/ 0 w 1340"/>
              <a:gd name="T43" fmla="*/ 155 h 1134"/>
              <a:gd name="T44" fmla="*/ 45 w 1340"/>
              <a:gd name="T45" fmla="*/ 46 h 1134"/>
              <a:gd name="T46" fmla="*/ 155 w 1340"/>
              <a:gd name="T47" fmla="*/ 0 h 1134"/>
              <a:gd name="T48" fmla="*/ 464 w 1340"/>
              <a:gd name="T49" fmla="*/ 0 h 1134"/>
              <a:gd name="T50" fmla="*/ 573 w 1340"/>
              <a:gd name="T51" fmla="*/ 46 h 1134"/>
              <a:gd name="T52" fmla="*/ 618 w 1340"/>
              <a:gd name="T53" fmla="*/ 155 h 1134"/>
              <a:gd name="T54" fmla="*/ 1340 w 1340"/>
              <a:gd name="T55" fmla="*/ 155 h 1134"/>
              <a:gd name="T56" fmla="*/ 1340 w 1340"/>
              <a:gd name="T57" fmla="*/ 722 h 1134"/>
              <a:gd name="T58" fmla="*/ 1307 w 1340"/>
              <a:gd name="T59" fmla="*/ 882 h 1134"/>
              <a:gd name="T60" fmla="*/ 1219 w 1340"/>
              <a:gd name="T61" fmla="*/ 1013 h 1134"/>
              <a:gd name="T62" fmla="*/ 1087 w 1340"/>
              <a:gd name="T63" fmla="*/ 1101 h 1134"/>
              <a:gd name="T64" fmla="*/ 928 w 1340"/>
              <a:gd name="T65" fmla="*/ 1134 h 1134"/>
              <a:gd name="T66" fmla="*/ 876 w 1340"/>
              <a:gd name="T67" fmla="*/ 1134 h 1134"/>
              <a:gd name="T68" fmla="*/ 840 w 1340"/>
              <a:gd name="T69" fmla="*/ 1119 h 1134"/>
              <a:gd name="T70" fmla="*/ 825 w 1340"/>
              <a:gd name="T71" fmla="*/ 1082 h 1134"/>
              <a:gd name="T72" fmla="*/ 825 w 1340"/>
              <a:gd name="T73" fmla="*/ 979 h 1134"/>
              <a:gd name="T74" fmla="*/ 840 w 1340"/>
              <a:gd name="T75" fmla="*/ 943 h 1134"/>
              <a:gd name="T76" fmla="*/ 876 w 1340"/>
              <a:gd name="T77" fmla="*/ 928 h 1134"/>
              <a:gd name="T78" fmla="*/ 928 w 1340"/>
              <a:gd name="T79" fmla="*/ 928 h 1134"/>
              <a:gd name="T80" fmla="*/ 1073 w 1340"/>
              <a:gd name="T81" fmla="*/ 867 h 1134"/>
              <a:gd name="T82" fmla="*/ 1134 w 1340"/>
              <a:gd name="T83" fmla="*/ 722 h 1134"/>
              <a:gd name="T84" fmla="*/ 1134 w 1340"/>
              <a:gd name="T85" fmla="*/ 696 h 1134"/>
              <a:gd name="T86" fmla="*/ 1111 w 1340"/>
              <a:gd name="T87" fmla="*/ 641 h 1134"/>
              <a:gd name="T88" fmla="*/ 1056 w 1340"/>
              <a:gd name="T89" fmla="*/ 619 h 1134"/>
              <a:gd name="T90" fmla="*/ 876 w 1340"/>
              <a:gd name="T91" fmla="*/ 619 h 1134"/>
              <a:gd name="T92" fmla="*/ 767 w 1340"/>
              <a:gd name="T93" fmla="*/ 574 h 1134"/>
              <a:gd name="T94" fmla="*/ 721 w 1340"/>
              <a:gd name="T95" fmla="*/ 464 h 1134"/>
              <a:gd name="T96" fmla="*/ 721 w 1340"/>
              <a:gd name="T97" fmla="*/ 155 h 1134"/>
              <a:gd name="T98" fmla="*/ 767 w 1340"/>
              <a:gd name="T99" fmla="*/ 46 h 1134"/>
              <a:gd name="T100" fmla="*/ 876 w 1340"/>
              <a:gd name="T101" fmla="*/ 0 h 1134"/>
              <a:gd name="T102" fmla="*/ 1185 w 1340"/>
              <a:gd name="T103" fmla="*/ 0 h 1134"/>
              <a:gd name="T104" fmla="*/ 1295 w 1340"/>
              <a:gd name="T105" fmla="*/ 46 h 1134"/>
              <a:gd name="T106" fmla="*/ 1340 w 1340"/>
              <a:gd name="T107" fmla="*/ 15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40" h="1134">
                <a:moveTo>
                  <a:pt x="618" y="155"/>
                </a:moveTo>
                <a:lnTo>
                  <a:pt x="618" y="722"/>
                </a:lnTo>
                <a:cubicBezTo>
                  <a:pt x="618" y="778"/>
                  <a:pt x="608" y="831"/>
                  <a:pt x="586" y="882"/>
                </a:cubicBezTo>
                <a:cubicBezTo>
                  <a:pt x="564" y="932"/>
                  <a:pt x="535" y="976"/>
                  <a:pt x="498" y="1013"/>
                </a:cubicBezTo>
                <a:cubicBezTo>
                  <a:pt x="461" y="1050"/>
                  <a:pt x="417" y="1080"/>
                  <a:pt x="366" y="1101"/>
                </a:cubicBezTo>
                <a:cubicBezTo>
                  <a:pt x="315" y="1123"/>
                  <a:pt x="262" y="1134"/>
                  <a:pt x="206" y="1134"/>
                </a:cubicBezTo>
                <a:lnTo>
                  <a:pt x="155" y="1134"/>
                </a:lnTo>
                <a:cubicBezTo>
                  <a:pt x="141" y="1134"/>
                  <a:pt x="129" y="1129"/>
                  <a:pt x="118" y="1119"/>
                </a:cubicBezTo>
                <a:cubicBezTo>
                  <a:pt x="108" y="1108"/>
                  <a:pt x="103" y="1096"/>
                  <a:pt x="103" y="1082"/>
                </a:cubicBezTo>
                <a:lnTo>
                  <a:pt x="103" y="979"/>
                </a:lnTo>
                <a:cubicBezTo>
                  <a:pt x="103" y="965"/>
                  <a:pt x="108" y="953"/>
                  <a:pt x="118" y="943"/>
                </a:cubicBezTo>
                <a:cubicBezTo>
                  <a:pt x="129" y="933"/>
                  <a:pt x="141" y="928"/>
                  <a:pt x="155" y="928"/>
                </a:cubicBezTo>
                <a:lnTo>
                  <a:pt x="206" y="928"/>
                </a:lnTo>
                <a:cubicBezTo>
                  <a:pt x="263" y="928"/>
                  <a:pt x="312" y="908"/>
                  <a:pt x="352" y="867"/>
                </a:cubicBezTo>
                <a:cubicBezTo>
                  <a:pt x="392" y="827"/>
                  <a:pt x="412" y="779"/>
                  <a:pt x="412" y="722"/>
                </a:cubicBezTo>
                <a:lnTo>
                  <a:pt x="412" y="696"/>
                </a:lnTo>
                <a:cubicBezTo>
                  <a:pt x="412" y="675"/>
                  <a:pt x="405" y="656"/>
                  <a:pt x="390" y="641"/>
                </a:cubicBezTo>
                <a:cubicBezTo>
                  <a:pt x="375" y="626"/>
                  <a:pt x="357" y="619"/>
                  <a:pt x="335" y="619"/>
                </a:cubicBezTo>
                <a:lnTo>
                  <a:pt x="155" y="619"/>
                </a:lnTo>
                <a:cubicBezTo>
                  <a:pt x="112" y="619"/>
                  <a:pt x="75" y="604"/>
                  <a:pt x="45" y="574"/>
                </a:cubicBezTo>
                <a:cubicBezTo>
                  <a:pt x="15" y="544"/>
                  <a:pt x="0" y="507"/>
                  <a:pt x="0" y="464"/>
                </a:cubicBezTo>
                <a:lnTo>
                  <a:pt x="0" y="155"/>
                </a:lnTo>
                <a:cubicBezTo>
                  <a:pt x="0" y="112"/>
                  <a:pt x="15" y="76"/>
                  <a:pt x="45" y="46"/>
                </a:cubicBezTo>
                <a:cubicBezTo>
                  <a:pt x="75" y="15"/>
                  <a:pt x="112" y="0"/>
                  <a:pt x="155" y="0"/>
                </a:cubicBezTo>
                <a:lnTo>
                  <a:pt x="464" y="0"/>
                </a:lnTo>
                <a:cubicBezTo>
                  <a:pt x="507" y="0"/>
                  <a:pt x="543" y="15"/>
                  <a:pt x="573" y="46"/>
                </a:cubicBezTo>
                <a:cubicBezTo>
                  <a:pt x="603" y="76"/>
                  <a:pt x="618" y="112"/>
                  <a:pt x="618" y="155"/>
                </a:cubicBezTo>
                <a:close/>
                <a:moveTo>
                  <a:pt x="1340" y="155"/>
                </a:moveTo>
                <a:lnTo>
                  <a:pt x="1340" y="722"/>
                </a:lnTo>
                <a:cubicBezTo>
                  <a:pt x="1340" y="778"/>
                  <a:pt x="1329" y="831"/>
                  <a:pt x="1307" y="882"/>
                </a:cubicBezTo>
                <a:cubicBezTo>
                  <a:pt x="1285" y="932"/>
                  <a:pt x="1256" y="976"/>
                  <a:pt x="1219" y="1013"/>
                </a:cubicBezTo>
                <a:cubicBezTo>
                  <a:pt x="1182" y="1050"/>
                  <a:pt x="1138" y="1080"/>
                  <a:pt x="1087" y="1101"/>
                </a:cubicBezTo>
                <a:cubicBezTo>
                  <a:pt x="1037" y="1123"/>
                  <a:pt x="983" y="1134"/>
                  <a:pt x="928" y="1134"/>
                </a:cubicBezTo>
                <a:lnTo>
                  <a:pt x="876" y="1134"/>
                </a:lnTo>
                <a:cubicBezTo>
                  <a:pt x="862" y="1134"/>
                  <a:pt x="850" y="1129"/>
                  <a:pt x="840" y="1119"/>
                </a:cubicBezTo>
                <a:cubicBezTo>
                  <a:pt x="830" y="1108"/>
                  <a:pt x="825" y="1096"/>
                  <a:pt x="825" y="1082"/>
                </a:cubicBezTo>
                <a:lnTo>
                  <a:pt x="825" y="979"/>
                </a:lnTo>
                <a:cubicBezTo>
                  <a:pt x="825" y="965"/>
                  <a:pt x="830" y="953"/>
                  <a:pt x="840" y="943"/>
                </a:cubicBezTo>
                <a:cubicBezTo>
                  <a:pt x="850" y="933"/>
                  <a:pt x="862" y="928"/>
                  <a:pt x="876" y="928"/>
                </a:cubicBezTo>
                <a:lnTo>
                  <a:pt x="928" y="928"/>
                </a:lnTo>
                <a:cubicBezTo>
                  <a:pt x="984" y="928"/>
                  <a:pt x="1033" y="908"/>
                  <a:pt x="1073" y="867"/>
                </a:cubicBezTo>
                <a:cubicBezTo>
                  <a:pt x="1114" y="827"/>
                  <a:pt x="1134" y="779"/>
                  <a:pt x="1134" y="722"/>
                </a:cubicBezTo>
                <a:lnTo>
                  <a:pt x="1134" y="696"/>
                </a:lnTo>
                <a:cubicBezTo>
                  <a:pt x="1134" y="675"/>
                  <a:pt x="1126" y="656"/>
                  <a:pt x="1111" y="641"/>
                </a:cubicBezTo>
                <a:cubicBezTo>
                  <a:pt x="1096" y="626"/>
                  <a:pt x="1078" y="619"/>
                  <a:pt x="1056" y="619"/>
                </a:cubicBezTo>
                <a:lnTo>
                  <a:pt x="876" y="619"/>
                </a:lnTo>
                <a:cubicBezTo>
                  <a:pt x="833" y="619"/>
                  <a:pt x="797" y="604"/>
                  <a:pt x="767" y="574"/>
                </a:cubicBezTo>
                <a:cubicBezTo>
                  <a:pt x="737" y="544"/>
                  <a:pt x="721" y="507"/>
                  <a:pt x="721" y="464"/>
                </a:cubicBezTo>
                <a:lnTo>
                  <a:pt x="721" y="155"/>
                </a:lnTo>
                <a:cubicBezTo>
                  <a:pt x="721" y="112"/>
                  <a:pt x="737" y="76"/>
                  <a:pt x="767" y="46"/>
                </a:cubicBezTo>
                <a:cubicBezTo>
                  <a:pt x="797" y="15"/>
                  <a:pt x="833" y="0"/>
                  <a:pt x="876" y="0"/>
                </a:cubicBezTo>
                <a:lnTo>
                  <a:pt x="1185" y="0"/>
                </a:lnTo>
                <a:cubicBezTo>
                  <a:pt x="1228" y="0"/>
                  <a:pt x="1265" y="15"/>
                  <a:pt x="1295" y="46"/>
                </a:cubicBezTo>
                <a:cubicBezTo>
                  <a:pt x="1325" y="76"/>
                  <a:pt x="1340" y="112"/>
                  <a:pt x="1340" y="15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6" name="Spinner Icon"/>
          <p:cNvSpPr>
            <a:spLocks noChangeAspect="1" noEditPoints="1"/>
          </p:cNvSpPr>
          <p:nvPr/>
        </p:nvSpPr>
        <p:spPr bwMode="auto">
          <a:xfrm>
            <a:off x="8575582" y="5747304"/>
            <a:ext cx="268287" cy="279400"/>
          </a:xfrm>
          <a:custGeom>
            <a:avLst/>
            <a:gdLst>
              <a:gd name="T0" fmla="*/ 365 w 1237"/>
              <a:gd name="T1" fmla="*/ 1113 h 1288"/>
              <a:gd name="T2" fmla="*/ 202 w 1237"/>
              <a:gd name="T3" fmla="*/ 1113 h 1288"/>
              <a:gd name="T4" fmla="*/ 202 w 1237"/>
              <a:gd name="T5" fmla="*/ 949 h 1288"/>
              <a:gd name="T6" fmla="*/ 365 w 1237"/>
              <a:gd name="T7" fmla="*/ 949 h 1288"/>
              <a:gd name="T8" fmla="*/ 747 w 1237"/>
              <a:gd name="T9" fmla="*/ 1185 h 1288"/>
              <a:gd name="T10" fmla="*/ 644 w 1237"/>
              <a:gd name="T11" fmla="*/ 1288 h 1288"/>
              <a:gd name="T12" fmla="*/ 541 w 1237"/>
              <a:gd name="T13" fmla="*/ 1185 h 1288"/>
              <a:gd name="T14" fmla="*/ 644 w 1237"/>
              <a:gd name="T15" fmla="*/ 1082 h 1288"/>
              <a:gd name="T16" fmla="*/ 747 w 1237"/>
              <a:gd name="T17" fmla="*/ 1185 h 1288"/>
              <a:gd name="T18" fmla="*/ 220 w 1237"/>
              <a:gd name="T19" fmla="*/ 761 h 1288"/>
              <a:gd name="T20" fmla="*/ 38 w 1237"/>
              <a:gd name="T21" fmla="*/ 761 h 1288"/>
              <a:gd name="T22" fmla="*/ 38 w 1237"/>
              <a:gd name="T23" fmla="*/ 579 h 1288"/>
              <a:gd name="T24" fmla="*/ 220 w 1237"/>
              <a:gd name="T25" fmla="*/ 579 h 1288"/>
              <a:gd name="T26" fmla="*/ 1095 w 1237"/>
              <a:gd name="T27" fmla="*/ 1031 h 1288"/>
              <a:gd name="T28" fmla="*/ 1005 w 1237"/>
              <a:gd name="T29" fmla="*/ 1121 h 1288"/>
              <a:gd name="T30" fmla="*/ 915 w 1237"/>
              <a:gd name="T31" fmla="*/ 1031 h 1288"/>
              <a:gd name="T32" fmla="*/ 1005 w 1237"/>
              <a:gd name="T33" fmla="*/ 940 h 1288"/>
              <a:gd name="T34" fmla="*/ 1095 w 1237"/>
              <a:gd name="T35" fmla="*/ 1031 h 1288"/>
              <a:gd name="T36" fmla="*/ 384 w 1237"/>
              <a:gd name="T37" fmla="*/ 410 h 1288"/>
              <a:gd name="T38" fmla="*/ 183 w 1237"/>
              <a:gd name="T39" fmla="*/ 410 h 1288"/>
              <a:gd name="T40" fmla="*/ 183 w 1237"/>
              <a:gd name="T41" fmla="*/ 209 h 1288"/>
              <a:gd name="T42" fmla="*/ 384 w 1237"/>
              <a:gd name="T43" fmla="*/ 209 h 1288"/>
              <a:gd name="T44" fmla="*/ 799 w 1237"/>
              <a:gd name="T45" fmla="*/ 155 h 1288"/>
              <a:gd name="T46" fmla="*/ 644 w 1237"/>
              <a:gd name="T47" fmla="*/ 309 h 1288"/>
              <a:gd name="T48" fmla="*/ 490 w 1237"/>
              <a:gd name="T49" fmla="*/ 155 h 1288"/>
              <a:gd name="T50" fmla="*/ 644 w 1237"/>
              <a:gd name="T51" fmla="*/ 0 h 1288"/>
              <a:gd name="T52" fmla="*/ 799 w 1237"/>
              <a:gd name="T53" fmla="*/ 155 h 1288"/>
              <a:gd name="T54" fmla="*/ 1214 w 1237"/>
              <a:gd name="T55" fmla="*/ 725 h 1288"/>
              <a:gd name="T56" fmla="*/ 1105 w 1237"/>
              <a:gd name="T57" fmla="*/ 725 h 1288"/>
              <a:gd name="T58" fmla="*/ 1105 w 1237"/>
              <a:gd name="T59" fmla="*/ 615 h 1288"/>
              <a:gd name="T60" fmla="*/ 1214 w 1237"/>
              <a:gd name="T61" fmla="*/ 615 h 1288"/>
              <a:gd name="T62" fmla="*/ 1069 w 1237"/>
              <a:gd name="T63" fmla="*/ 309 h 1288"/>
              <a:gd name="T64" fmla="*/ 1005 w 1237"/>
              <a:gd name="T65" fmla="*/ 374 h 1288"/>
              <a:gd name="T66" fmla="*/ 941 w 1237"/>
              <a:gd name="T67" fmla="*/ 309 h 1288"/>
              <a:gd name="T68" fmla="*/ 1005 w 1237"/>
              <a:gd name="T69" fmla="*/ 245 h 1288"/>
              <a:gd name="T70" fmla="*/ 1069 w 1237"/>
              <a:gd name="T71" fmla="*/ 309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37" h="1288">
                <a:moveTo>
                  <a:pt x="400" y="1031"/>
                </a:moveTo>
                <a:cubicBezTo>
                  <a:pt x="400" y="1063"/>
                  <a:pt x="388" y="1090"/>
                  <a:pt x="365" y="1113"/>
                </a:cubicBezTo>
                <a:cubicBezTo>
                  <a:pt x="343" y="1135"/>
                  <a:pt x="315" y="1147"/>
                  <a:pt x="284" y="1147"/>
                </a:cubicBezTo>
                <a:cubicBezTo>
                  <a:pt x="251" y="1147"/>
                  <a:pt x="224" y="1135"/>
                  <a:pt x="202" y="1113"/>
                </a:cubicBezTo>
                <a:cubicBezTo>
                  <a:pt x="179" y="1090"/>
                  <a:pt x="168" y="1063"/>
                  <a:pt x="168" y="1031"/>
                </a:cubicBezTo>
                <a:cubicBezTo>
                  <a:pt x="168" y="998"/>
                  <a:pt x="179" y="971"/>
                  <a:pt x="202" y="949"/>
                </a:cubicBezTo>
                <a:cubicBezTo>
                  <a:pt x="224" y="926"/>
                  <a:pt x="251" y="915"/>
                  <a:pt x="284" y="915"/>
                </a:cubicBezTo>
                <a:cubicBezTo>
                  <a:pt x="315" y="915"/>
                  <a:pt x="343" y="926"/>
                  <a:pt x="365" y="949"/>
                </a:cubicBezTo>
                <a:cubicBezTo>
                  <a:pt x="388" y="971"/>
                  <a:pt x="400" y="998"/>
                  <a:pt x="400" y="1031"/>
                </a:cubicBezTo>
                <a:close/>
                <a:moveTo>
                  <a:pt x="747" y="1185"/>
                </a:moveTo>
                <a:cubicBezTo>
                  <a:pt x="747" y="1214"/>
                  <a:pt x="737" y="1238"/>
                  <a:pt x="717" y="1258"/>
                </a:cubicBezTo>
                <a:cubicBezTo>
                  <a:pt x="697" y="1278"/>
                  <a:pt x="673" y="1288"/>
                  <a:pt x="644" y="1288"/>
                </a:cubicBezTo>
                <a:cubicBezTo>
                  <a:pt x="616" y="1288"/>
                  <a:pt x="592" y="1278"/>
                  <a:pt x="571" y="1258"/>
                </a:cubicBezTo>
                <a:cubicBezTo>
                  <a:pt x="551" y="1238"/>
                  <a:pt x="541" y="1214"/>
                  <a:pt x="541" y="1185"/>
                </a:cubicBezTo>
                <a:cubicBezTo>
                  <a:pt x="541" y="1157"/>
                  <a:pt x="551" y="1132"/>
                  <a:pt x="571" y="1112"/>
                </a:cubicBezTo>
                <a:cubicBezTo>
                  <a:pt x="592" y="1092"/>
                  <a:pt x="616" y="1082"/>
                  <a:pt x="644" y="1082"/>
                </a:cubicBezTo>
                <a:cubicBezTo>
                  <a:pt x="673" y="1082"/>
                  <a:pt x="697" y="1092"/>
                  <a:pt x="717" y="1112"/>
                </a:cubicBezTo>
                <a:cubicBezTo>
                  <a:pt x="737" y="1132"/>
                  <a:pt x="747" y="1157"/>
                  <a:pt x="747" y="1185"/>
                </a:cubicBezTo>
                <a:close/>
                <a:moveTo>
                  <a:pt x="258" y="670"/>
                </a:moveTo>
                <a:cubicBezTo>
                  <a:pt x="258" y="705"/>
                  <a:pt x="245" y="736"/>
                  <a:pt x="220" y="761"/>
                </a:cubicBezTo>
                <a:cubicBezTo>
                  <a:pt x="195" y="786"/>
                  <a:pt x="164" y="799"/>
                  <a:pt x="129" y="799"/>
                </a:cubicBezTo>
                <a:cubicBezTo>
                  <a:pt x="94" y="799"/>
                  <a:pt x="63" y="786"/>
                  <a:pt x="38" y="761"/>
                </a:cubicBezTo>
                <a:cubicBezTo>
                  <a:pt x="13" y="736"/>
                  <a:pt x="0" y="705"/>
                  <a:pt x="0" y="670"/>
                </a:cubicBezTo>
                <a:cubicBezTo>
                  <a:pt x="0" y="635"/>
                  <a:pt x="13" y="604"/>
                  <a:pt x="38" y="579"/>
                </a:cubicBezTo>
                <a:cubicBezTo>
                  <a:pt x="63" y="554"/>
                  <a:pt x="94" y="541"/>
                  <a:pt x="129" y="541"/>
                </a:cubicBezTo>
                <a:cubicBezTo>
                  <a:pt x="164" y="541"/>
                  <a:pt x="195" y="554"/>
                  <a:pt x="220" y="579"/>
                </a:cubicBezTo>
                <a:cubicBezTo>
                  <a:pt x="245" y="604"/>
                  <a:pt x="258" y="635"/>
                  <a:pt x="258" y="670"/>
                </a:cubicBezTo>
                <a:close/>
                <a:moveTo>
                  <a:pt x="1095" y="1031"/>
                </a:moveTo>
                <a:cubicBezTo>
                  <a:pt x="1095" y="1055"/>
                  <a:pt x="1086" y="1077"/>
                  <a:pt x="1069" y="1094"/>
                </a:cubicBezTo>
                <a:cubicBezTo>
                  <a:pt x="1051" y="1112"/>
                  <a:pt x="1030" y="1121"/>
                  <a:pt x="1005" y="1121"/>
                </a:cubicBezTo>
                <a:cubicBezTo>
                  <a:pt x="980" y="1121"/>
                  <a:pt x="959" y="1112"/>
                  <a:pt x="941" y="1094"/>
                </a:cubicBezTo>
                <a:cubicBezTo>
                  <a:pt x="924" y="1077"/>
                  <a:pt x="915" y="1055"/>
                  <a:pt x="915" y="1031"/>
                </a:cubicBezTo>
                <a:cubicBezTo>
                  <a:pt x="915" y="1006"/>
                  <a:pt x="924" y="985"/>
                  <a:pt x="941" y="967"/>
                </a:cubicBezTo>
                <a:cubicBezTo>
                  <a:pt x="959" y="949"/>
                  <a:pt x="980" y="940"/>
                  <a:pt x="1005" y="940"/>
                </a:cubicBezTo>
                <a:cubicBezTo>
                  <a:pt x="1030" y="940"/>
                  <a:pt x="1051" y="949"/>
                  <a:pt x="1069" y="967"/>
                </a:cubicBezTo>
                <a:cubicBezTo>
                  <a:pt x="1086" y="985"/>
                  <a:pt x="1095" y="1006"/>
                  <a:pt x="1095" y="1031"/>
                </a:cubicBezTo>
                <a:close/>
                <a:moveTo>
                  <a:pt x="425" y="309"/>
                </a:moveTo>
                <a:cubicBezTo>
                  <a:pt x="425" y="348"/>
                  <a:pt x="412" y="382"/>
                  <a:pt x="384" y="410"/>
                </a:cubicBezTo>
                <a:cubicBezTo>
                  <a:pt x="356" y="437"/>
                  <a:pt x="323" y="451"/>
                  <a:pt x="284" y="451"/>
                </a:cubicBezTo>
                <a:cubicBezTo>
                  <a:pt x="244" y="451"/>
                  <a:pt x="211" y="437"/>
                  <a:pt x="183" y="410"/>
                </a:cubicBezTo>
                <a:cubicBezTo>
                  <a:pt x="156" y="382"/>
                  <a:pt x="142" y="348"/>
                  <a:pt x="142" y="309"/>
                </a:cubicBezTo>
                <a:cubicBezTo>
                  <a:pt x="142" y="270"/>
                  <a:pt x="156" y="237"/>
                  <a:pt x="183" y="209"/>
                </a:cubicBezTo>
                <a:cubicBezTo>
                  <a:pt x="211" y="181"/>
                  <a:pt x="244" y="168"/>
                  <a:pt x="284" y="168"/>
                </a:cubicBezTo>
                <a:cubicBezTo>
                  <a:pt x="323" y="168"/>
                  <a:pt x="356" y="181"/>
                  <a:pt x="384" y="209"/>
                </a:cubicBezTo>
                <a:cubicBezTo>
                  <a:pt x="412" y="237"/>
                  <a:pt x="425" y="270"/>
                  <a:pt x="425" y="309"/>
                </a:cubicBezTo>
                <a:close/>
                <a:moveTo>
                  <a:pt x="799" y="155"/>
                </a:moveTo>
                <a:cubicBezTo>
                  <a:pt x="799" y="198"/>
                  <a:pt x="784" y="234"/>
                  <a:pt x="754" y="264"/>
                </a:cubicBezTo>
                <a:cubicBezTo>
                  <a:pt x="724" y="294"/>
                  <a:pt x="687" y="309"/>
                  <a:pt x="644" y="309"/>
                </a:cubicBezTo>
                <a:cubicBezTo>
                  <a:pt x="601" y="309"/>
                  <a:pt x="565" y="294"/>
                  <a:pt x="535" y="264"/>
                </a:cubicBezTo>
                <a:cubicBezTo>
                  <a:pt x="505" y="234"/>
                  <a:pt x="490" y="198"/>
                  <a:pt x="490" y="155"/>
                </a:cubicBezTo>
                <a:cubicBezTo>
                  <a:pt x="490" y="112"/>
                  <a:pt x="505" y="75"/>
                  <a:pt x="535" y="45"/>
                </a:cubicBezTo>
                <a:cubicBezTo>
                  <a:pt x="565" y="15"/>
                  <a:pt x="601" y="0"/>
                  <a:pt x="644" y="0"/>
                </a:cubicBezTo>
                <a:cubicBezTo>
                  <a:pt x="687" y="0"/>
                  <a:pt x="724" y="15"/>
                  <a:pt x="754" y="45"/>
                </a:cubicBezTo>
                <a:cubicBezTo>
                  <a:pt x="784" y="75"/>
                  <a:pt x="799" y="112"/>
                  <a:pt x="799" y="155"/>
                </a:cubicBezTo>
                <a:close/>
                <a:moveTo>
                  <a:pt x="1237" y="670"/>
                </a:moveTo>
                <a:cubicBezTo>
                  <a:pt x="1237" y="691"/>
                  <a:pt x="1229" y="710"/>
                  <a:pt x="1214" y="725"/>
                </a:cubicBezTo>
                <a:cubicBezTo>
                  <a:pt x="1199" y="740"/>
                  <a:pt x="1181" y="747"/>
                  <a:pt x="1160" y="747"/>
                </a:cubicBezTo>
                <a:cubicBezTo>
                  <a:pt x="1138" y="747"/>
                  <a:pt x="1120" y="740"/>
                  <a:pt x="1105" y="725"/>
                </a:cubicBezTo>
                <a:cubicBezTo>
                  <a:pt x="1090" y="710"/>
                  <a:pt x="1082" y="691"/>
                  <a:pt x="1082" y="670"/>
                </a:cubicBezTo>
                <a:cubicBezTo>
                  <a:pt x="1082" y="649"/>
                  <a:pt x="1090" y="630"/>
                  <a:pt x="1105" y="615"/>
                </a:cubicBezTo>
                <a:cubicBezTo>
                  <a:pt x="1120" y="600"/>
                  <a:pt x="1138" y="593"/>
                  <a:pt x="1160" y="593"/>
                </a:cubicBezTo>
                <a:cubicBezTo>
                  <a:pt x="1181" y="593"/>
                  <a:pt x="1199" y="600"/>
                  <a:pt x="1214" y="615"/>
                </a:cubicBezTo>
                <a:cubicBezTo>
                  <a:pt x="1229" y="630"/>
                  <a:pt x="1237" y="649"/>
                  <a:pt x="1237" y="670"/>
                </a:cubicBezTo>
                <a:close/>
                <a:moveTo>
                  <a:pt x="1069" y="309"/>
                </a:moveTo>
                <a:cubicBezTo>
                  <a:pt x="1069" y="327"/>
                  <a:pt x="1063" y="342"/>
                  <a:pt x="1050" y="355"/>
                </a:cubicBezTo>
                <a:cubicBezTo>
                  <a:pt x="1038" y="367"/>
                  <a:pt x="1023" y="374"/>
                  <a:pt x="1005" y="374"/>
                </a:cubicBezTo>
                <a:cubicBezTo>
                  <a:pt x="987" y="374"/>
                  <a:pt x="972" y="367"/>
                  <a:pt x="960" y="355"/>
                </a:cubicBezTo>
                <a:cubicBezTo>
                  <a:pt x="947" y="342"/>
                  <a:pt x="941" y="327"/>
                  <a:pt x="941" y="309"/>
                </a:cubicBezTo>
                <a:cubicBezTo>
                  <a:pt x="941" y="292"/>
                  <a:pt x="947" y="276"/>
                  <a:pt x="960" y="264"/>
                </a:cubicBezTo>
                <a:cubicBezTo>
                  <a:pt x="972" y="251"/>
                  <a:pt x="987" y="245"/>
                  <a:pt x="1005" y="245"/>
                </a:cubicBezTo>
                <a:cubicBezTo>
                  <a:pt x="1023" y="245"/>
                  <a:pt x="1038" y="251"/>
                  <a:pt x="1050" y="264"/>
                </a:cubicBezTo>
                <a:cubicBezTo>
                  <a:pt x="1063" y="276"/>
                  <a:pt x="1069" y="292"/>
                  <a:pt x="1069"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7" name="Circle Icon"/>
          <p:cNvSpPr>
            <a:spLocks noChangeAspect="1"/>
          </p:cNvSpPr>
          <p:nvPr/>
        </p:nvSpPr>
        <p:spPr bwMode="auto">
          <a:xfrm>
            <a:off x="9012137" y="5742542"/>
            <a:ext cx="266700" cy="266700"/>
          </a:xfrm>
          <a:custGeom>
            <a:avLst/>
            <a:gdLst>
              <a:gd name="T0" fmla="*/ 1237 w 1237"/>
              <a:gd name="T1" fmla="*/ 618 h 1236"/>
              <a:gd name="T2" fmla="*/ 1154 w 1237"/>
              <a:gd name="T3" fmla="*/ 929 h 1236"/>
              <a:gd name="T4" fmla="*/ 929 w 1237"/>
              <a:gd name="T5" fmla="*/ 1154 h 1236"/>
              <a:gd name="T6" fmla="*/ 619 w 1237"/>
              <a:gd name="T7" fmla="*/ 1236 h 1236"/>
              <a:gd name="T8" fmla="*/ 308 w 1237"/>
              <a:gd name="T9" fmla="*/ 1154 h 1236"/>
              <a:gd name="T10" fmla="*/ 83 w 1237"/>
              <a:gd name="T11" fmla="*/ 929 h 1236"/>
              <a:gd name="T12" fmla="*/ 0 w 1237"/>
              <a:gd name="T13" fmla="*/ 618 h 1236"/>
              <a:gd name="T14" fmla="*/ 83 w 1237"/>
              <a:gd name="T15" fmla="*/ 308 h 1236"/>
              <a:gd name="T16" fmla="*/ 308 w 1237"/>
              <a:gd name="T17" fmla="*/ 83 h 1236"/>
              <a:gd name="T18" fmla="*/ 619 w 1237"/>
              <a:gd name="T19" fmla="*/ 0 h 1236"/>
              <a:gd name="T20" fmla="*/ 929 w 1237"/>
              <a:gd name="T21" fmla="*/ 83 h 1236"/>
              <a:gd name="T22" fmla="*/ 1154 w 1237"/>
              <a:gd name="T23" fmla="*/ 308 h 1236"/>
              <a:gd name="T24" fmla="*/ 1237 w 1237"/>
              <a:gd name="T25"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7" h="1236">
                <a:moveTo>
                  <a:pt x="1237" y="618"/>
                </a:moveTo>
                <a:cubicBezTo>
                  <a:pt x="1237" y="730"/>
                  <a:pt x="1209" y="834"/>
                  <a:pt x="1154" y="929"/>
                </a:cubicBezTo>
                <a:cubicBezTo>
                  <a:pt x="1099" y="1023"/>
                  <a:pt x="1024" y="1098"/>
                  <a:pt x="929" y="1154"/>
                </a:cubicBezTo>
                <a:cubicBezTo>
                  <a:pt x="834" y="1209"/>
                  <a:pt x="731" y="1236"/>
                  <a:pt x="619" y="1236"/>
                </a:cubicBezTo>
                <a:cubicBezTo>
                  <a:pt x="507" y="1236"/>
                  <a:pt x="403" y="1209"/>
                  <a:pt x="308" y="1154"/>
                </a:cubicBezTo>
                <a:cubicBezTo>
                  <a:pt x="214" y="1098"/>
                  <a:pt x="139" y="1023"/>
                  <a:pt x="83" y="929"/>
                </a:cubicBezTo>
                <a:cubicBezTo>
                  <a:pt x="28" y="834"/>
                  <a:pt x="0" y="730"/>
                  <a:pt x="0" y="618"/>
                </a:cubicBezTo>
                <a:cubicBezTo>
                  <a:pt x="0" y="506"/>
                  <a:pt x="28" y="403"/>
                  <a:pt x="83" y="308"/>
                </a:cubicBezTo>
                <a:cubicBezTo>
                  <a:pt x="139" y="213"/>
                  <a:pt x="214" y="138"/>
                  <a:pt x="308" y="83"/>
                </a:cubicBezTo>
                <a:cubicBezTo>
                  <a:pt x="403" y="28"/>
                  <a:pt x="507" y="0"/>
                  <a:pt x="619" y="0"/>
                </a:cubicBezTo>
                <a:cubicBezTo>
                  <a:pt x="731" y="0"/>
                  <a:pt x="834" y="28"/>
                  <a:pt x="929" y="83"/>
                </a:cubicBezTo>
                <a:cubicBezTo>
                  <a:pt x="1024" y="138"/>
                  <a:pt x="1099" y="213"/>
                  <a:pt x="1154" y="308"/>
                </a:cubicBezTo>
                <a:cubicBezTo>
                  <a:pt x="1209" y="403"/>
                  <a:pt x="1237" y="506"/>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8" name="Reply Icon"/>
          <p:cNvSpPr>
            <a:spLocks noChangeAspect="1"/>
          </p:cNvSpPr>
          <p:nvPr/>
        </p:nvSpPr>
        <p:spPr bwMode="auto">
          <a:xfrm>
            <a:off x="9444736" y="5747304"/>
            <a:ext cx="311150" cy="279400"/>
          </a:xfrm>
          <a:custGeom>
            <a:avLst/>
            <a:gdLst>
              <a:gd name="T0" fmla="*/ 1443 w 1443"/>
              <a:gd name="T1" fmla="*/ 850 h 1288"/>
              <a:gd name="T2" fmla="*/ 1340 w 1443"/>
              <a:gd name="T3" fmla="*/ 1213 h 1288"/>
              <a:gd name="T4" fmla="*/ 1332 w 1443"/>
              <a:gd name="T5" fmla="*/ 1233 h 1288"/>
              <a:gd name="T6" fmla="*/ 1321 w 1443"/>
              <a:gd name="T7" fmla="*/ 1257 h 1288"/>
              <a:gd name="T8" fmla="*/ 1311 w 1443"/>
              <a:gd name="T9" fmla="*/ 1275 h 1288"/>
              <a:gd name="T10" fmla="*/ 1288 w 1443"/>
              <a:gd name="T11" fmla="*/ 1288 h 1288"/>
              <a:gd name="T12" fmla="*/ 1269 w 1443"/>
              <a:gd name="T13" fmla="*/ 1280 h 1288"/>
              <a:gd name="T14" fmla="*/ 1262 w 1443"/>
              <a:gd name="T15" fmla="*/ 1260 h 1288"/>
              <a:gd name="T16" fmla="*/ 1264 w 1443"/>
              <a:gd name="T17" fmla="*/ 1239 h 1288"/>
              <a:gd name="T18" fmla="*/ 1266 w 1443"/>
              <a:gd name="T19" fmla="*/ 1220 h 1288"/>
              <a:gd name="T20" fmla="*/ 1270 w 1443"/>
              <a:gd name="T21" fmla="*/ 1121 h 1288"/>
              <a:gd name="T22" fmla="*/ 1256 w 1443"/>
              <a:gd name="T23" fmla="*/ 975 h 1288"/>
              <a:gd name="T24" fmla="*/ 1217 w 1443"/>
              <a:gd name="T25" fmla="*/ 864 h 1288"/>
              <a:gd name="T26" fmla="*/ 1153 w 1443"/>
              <a:gd name="T27" fmla="*/ 782 h 1288"/>
              <a:gd name="T28" fmla="*/ 1068 w 1443"/>
              <a:gd name="T29" fmla="*/ 726 h 1288"/>
              <a:gd name="T30" fmla="*/ 961 w 1443"/>
              <a:gd name="T31" fmla="*/ 692 h 1288"/>
              <a:gd name="T32" fmla="*/ 837 w 1443"/>
              <a:gd name="T33" fmla="*/ 675 h 1288"/>
              <a:gd name="T34" fmla="*/ 696 w 1443"/>
              <a:gd name="T35" fmla="*/ 670 h 1288"/>
              <a:gd name="T36" fmla="*/ 515 w 1443"/>
              <a:gd name="T37" fmla="*/ 670 h 1288"/>
              <a:gd name="T38" fmla="*/ 515 w 1443"/>
              <a:gd name="T39" fmla="*/ 876 h 1288"/>
              <a:gd name="T40" fmla="*/ 500 w 1443"/>
              <a:gd name="T41" fmla="*/ 912 h 1288"/>
              <a:gd name="T42" fmla="*/ 464 w 1443"/>
              <a:gd name="T43" fmla="*/ 928 h 1288"/>
              <a:gd name="T44" fmla="*/ 427 w 1443"/>
              <a:gd name="T45" fmla="*/ 912 h 1288"/>
              <a:gd name="T46" fmla="*/ 15 w 1443"/>
              <a:gd name="T47" fmla="*/ 500 h 1288"/>
              <a:gd name="T48" fmla="*/ 0 w 1443"/>
              <a:gd name="T49" fmla="*/ 464 h 1288"/>
              <a:gd name="T50" fmla="*/ 15 w 1443"/>
              <a:gd name="T51" fmla="*/ 428 h 1288"/>
              <a:gd name="T52" fmla="*/ 427 w 1443"/>
              <a:gd name="T53" fmla="*/ 15 h 1288"/>
              <a:gd name="T54" fmla="*/ 464 w 1443"/>
              <a:gd name="T55" fmla="*/ 0 h 1288"/>
              <a:gd name="T56" fmla="*/ 500 w 1443"/>
              <a:gd name="T57" fmla="*/ 15 h 1288"/>
              <a:gd name="T58" fmla="*/ 515 w 1443"/>
              <a:gd name="T59" fmla="*/ 52 h 1288"/>
              <a:gd name="T60" fmla="*/ 515 w 1443"/>
              <a:gd name="T61" fmla="*/ 258 h 1288"/>
              <a:gd name="T62" fmla="*/ 696 w 1443"/>
              <a:gd name="T63" fmla="*/ 258 h 1288"/>
              <a:gd name="T64" fmla="*/ 1400 w 1443"/>
              <a:gd name="T65" fmla="*/ 582 h 1288"/>
              <a:gd name="T66" fmla="*/ 1443 w 1443"/>
              <a:gd name="T67" fmla="*/ 850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3" h="1288">
                <a:moveTo>
                  <a:pt x="1443" y="850"/>
                </a:moveTo>
                <a:cubicBezTo>
                  <a:pt x="1443" y="939"/>
                  <a:pt x="1409" y="1060"/>
                  <a:pt x="1340" y="1213"/>
                </a:cubicBezTo>
                <a:cubicBezTo>
                  <a:pt x="1339" y="1217"/>
                  <a:pt x="1336" y="1224"/>
                  <a:pt x="1332" y="1233"/>
                </a:cubicBezTo>
                <a:cubicBezTo>
                  <a:pt x="1328" y="1242"/>
                  <a:pt x="1324" y="1250"/>
                  <a:pt x="1321" y="1257"/>
                </a:cubicBezTo>
                <a:cubicBezTo>
                  <a:pt x="1318" y="1264"/>
                  <a:pt x="1314" y="1270"/>
                  <a:pt x="1311" y="1275"/>
                </a:cubicBezTo>
                <a:cubicBezTo>
                  <a:pt x="1304" y="1284"/>
                  <a:pt x="1297" y="1288"/>
                  <a:pt x="1288" y="1288"/>
                </a:cubicBezTo>
                <a:cubicBezTo>
                  <a:pt x="1280" y="1288"/>
                  <a:pt x="1274" y="1286"/>
                  <a:pt x="1269" y="1280"/>
                </a:cubicBezTo>
                <a:cubicBezTo>
                  <a:pt x="1265" y="1275"/>
                  <a:pt x="1262" y="1268"/>
                  <a:pt x="1262" y="1260"/>
                </a:cubicBezTo>
                <a:cubicBezTo>
                  <a:pt x="1262" y="1255"/>
                  <a:pt x="1263" y="1248"/>
                  <a:pt x="1264" y="1239"/>
                </a:cubicBezTo>
                <a:cubicBezTo>
                  <a:pt x="1266" y="1229"/>
                  <a:pt x="1266" y="1223"/>
                  <a:pt x="1266" y="1220"/>
                </a:cubicBezTo>
                <a:cubicBezTo>
                  <a:pt x="1269" y="1183"/>
                  <a:pt x="1270" y="1150"/>
                  <a:pt x="1270" y="1121"/>
                </a:cubicBezTo>
                <a:cubicBezTo>
                  <a:pt x="1270" y="1067"/>
                  <a:pt x="1266" y="1018"/>
                  <a:pt x="1256" y="975"/>
                </a:cubicBezTo>
                <a:cubicBezTo>
                  <a:pt x="1247" y="932"/>
                  <a:pt x="1234" y="895"/>
                  <a:pt x="1217" y="864"/>
                </a:cubicBezTo>
                <a:cubicBezTo>
                  <a:pt x="1201" y="832"/>
                  <a:pt x="1179" y="805"/>
                  <a:pt x="1153" y="782"/>
                </a:cubicBezTo>
                <a:cubicBezTo>
                  <a:pt x="1127" y="759"/>
                  <a:pt x="1098" y="741"/>
                  <a:pt x="1068" y="726"/>
                </a:cubicBezTo>
                <a:cubicBezTo>
                  <a:pt x="1038" y="712"/>
                  <a:pt x="1002" y="700"/>
                  <a:pt x="961" y="692"/>
                </a:cubicBezTo>
                <a:cubicBezTo>
                  <a:pt x="920" y="684"/>
                  <a:pt x="878" y="678"/>
                  <a:pt x="837" y="675"/>
                </a:cubicBezTo>
                <a:cubicBezTo>
                  <a:pt x="795" y="672"/>
                  <a:pt x="748" y="670"/>
                  <a:pt x="696" y="670"/>
                </a:cubicBezTo>
                <a:lnTo>
                  <a:pt x="515" y="670"/>
                </a:lnTo>
                <a:lnTo>
                  <a:pt x="515" y="876"/>
                </a:lnTo>
                <a:cubicBezTo>
                  <a:pt x="515" y="890"/>
                  <a:pt x="510" y="902"/>
                  <a:pt x="500" y="912"/>
                </a:cubicBezTo>
                <a:cubicBezTo>
                  <a:pt x="490" y="922"/>
                  <a:pt x="478" y="928"/>
                  <a:pt x="464" y="928"/>
                </a:cubicBezTo>
                <a:cubicBezTo>
                  <a:pt x="450" y="928"/>
                  <a:pt x="438" y="922"/>
                  <a:pt x="427" y="912"/>
                </a:cubicBezTo>
                <a:lnTo>
                  <a:pt x="15" y="500"/>
                </a:lnTo>
                <a:cubicBezTo>
                  <a:pt x="5" y="490"/>
                  <a:pt x="0" y="478"/>
                  <a:pt x="0" y="464"/>
                </a:cubicBezTo>
                <a:cubicBezTo>
                  <a:pt x="0" y="450"/>
                  <a:pt x="5" y="438"/>
                  <a:pt x="15" y="428"/>
                </a:cubicBezTo>
                <a:lnTo>
                  <a:pt x="427" y="15"/>
                </a:lnTo>
                <a:cubicBezTo>
                  <a:pt x="438" y="5"/>
                  <a:pt x="450" y="0"/>
                  <a:pt x="464" y="0"/>
                </a:cubicBezTo>
                <a:cubicBezTo>
                  <a:pt x="478" y="0"/>
                  <a:pt x="490" y="5"/>
                  <a:pt x="500" y="15"/>
                </a:cubicBezTo>
                <a:cubicBezTo>
                  <a:pt x="510" y="26"/>
                  <a:pt x="515" y="38"/>
                  <a:pt x="515" y="52"/>
                </a:cubicBezTo>
                <a:lnTo>
                  <a:pt x="515" y="258"/>
                </a:lnTo>
                <a:lnTo>
                  <a:pt x="696" y="258"/>
                </a:lnTo>
                <a:cubicBezTo>
                  <a:pt x="1078" y="258"/>
                  <a:pt x="1313" y="366"/>
                  <a:pt x="1400" y="582"/>
                </a:cubicBezTo>
                <a:cubicBezTo>
                  <a:pt x="1428" y="654"/>
                  <a:pt x="1443" y="743"/>
                  <a:pt x="1443" y="85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6288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r>
              <a:rPr lang="en-US" dirty="0"/>
              <a:t>1170 Grid</a:t>
            </a:r>
          </a:p>
        </p:txBody>
      </p:sp>
    </p:spTree>
    <p:extLst>
      <p:ext uri="{BB962C8B-B14F-4D97-AF65-F5344CB8AC3E}">
        <p14:creationId xmlns:p14="http://schemas.microsoft.com/office/powerpoint/2010/main" val="1572263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r>
              <a:rPr lang="en-US" dirty="0"/>
              <a:t>940 Grid</a:t>
            </a:r>
          </a:p>
        </p:txBody>
      </p:sp>
    </p:spTree>
    <p:extLst>
      <p:ext uri="{BB962C8B-B14F-4D97-AF65-F5344CB8AC3E}">
        <p14:creationId xmlns:p14="http://schemas.microsoft.com/office/powerpoint/2010/main" val="3990009966"/>
      </p:ext>
    </p:extLst>
  </p:cSld>
  <p:clrMapOvr>
    <a:masterClrMapping/>
  </p:clrMapOvr>
</p:sld>
</file>

<file path=ppt/theme/theme1.xml><?xml version="1.0" encoding="utf-8"?>
<a:theme xmlns:a="http://schemas.openxmlformats.org/drawingml/2006/main" name="Office Theme">
  <a:themeElements>
    <a:clrScheme name="Blueprint">
      <a:dk1>
        <a:srgbClr val="FFFFFF"/>
      </a:dk1>
      <a:lt1>
        <a:srgbClr val="FFFFFF"/>
      </a:lt1>
      <a:dk2>
        <a:srgbClr val="3368AF"/>
      </a:dk2>
      <a:lt2>
        <a:srgbClr val="6493D2"/>
      </a:lt2>
      <a:accent1>
        <a:srgbClr val="437CC9"/>
      </a:accent1>
      <a:accent2>
        <a:srgbClr val="6493D2"/>
      </a:accent2>
      <a:accent3>
        <a:srgbClr val="97B7E1"/>
      </a:accent3>
      <a:accent4>
        <a:srgbClr val="2C5A98"/>
      </a:accent4>
      <a:accent5>
        <a:srgbClr val="4472C4"/>
      </a:accent5>
      <a:accent6>
        <a:srgbClr val="1F406B"/>
      </a:accent6>
      <a:hlink>
        <a:srgbClr val="D5E2F3"/>
      </a:hlink>
      <a:folHlink>
        <a:srgbClr val="AEC7E8"/>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pattFill prst="ltUpDiag">
          <a:fgClr>
            <a:schemeClr val="bg2"/>
          </a:fgClr>
          <a:bgClr>
            <a:schemeClr val="accent1"/>
          </a:bgClr>
        </a:pattFill>
        <a:ln>
          <a:solidFill>
            <a:schemeClr val="bg1"/>
          </a:solidFill>
        </a:ln>
      </a:spPr>
      <a:bodyPr rtlCol="0" anchor="ctr"/>
      <a:lstStyle>
        <a:defPPr algn="ctr">
          <a:defRPr sz="1050" dirty="0" smtClean="0">
            <a:solidFill>
              <a:schemeClr val="bg1"/>
            </a:solidFill>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05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483</TotalTime>
  <Words>977</Words>
  <Application>Microsoft Office PowerPoint</Application>
  <PresentationFormat>Widescreen</PresentationFormat>
  <Paragraphs>206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Consolas</vt:lpstr>
      <vt:lpstr>Courier New</vt:lpstr>
      <vt:lpstr>Segoe Print</vt:lpstr>
      <vt:lpstr>Segoe UI</vt:lpstr>
      <vt:lpstr>Segoe UI Symbol</vt:lpstr>
      <vt:lpstr>Wingdings</vt:lpstr>
      <vt:lpstr>Office Theme</vt:lpstr>
      <vt:lpstr>Typography</vt:lpstr>
      <vt:lpstr>Lists, Tooltips, Labels, Alerts, Popovers</vt:lpstr>
      <vt:lpstr>Buttons, Form Controls</vt:lpstr>
      <vt:lpstr>Table, Navigation Controls</vt:lpstr>
      <vt:lpstr>Nav List, Modal, Images</vt:lpstr>
      <vt:lpstr>Thumbnail, Carousel</vt:lpstr>
      <vt:lpstr>Bootstrap Icons</vt:lpstr>
      <vt:lpstr>PowerPoint Presentation</vt:lpstr>
      <vt:lpstr>PowerPoint Presentation</vt:lpstr>
      <vt:lpstr>PowerPoint Presentation</vt:lpstr>
      <vt:lpstr>PowerPoint Presentation</vt:lpstr>
      <vt:lpstr>Get more out of PowerPoint with PowerMockup!</vt:lpstr>
      <vt:lpstr>License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 Wireframing Set</dc:title>
  <dc:creator>Andreas</dc:creator>
  <cp:lastModifiedBy>Ramamurthy, Ramprasad</cp:lastModifiedBy>
  <cp:revision>75</cp:revision>
  <dcterms:created xsi:type="dcterms:W3CDTF">2013-04-23T21:07:24Z</dcterms:created>
  <dcterms:modified xsi:type="dcterms:W3CDTF">2018-04-24T01:22:47Z</dcterms:modified>
</cp:coreProperties>
</file>