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 SemiBold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e98b1a49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e98b1a49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98b1a494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98b1a49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db6e44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db6e44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db6e44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4db6e44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4db6e44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4db6e44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db6e44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db6e44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4db6e44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4db6e44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e98b1a49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e98b1a49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e98b1a49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e98b1a49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e98b1a49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e98b1a49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e98b1a494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e98b1a494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98b1a49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98b1a49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e98b1a494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e98b1a494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e98b1a49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e98b1a49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13k = 12784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TMDB - what kind of columns NOT popularity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now, w</a:t>
            </a:r>
            <a:r>
              <a:rPr lang="en">
                <a:solidFill>
                  <a:schemeClr val="dk1"/>
                </a:solidFill>
              </a:rPr>
              <a:t>e’re going to take a journey through some graphs, each one with a different lesson to teach us.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e98b1a49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e98b1a49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We’re going to take a journey through some graphs, each one with a different lesson to teach 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you can see, the data for 17 genres is a lot to take 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so, for now, needing to focus on a subset, I’ve chosen the seven most common genres.[Genres]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e98b1a4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e98b1a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purely at the average vote: documentaries would seem like the way to 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have to note </a:t>
            </a:r>
            <a:r>
              <a:rPr lang="en"/>
              <a:t>though how </a:t>
            </a:r>
            <a:r>
              <a:rPr lang="en"/>
              <a:t>Horror is showing a steady increase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doesn’t quite show the whole story...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e98b1a4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e98b1a4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see </a:t>
            </a:r>
            <a:r>
              <a:rPr lang="en"/>
              <a:t>Documentary has a low Total Vote Score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films total vote score is its average vote score multiplied by the number of people who voted for it. And here they are summed together for each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that, although the people who like documentaries, like them a lot, they’re only for a small audience.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lesson from this graph is the cyclic nature of Action (in the Blue) and Drama (in the purple) show which time of the year it is best to release a film of that genre. </a:t>
            </a:r>
            <a:r>
              <a:rPr lang="en"/>
              <a:t>Action: </a:t>
            </a:r>
            <a:r>
              <a:rPr lang="en"/>
              <a:t>Summer; </a:t>
            </a:r>
            <a:r>
              <a:rPr lang="en"/>
              <a:t>Drama: </a:t>
            </a:r>
            <a:r>
              <a:rPr lang="en"/>
              <a:t>Autumn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genre’s Total score doesn’t take the number of films into account  -more films, even if unpopular, would push up the score.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98b1a4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98b1a4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genre’s Total Vote Score doesn’t take the number of films into account  -more films, even if unpopular, would push up the score. So here is the TVS per film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start I pointed out that the genres with the fewest films made were History, war and, at the very bottom: western. However this means they are the genres where you can make the biggest impact.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demonstrated here by Django Unchained and The revenant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98b1a494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98b1a494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picked out the top performing genres, with somewhat more consistency than Westerns, or War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a project subtitle? and your name!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333500"/>
            <a:ext cx="85206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/>
              <a:t>How does the production budget c</a:t>
            </a:r>
            <a:r>
              <a:rPr lang="en" sz="4200"/>
              <a:t>orrelate</a:t>
            </a:r>
            <a:r>
              <a:rPr lang="en" sz="4200"/>
              <a:t> with the world wide gross and the </a:t>
            </a:r>
            <a:r>
              <a:rPr lang="en" sz="4200"/>
              <a:t>domestic</a:t>
            </a:r>
            <a:r>
              <a:rPr lang="en" sz="4200"/>
              <a:t> gross?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Budget vs Domestic Gross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47225"/>
            <a:ext cx="25347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red regression line shows that there is a clear positive </a:t>
            </a:r>
            <a:r>
              <a:rPr lang="en"/>
              <a:t>correlation between a larger budget and more gross income. </a:t>
            </a:r>
            <a:r>
              <a:rPr lang="en"/>
              <a:t> 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75" y="1218789"/>
            <a:ext cx="6335424" cy="3360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Production Budget vs Worldwide Gross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339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there is another strong </a:t>
            </a:r>
            <a:r>
              <a:rPr lang="en"/>
              <a:t>correlation</a:t>
            </a:r>
            <a:r>
              <a:rPr lang="en"/>
              <a:t> between the production budget and the world wide gross.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data shows that you are better off spending more on the movie because the return on investment is better for bigger budget movies. 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750" y="943175"/>
            <a:ext cx="2805900" cy="40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/>
              <a:t>Which production studio has the highest average </a:t>
            </a:r>
            <a:r>
              <a:rPr lang="en" sz="4200"/>
              <a:t>performance?</a:t>
            </a: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Ten movie studios 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25225"/>
            <a:ext cx="3605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These are the top ten movie studios based on there total gross income. The graph shows which studios have the </a:t>
            </a:r>
            <a:r>
              <a:rPr lang="en"/>
              <a:t>highest</a:t>
            </a:r>
            <a:r>
              <a:rPr lang="en"/>
              <a:t> average gross income per movie. It shows that teaming up with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55" y="1225230"/>
            <a:ext cx="5148800" cy="37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summary/conclusions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summarize all your insights in a single slide and (if applicable) add any overall recommendations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time: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Dispersion of different Genre’s votes, or split it by budget: Perhaps Horror is brought down by many cheap bad horror films?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“thank you” slide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to link to resources used, your github repo, any acknowledgements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more professional purposes, you might link your contact info (linkedin, email, etc.)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Overview: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11500"/>
            <a:ext cx="8520600" cy="3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mission, that we’ve chosen to accept, is to: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-Analyse data from the  movie industry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-Explore what goes into making a successful movie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	-Provide actionable insights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GC638P7 Geo-Mission: Impossible! (Event Cache) in Oklahoma, United States  created by The Snowdog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49150"/>
            <a:ext cx="9144000" cy="8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5000"/>
            <a:ext cx="8520600" cy="26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the Popularity of Different Genres Changed Over Time?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7700" y="1225225"/>
            <a:ext cx="89706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TMDB -The Movie DataBase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-For reliable vote scores: removed all films with fewer than 5 votes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-Looking at films 2010-2019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-This left almost 13k films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Engineered Features: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the TMDB data to create aggregates for time-series data with a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6-month rolling window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Films are Popular to make?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Drama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Comedy</a:t>
            </a:r>
            <a:endParaRPr b="1">
              <a:solidFill>
                <a:srgbClr val="F9CB9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Thriller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5200C"/>
                </a:solidFill>
              </a:rPr>
              <a:t>Horror</a:t>
            </a:r>
            <a:endParaRPr b="1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6D7A8"/>
                </a:solidFill>
              </a:rPr>
              <a:t>Documentary</a:t>
            </a:r>
            <a:endParaRPr b="1">
              <a:solidFill>
                <a:srgbClr val="B6D7A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Action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Romance</a:t>
            </a:r>
            <a:endParaRPr b="1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2E9"/>
                </a:solidFill>
              </a:rPr>
              <a:t>History</a:t>
            </a:r>
            <a:endParaRPr b="1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EAD3"/>
                </a:solidFill>
              </a:rPr>
              <a:t>War</a:t>
            </a:r>
            <a:endParaRPr b="1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Western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800" y="1225225"/>
            <a:ext cx="6748501" cy="33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Vote Score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Documentaries score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consistently high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Horror rising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850" y="1225225"/>
            <a:ext cx="5473450" cy="27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Vote Score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Total score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Vote Score =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Av. Vote x Num. Votes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release season: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Summer: </a:t>
            </a:r>
            <a:r>
              <a:rPr lang="en">
                <a:solidFill>
                  <a:srgbClr val="4A86E8"/>
                </a:solidFill>
              </a:rPr>
              <a:t>Action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Autumn: </a:t>
            </a:r>
            <a:r>
              <a:rPr lang="en">
                <a:solidFill>
                  <a:srgbClr val="9900FF"/>
                </a:solidFill>
              </a:rPr>
              <a:t>Drama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50" y="1225222"/>
            <a:ext cx="5870050" cy="28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925" y="1147225"/>
            <a:ext cx="6317376" cy="304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472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 SemiBold"/>
                <a:ea typeface="Open Sans SemiBold"/>
                <a:cs typeface="Open Sans SemiBold"/>
                <a:sym typeface="Open Sans SemiBold"/>
              </a:rPr>
              <a:t>Western:</a:t>
            </a:r>
            <a:endParaRPr sz="2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 Unchained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Revenant</a:t>
            </a:r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Impact 							</a:t>
            </a:r>
            <a:r>
              <a:rPr lang="en" sz="2100">
                <a:latin typeface="Open Sans SemiBold"/>
                <a:ea typeface="Open Sans SemiBold"/>
                <a:cs typeface="Open Sans SemiBold"/>
                <a:sym typeface="Open Sans SemiBold"/>
              </a:rPr>
              <a:t>Total Vote Score per film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 flipH="1" rot="10800000">
            <a:off x="2437725" y="1499825"/>
            <a:ext cx="1932600" cy="5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2010500" y="2622000"/>
            <a:ext cx="39027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4260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Popularity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consistently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genres: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Adventure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Fantasy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Action</a:t>
            </a:r>
            <a:endParaRPr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Science Fiction</a:t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Crime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 is, therefore, my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lang="en">
                <a:solidFill>
                  <a:srgbClr val="000000"/>
                </a:solidFill>
              </a:rPr>
              <a:t>ecommendation to make a Fantasy-Adventure movie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950" y="1225225"/>
            <a:ext cx="6036349" cy="2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5639275" y="315925"/>
            <a:ext cx="3345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 SemiBold"/>
                <a:ea typeface="Open Sans SemiBold"/>
                <a:cs typeface="Open Sans SemiBold"/>
                <a:sym typeface="Open Sans SemiBold"/>
              </a:rPr>
              <a:t>Total Vote Score per film</a:t>
            </a:r>
            <a:endParaRPr sz="2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 SemiBold"/>
                <a:ea typeface="Open Sans SemiBold"/>
                <a:cs typeface="Open Sans SemiBold"/>
                <a:sym typeface="Open Sans SemiBold"/>
              </a:rPr>
              <a:t>-a closer look</a:t>
            </a:r>
            <a:endParaRPr sz="2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