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D0C92A-29AA-45F1-BC03-99961E897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3B775B-54BB-47ED-8CE1-D23DA427B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1DDA2A-0FCC-4A0A-925E-4661ED0C0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E111-BBCC-448F-B96C-3502879DA633}" type="datetimeFigureOut">
              <a:rPr lang="de-DE" smtClean="0"/>
              <a:t>25.06.2019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9E54DD-5536-4BAA-8402-3FA4CE8F2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BE8C10-F5B3-4CDC-B414-635AE2F9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66B9-EDC4-4295-BE61-1EA62101B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57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674986-5617-45E5-BA3F-DE6E1D958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5D6778-7D79-4E4D-B3EC-44F01E72E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6BF27C-C4AF-4801-83E2-C1B25E42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E111-BBCC-448F-B96C-3502879DA633}" type="datetimeFigureOut">
              <a:rPr lang="de-DE" smtClean="0"/>
              <a:t>25.06.2019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4C0CA7-07EC-43CB-AE31-1713ED58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E4380C-63FC-4EFA-B9EF-3A4BE5747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66B9-EDC4-4295-BE61-1EA62101B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48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8081266-6769-4330-B2EC-BA537DB81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7DEC01-F482-47E5-99EC-55E4B403C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E7A288-BD16-40F9-928C-59792511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E111-BBCC-448F-B96C-3502879DA633}" type="datetimeFigureOut">
              <a:rPr lang="de-DE" smtClean="0"/>
              <a:t>25.06.2019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A56A07-ADF1-420C-8945-224E8A22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4F8B2F-4511-41AB-BEDB-3B45E6AA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66B9-EDC4-4295-BE61-1EA62101B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174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C4C85C-7369-4642-8015-8E58243B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46FA48-8C4B-4327-9DF4-46087ED64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AD41D3-3674-48EB-8020-66D9EB20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E111-BBCC-448F-B96C-3502879DA633}" type="datetimeFigureOut">
              <a:rPr lang="de-DE" smtClean="0"/>
              <a:t>25.06.2019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A2EE3E-3259-4B9B-8297-62C4BF0C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62DFC3-7987-4E73-9611-5DE274D6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66B9-EDC4-4295-BE61-1EA62101B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007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F6D87-C865-470B-8F35-1B30392E5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FB6AB5-ECA6-43F2-BC50-8088F07F5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09CF4E-288E-46D9-A62B-4C6AE1A4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E111-BBCC-448F-B96C-3502879DA633}" type="datetimeFigureOut">
              <a:rPr lang="de-DE" smtClean="0"/>
              <a:t>25.06.2019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2EE3A6-A51C-434C-9188-36427DF8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8D3ABD-EE6A-43FD-B362-1A0B0CA8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66B9-EDC4-4295-BE61-1EA62101B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87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7C58B-5875-4F8F-8C32-72B0143D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A9DA66-92C2-4294-BABA-96BDD0A26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5F920E-8A75-486A-9365-F475A050E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1C3858-9618-4114-A41A-64EA06E8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E111-BBCC-448F-B96C-3502879DA633}" type="datetimeFigureOut">
              <a:rPr lang="de-DE" smtClean="0"/>
              <a:t>25.06.2019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510CF2-16A4-4FB6-AB08-7FCACC58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FD2276-290E-47CE-91C7-BCFC9468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66B9-EDC4-4295-BE61-1EA62101B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03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72E60-7C5E-42F9-BB4E-518BCD90F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95A165-378F-4BF7-91AC-87FDA63DE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8224F5-4050-4278-9010-B597849D2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EE0009A-733A-42E2-9039-7C776183B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4A005F6-243B-4576-B0DF-E5C3B5BE9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1BDD6F5-CFC4-4612-9994-9A9B36EB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E111-BBCC-448F-B96C-3502879DA633}" type="datetimeFigureOut">
              <a:rPr lang="de-DE" smtClean="0"/>
              <a:t>25.06.2019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9AADC4E-7511-4D2A-96E9-4BD8304D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3CB9A2E-1317-44F5-9C2A-0BD2018A1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66B9-EDC4-4295-BE61-1EA62101B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75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D44BE-7A6C-47CC-9A16-5663C9E00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2907F1-60DD-4C37-914A-0484564B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E111-BBCC-448F-B96C-3502879DA633}" type="datetimeFigureOut">
              <a:rPr lang="de-DE" smtClean="0"/>
              <a:t>25.06.2019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24C4E3-1688-4317-9168-6B955E30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122925-D852-46CD-9152-892EB0AF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66B9-EDC4-4295-BE61-1EA62101B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34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75FF9A2-9FC3-4D98-91EE-C667123C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E111-BBCC-448F-B96C-3502879DA633}" type="datetimeFigureOut">
              <a:rPr lang="de-DE" smtClean="0"/>
              <a:t>25.06.2019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647939-1072-47DC-B12A-CD074788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5CA79E-75F4-4BB1-BF06-E7E2C2FA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66B9-EDC4-4295-BE61-1EA62101B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45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3FF9F-55FB-428F-8238-AFBD0582C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88F785-C3B4-4FE4-A796-32CE8AECC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0F67FD-3B67-44A9-B475-D9517493E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72E525-9BAD-4291-9FCD-84995F76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E111-BBCC-448F-B96C-3502879DA633}" type="datetimeFigureOut">
              <a:rPr lang="de-DE" smtClean="0"/>
              <a:t>25.06.2019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D6B090-D780-46B4-8EA1-B3ADA907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F8A67C-C5CE-4DC2-8255-30203A4B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66B9-EDC4-4295-BE61-1EA62101B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22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D5B08-36BE-47D2-BED4-94F0A70FE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6A8ED2E-CEB7-4D78-AD71-08FD95993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360E3A-0F4C-4F4D-8C7D-FBA463430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0DD9B3-A542-4DAD-A364-AF0507466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E111-BBCC-448F-B96C-3502879DA633}" type="datetimeFigureOut">
              <a:rPr lang="de-DE" smtClean="0"/>
              <a:t>25.06.2019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B4AA5A-16A2-4106-B359-A0D2E31B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D4AC29-94AE-4411-BB08-E5F6AD30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66B9-EDC4-4295-BE61-1EA62101B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41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66FC307-5435-4AA0-91BD-133E40C2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D667A1-82B6-4D45-A481-F5B51BCFD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01EA44-4B41-47B2-94A5-5CF699497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9E111-BBCC-448F-B96C-3502879DA633}" type="datetimeFigureOut">
              <a:rPr lang="de-DE" smtClean="0"/>
              <a:t>25.06.2019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C1118-BAD1-4D19-900E-18016D11A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38CBA4-F919-40AA-82A3-66484EF75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A66B9-EDC4-4295-BE61-1EA62101B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14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puzzle.de/.47/jahreszeiten-baum-500-teile-schmidt-spiele-puzzle.52177-1.fs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s.cdn1.stockunlimited.net/preview1300/circuit-board-tree-design_1948519.jpg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Wasser, Baum, Fluss, See enthält.&#10;&#10;Automatisch generierte Beschreibung">
            <a:extLst>
              <a:ext uri="{FF2B5EF4-FFF2-40B4-BE49-F238E27FC236}">
                <a16:creationId xmlns:a16="http://schemas.microsoft.com/office/drawing/2014/main" id="{0213A7AC-60C8-44FB-9D72-C1A5359A94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1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FE55B17-BC9A-47AC-A307-F8F7B054F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29266"/>
            <a:ext cx="658649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/>
              <a:t>Baum AR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52045D-A224-44FA-81C9-99B8BED62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930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altLang="de-DE" dirty="0"/>
              <a:t>Gregor Gräßner	2315866</a:t>
            </a:r>
          </a:p>
          <a:p>
            <a:pPr algn="l"/>
            <a:r>
              <a:rPr lang="en-US" altLang="de-DE" dirty="0" err="1"/>
              <a:t>Lilit</a:t>
            </a:r>
            <a:r>
              <a:rPr lang="en-US" altLang="de-DE" dirty="0"/>
              <a:t> </a:t>
            </a:r>
            <a:r>
              <a:rPr lang="en-US" altLang="de-DE" dirty="0" err="1"/>
              <a:t>Baghdasaryan</a:t>
            </a:r>
            <a:r>
              <a:rPr lang="en-US" altLang="de-DE" dirty="0"/>
              <a:t>	2335925</a:t>
            </a:r>
          </a:p>
          <a:p>
            <a:pPr algn="l"/>
            <a:r>
              <a:rPr lang="en-US" altLang="de-DE" dirty="0"/>
              <a:t>Malte </a:t>
            </a:r>
            <a:r>
              <a:rPr lang="en-US" altLang="de-DE" dirty="0" err="1"/>
              <a:t>Saupe</a:t>
            </a:r>
            <a:r>
              <a:rPr lang="en-US" altLang="de-DE" dirty="0"/>
              <a:t>		2315546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B29F221-1D67-4989-968A-4BFB0751F938}"/>
              </a:ext>
            </a:extLst>
          </p:cNvPr>
          <p:cNvSpPr txBox="1"/>
          <p:nvPr/>
        </p:nvSpPr>
        <p:spPr>
          <a:xfrm>
            <a:off x="648930" y="6496336"/>
            <a:ext cx="6907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>
                <a:hlinkClick r:id="rId3"/>
              </a:rPr>
              <a:t>https://data.puzzle.de/.47/jahreszeiten-baum-500-teile-schmidt-spiele-puzzle.52177-1.fs.jpg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852812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96EF53-2C1B-4CE2-8A67-2932C5BF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zum 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9ECA79-CA8A-4EEC-B2C7-D20CC4C70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Künstlerischer Einsatz eines 3D-Modells als Marker</a:t>
            </a:r>
          </a:p>
          <a:p>
            <a:r>
              <a:rPr lang="de-DE" dirty="0"/>
              <a:t>Verknüpfung von Natur und digitaler Welt</a:t>
            </a:r>
          </a:p>
          <a:p>
            <a:r>
              <a:rPr lang="de-DE" dirty="0"/>
              <a:t>Intuitive, einfach verständliche Anwendung</a:t>
            </a:r>
          </a:p>
          <a:p>
            <a:r>
              <a:rPr lang="de-DE" dirty="0"/>
              <a:t>Schön und spaßig</a:t>
            </a:r>
          </a:p>
        </p:txBody>
      </p:sp>
    </p:spTree>
    <p:extLst>
      <p:ext uri="{BB962C8B-B14F-4D97-AF65-F5344CB8AC3E}">
        <p14:creationId xmlns:p14="http://schemas.microsoft.com/office/powerpoint/2010/main" val="407459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68E2215C-BD9F-4D53-8C4D-74F2BAC3C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685" y="572294"/>
            <a:ext cx="7272997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3755750-CEFB-4E6A-ACFB-CCDCE8D5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71F6BF-E1D6-4F04-9B2D-D3289567B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Baum-Modell wird zu virtuellem Baum</a:t>
            </a:r>
          </a:p>
          <a:p>
            <a:r>
              <a:rPr lang="de-DE" dirty="0"/>
              <a:t>Drehung des Modells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Änderungen im Virtuellen</a:t>
            </a:r>
          </a:p>
          <a:p>
            <a:r>
              <a:rPr lang="de-DE" dirty="0"/>
              <a:t>360° = alle vier Jahreszeiten</a:t>
            </a:r>
          </a:p>
        </p:txBody>
      </p:sp>
      <p:pic>
        <p:nvPicPr>
          <p:cNvPr id="7" name="Grafik 6" descr="Ein Bild, das Tisch, Möbel enthält.&#10;&#10;Automatisch generierte Beschreibung">
            <a:extLst>
              <a:ext uri="{FF2B5EF4-FFF2-40B4-BE49-F238E27FC236}">
                <a16:creationId xmlns:a16="http://schemas.microsoft.com/office/drawing/2014/main" id="{48535039-D975-434E-AF5D-FD86FAB50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561" y="3429002"/>
            <a:ext cx="3636499" cy="3428998"/>
          </a:xfrm>
          <a:prstGeom prst="rect">
            <a:avLst/>
          </a:prstGeom>
        </p:spPr>
      </p:pic>
      <p:pic>
        <p:nvPicPr>
          <p:cNvPr id="9" name="Grafik 8" descr="Ein Bild, das Tisch, Möbel enthält.&#10;&#10;Automatisch generierte Beschreibung">
            <a:extLst>
              <a:ext uri="{FF2B5EF4-FFF2-40B4-BE49-F238E27FC236}">
                <a16:creationId xmlns:a16="http://schemas.microsoft.com/office/drawing/2014/main" id="{2CC8AC32-83F9-41BA-906B-2567386F6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693" y="3429000"/>
            <a:ext cx="363649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6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55750-CEFB-4E6A-ACFB-CCDCE8D5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Konzeptidee: Projektablauf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71F6BF-E1D6-4F04-9B2D-D3289567B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Erster Marker aus Holz: </a:t>
            </a:r>
          </a:p>
          <a:p>
            <a:pPr marL="0" indent="0">
              <a:buNone/>
            </a:pPr>
            <a:r>
              <a:rPr lang="de-DE" dirty="0"/>
              <a:t>	zu wenige Feature Points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relativ schlechtes Tracking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Zweiter Marker aus alten Platinen: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deutlich mehr Feature Points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besseres Tracking</a:t>
            </a:r>
          </a:p>
        </p:txBody>
      </p:sp>
      <p:pic>
        <p:nvPicPr>
          <p:cNvPr id="5" name="Grafik 4" descr="Ein Bild, das Wand, aus Holz, drinnen, Gebäude enthält.&#10;&#10;Automatisch generierte Beschreibung">
            <a:extLst>
              <a:ext uri="{FF2B5EF4-FFF2-40B4-BE49-F238E27FC236}">
                <a16:creationId xmlns:a16="http://schemas.microsoft.com/office/drawing/2014/main" id="{24F4A397-D819-4A63-85AC-9571534C7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49" y="-1"/>
            <a:ext cx="2571751" cy="342900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13CAA81-06D9-428F-B0E9-55293128D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890" y="3429000"/>
            <a:ext cx="257335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0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55750-CEFB-4E6A-ACFB-CCDCE8D5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Konzeptidee: Projektablauf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71F6BF-E1D6-4F04-9B2D-D3289567B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Modellierung eines Baumes in Blender</a:t>
            </a:r>
          </a:p>
          <a:p>
            <a:r>
              <a:rPr lang="de-DE" dirty="0"/>
              <a:t>Neue Idee: „technischer“ Baum:</a:t>
            </a:r>
          </a:p>
          <a:p>
            <a:pPr marL="0" indent="0">
              <a:buNone/>
            </a:pPr>
            <a:r>
              <a:rPr lang="de-DE" dirty="0"/>
              <a:t>	geometrische, kantige Formen</a:t>
            </a:r>
          </a:p>
          <a:p>
            <a:pPr marL="0" indent="0">
              <a:buNone/>
            </a:pPr>
            <a:r>
              <a:rPr lang="de-DE" dirty="0"/>
              <a:t>	wie eine Platine</a:t>
            </a:r>
          </a:p>
          <a:p>
            <a:pPr marL="0" indent="0">
              <a:buNone/>
            </a:pPr>
            <a:r>
              <a:rPr lang="de-DE" dirty="0"/>
              <a:t>	nicht organisch</a:t>
            </a:r>
          </a:p>
        </p:txBody>
      </p:sp>
      <p:pic>
        <p:nvPicPr>
          <p:cNvPr id="8" name="Grafik 7" descr="Ein Bild, das Elektronik enthält.&#10;&#10;Automatisch generierte Beschreibung">
            <a:extLst>
              <a:ext uri="{FF2B5EF4-FFF2-40B4-BE49-F238E27FC236}">
                <a16:creationId xmlns:a16="http://schemas.microsoft.com/office/drawing/2014/main" id="{B9DDD4C8-0807-485F-B588-17B5975B8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731" y="3678338"/>
            <a:ext cx="2814537" cy="281453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6A598F4-D7F7-4311-BB31-2A786D639A2C}"/>
              </a:ext>
            </a:extLst>
          </p:cNvPr>
          <p:cNvSpPr txBox="1"/>
          <p:nvPr/>
        </p:nvSpPr>
        <p:spPr>
          <a:xfrm>
            <a:off x="7503268" y="5969655"/>
            <a:ext cx="3850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hlinkClick r:id="rId3"/>
              </a:rPr>
              <a:t>https://images.cdn1.stockunlimited.net/preview1300/circuit-board-tree-design_1948519.jpg</a:t>
            </a:r>
            <a:r>
              <a:rPr lang="de-DE" sz="1400" dirty="0"/>
              <a:t> </a:t>
            </a:r>
          </a:p>
        </p:txBody>
      </p:sp>
      <p:pic>
        <p:nvPicPr>
          <p:cNvPr id="13" name="Grafik 12" descr="Ein Bild, das Pilz enthält.&#10;&#10;Automatisch generierte Beschreibung">
            <a:extLst>
              <a:ext uri="{FF2B5EF4-FFF2-40B4-BE49-F238E27FC236}">
                <a16:creationId xmlns:a16="http://schemas.microsoft.com/office/drawing/2014/main" id="{7BAFC4DF-C0A2-4B57-A198-0AF1C13F72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261" y="365125"/>
            <a:ext cx="4084500" cy="403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20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55750-CEFB-4E6A-ACFB-CCDCE8D5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Konzeptidee: Projektablauf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71F6BF-E1D6-4F04-9B2D-D3289567B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Die Jahreszeiten: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Frühling:	wenige grüne Blätter wachsen, Vögel singen</a:t>
            </a:r>
          </a:p>
          <a:p>
            <a:r>
              <a:rPr lang="de-DE" dirty="0"/>
              <a:t>Sommer:	mehr und dunklere grüne Blätter</a:t>
            </a:r>
          </a:p>
          <a:p>
            <a:r>
              <a:rPr lang="de-DE" dirty="0"/>
              <a:t>Herbst:	orange, braune Blätter wehen im Wind</a:t>
            </a:r>
          </a:p>
          <a:p>
            <a:r>
              <a:rPr lang="de-DE" dirty="0"/>
              <a:t>Winter:	keine Blätter am Baum, es schneit</a:t>
            </a:r>
          </a:p>
        </p:txBody>
      </p:sp>
    </p:spTree>
    <p:extLst>
      <p:ext uri="{BB962C8B-B14F-4D97-AF65-F5344CB8AC3E}">
        <p14:creationId xmlns:p14="http://schemas.microsoft.com/office/powerpoint/2010/main" val="264835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31CA8-4169-40EB-8129-9B78D0A3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„The Digital </a:t>
            </a:r>
            <a:r>
              <a:rPr lang="de-DE" dirty="0" err="1"/>
              <a:t>plays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Analogue</a:t>
            </a:r>
            <a:r>
              <a:rPr lang="de-DE" dirty="0"/>
              <a:t>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E30E85-0DEC-4511-A121-C667EF1C8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 ein Baum in der analogen und digitalen/virtuellen Welt</a:t>
            </a:r>
          </a:p>
          <a:p>
            <a:r>
              <a:rPr lang="de-DE" dirty="0"/>
              <a:t>Analoges Modell wird bewegt </a:t>
            </a:r>
            <a:r>
              <a:rPr lang="de-DE" dirty="0">
                <a:sym typeface="Wingdings" panose="05000000000000000000" pitchFamily="2" charset="2"/>
              </a:rPr>
              <a:t> Veränderung im Digitalen</a:t>
            </a:r>
          </a:p>
          <a:p>
            <a:r>
              <a:rPr lang="de-DE" dirty="0">
                <a:sym typeface="Wingdings" panose="05000000000000000000" pitchFamily="2" charset="2"/>
              </a:rPr>
              <a:t>Kontrast: Natur und Technik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565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7896E-FB54-4810-966C-A11232D3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1ACC0B-43B3-4347-98A4-090FFF73D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639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Breitbild</PresentationFormat>
  <Paragraphs>41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Baum AR</vt:lpstr>
      <vt:lpstr>Motivation zum Projekt</vt:lpstr>
      <vt:lpstr>Konzeptidee</vt:lpstr>
      <vt:lpstr>Konzeptidee: Projektablauf</vt:lpstr>
      <vt:lpstr>Konzeptidee: Projektablauf</vt:lpstr>
      <vt:lpstr>Konzeptidee: Projektablauf</vt:lpstr>
      <vt:lpstr>„The Digital plays with the Analogue“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Baum AR</dc:title>
  <dc:creator>Gregor Gräßner</dc:creator>
  <cp:lastModifiedBy>Gregor Gräßner</cp:lastModifiedBy>
  <cp:revision>13</cp:revision>
  <dcterms:created xsi:type="dcterms:W3CDTF">2019-06-25T11:53:58Z</dcterms:created>
  <dcterms:modified xsi:type="dcterms:W3CDTF">2019-06-25T13:36:46Z</dcterms:modified>
</cp:coreProperties>
</file>