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4" r:id="rId4"/>
    <p:sldId id="268" r:id="rId5"/>
    <p:sldId id="262" r:id="rId6"/>
    <p:sldId id="261" r:id="rId7"/>
    <p:sldId id="267" r:id="rId8"/>
    <p:sldId id="266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j Thor Christensen" initials="NTC" lastIdx="2" clrIdx="0">
    <p:extLst>
      <p:ext uri="{19B8F6BF-5375-455C-9EA6-DF929625EA0E}">
        <p15:presenceInfo xmlns:p15="http://schemas.microsoft.com/office/powerpoint/2012/main" userId="Nikolaj Thor Christen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6713" autoAdjust="0"/>
  </p:normalViewPr>
  <p:slideViewPr>
    <p:cSldViewPr snapToGrid="0">
      <p:cViewPr varScale="1">
        <p:scale>
          <a:sx n="124" d="100"/>
          <a:sy n="124" d="100"/>
        </p:scale>
        <p:origin x="15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5T12:22:20.955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4B48C-2330-4E84-A41C-28BC6ADDAF56}" type="datetimeFigureOut">
              <a:rPr lang="da-DK" smtClean="0"/>
              <a:t>25-09-2020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AEEF8-1C07-4565-A978-6555A860A6F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852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AEEF8-1C07-4565-A978-6555A860A6F1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9962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b456808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b456808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Rust er et sprog som fokuserer på hastighed OG  sikkerhed.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AEEF8-1C07-4565-A978-6555A860A6F1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2343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 skulder arbejde:</a:t>
            </a:r>
            <a:endParaRPr lang="da-DK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Lade den uerfarne følge den erfarne ved sidemandoplæring.</a:t>
            </a:r>
            <a:endParaRPr lang="da-DK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da-DK" b="0" dirty="0">
                <a:effectLst/>
              </a:rPr>
            </a:b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Uddelegere opgaver efter evne:</a:t>
            </a:r>
            <a:endParaRPr lang="da-DK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Brug den uerfarne til de opgaver som ligger inden for vedkommendes evner. Ikke nødvendigvis at lave kaffe, men de steder hvor den uerfarne </a:t>
            </a:r>
            <a:r>
              <a:rPr lang="da-DK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realistik</a:t>
            </a: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kan selvlærer.</a:t>
            </a:r>
            <a:endParaRPr lang="da-DK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da-DK" b="0" dirty="0">
                <a:effectLst/>
              </a:rPr>
            </a:b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Afsætte tid til forståelse:</a:t>
            </a:r>
            <a:endParaRPr lang="da-DK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Det tager naturligt længere tid når den uerfarne skal have del i forståelsen. Afsæt nok tid og se det som en investering, hvorved den uerfarne hurtigst kan blive erfaren selv. Derudover </a:t>
            </a:r>
            <a:b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højnes den erfarnes forståelse ved at skulle videreformidle via egne ord.</a:t>
            </a:r>
            <a:endParaRPr lang="da-DK" b="0" dirty="0">
              <a:effectLst/>
            </a:endParaRPr>
          </a:p>
          <a:p>
            <a:br>
              <a:rPr lang="da-DK" dirty="0"/>
            </a:b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AEEF8-1C07-4565-A978-6555A860A6F1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6323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AEEF8-1C07-4565-A978-6555A860A6F1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92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FBD15-447B-432B-A022-256E38D6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4F8719C-C960-4E73-83CB-AE4EA8ABF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B78C19A-5D5E-4620-AB6E-D35502FC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7F63-39EA-4DC6-85FF-FD6454C0FE4C}" type="datetimeFigureOut">
              <a:rPr lang="da-DK" smtClean="0"/>
              <a:t>25-09-2020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27E1C9E-CA13-41B0-8368-2DFCD889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DE5E5D3-91E5-404C-9AE0-EB889635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2ED3-8894-4EDE-8BF7-8C19E695FBE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616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76756-556E-4F2F-8F74-9998FB4F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69919F8-A8FE-4076-AE72-4BF4043D3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2CC64D0-2F68-43A3-A0AE-56243F89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7F63-39EA-4DC6-85FF-FD6454C0FE4C}" type="datetimeFigureOut">
              <a:rPr lang="da-DK" smtClean="0"/>
              <a:t>25-09-2020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751339E-1D5B-428D-94C5-E0D8E0ED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0E8D479-1AC2-4F62-8CA1-B2FB763D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2ED3-8894-4EDE-8BF7-8C19E695FBE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22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8FE3820-8DF1-4A6C-A578-3F3BA5743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6B540E3-58E9-4A9F-93B4-53535546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F50B03-2923-4BA9-A2CA-BE31F0D2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7F63-39EA-4DC6-85FF-FD6454C0FE4C}" type="datetimeFigureOut">
              <a:rPr lang="da-DK" smtClean="0"/>
              <a:t>25-09-2020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4FBFC0-3986-4E98-B837-3C9C0FEF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8AE90AC-F75F-48D4-B308-D43422AC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2ED3-8894-4EDE-8BF7-8C19E695FBE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3081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883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036F9-D55A-4003-BB09-339FEE5B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5977512-E394-4EA3-B187-AAC9BB6E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A9423A5-016C-4CC9-BCCB-0BAF4613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7F63-39EA-4DC6-85FF-FD6454C0FE4C}" type="datetimeFigureOut">
              <a:rPr lang="da-DK" smtClean="0"/>
              <a:t>25-09-2020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DA0A66B-E487-4D28-A7D6-602534E9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4321CAD-C31D-4662-97FA-228068EB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2ED3-8894-4EDE-8BF7-8C19E695FBE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210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B342C-2C65-4555-9FB4-61F7DE7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A1C5BC2-1B12-41F8-855D-29E58296F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AC2FF3D-8035-469A-A233-D202A7C3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7F63-39EA-4DC6-85FF-FD6454C0FE4C}" type="datetimeFigureOut">
              <a:rPr lang="da-DK" smtClean="0"/>
              <a:t>25-09-2020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D536BC9-6DAF-4964-80CA-7298A5DB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F3733A5-1FF4-48D8-9692-2CC0F73E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2ED3-8894-4EDE-8BF7-8C19E695FBE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530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EB6E3C-13DE-4EEA-8B18-0E92495C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6ADC8FD-7842-46F9-BB60-CAC88C18B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E260610-4692-4913-87C3-980E4C7D5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66751C-7151-4FDF-B602-56B16B0B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7F63-39EA-4DC6-85FF-FD6454C0FE4C}" type="datetimeFigureOut">
              <a:rPr lang="da-DK" smtClean="0"/>
              <a:t>25-09-2020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77C7E7B-06A4-4DAC-BC90-28E67955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2F2A2C8-4166-43E7-8215-C27A29B7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2ED3-8894-4EDE-8BF7-8C19E695FBE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873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4D4-7328-4D42-9855-7470EAE2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EE98EFD-E0ED-4CB4-911D-9DE439ADB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1EC3FF9-E410-44A7-972B-ECA496A2E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31E1C01-16A4-4675-ADC4-5DDC9EB3D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8D8C56C-F6F2-49FF-9982-6ABC31385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6C995C8-EA7C-403B-A683-C783B8A4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7F63-39EA-4DC6-85FF-FD6454C0FE4C}" type="datetimeFigureOut">
              <a:rPr lang="da-DK" smtClean="0"/>
              <a:t>25-09-2020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23D4E33-296E-4369-8708-D24421AE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2458557-50E9-480D-AB22-0F77CBD6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2ED3-8894-4EDE-8BF7-8C19E695FBE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673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8F887-439E-4F8A-962C-9EC15805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D613A21-9050-48E0-A704-737B4328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7F63-39EA-4DC6-85FF-FD6454C0FE4C}" type="datetimeFigureOut">
              <a:rPr lang="da-DK" smtClean="0"/>
              <a:t>25-09-2020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56CB881-DD8A-4BA7-B918-D686BDAE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FD5AF97-646B-4E8E-94EE-BE0A1CB4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2ED3-8894-4EDE-8BF7-8C19E695FBE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798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DC6C5E6-85EA-4C9A-987B-CB952211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7F63-39EA-4DC6-85FF-FD6454C0FE4C}" type="datetimeFigureOut">
              <a:rPr lang="da-DK" smtClean="0"/>
              <a:t>25-09-2020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9CE340D-C54F-4627-B5DB-31CB14E2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FE82886-0E43-4E8D-A560-64CF5C8C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2ED3-8894-4EDE-8BF7-8C19E695FBE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739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51E0C-8E4D-4B91-B39F-33D2D322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5894196-6F93-4727-A90C-284E64ADF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CE6E0D5-0796-44F3-8DF4-AB9670477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815CD6F-1E70-470E-8D62-818D1A4B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7F63-39EA-4DC6-85FF-FD6454C0FE4C}" type="datetimeFigureOut">
              <a:rPr lang="da-DK" smtClean="0"/>
              <a:t>25-09-2020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16CF21E-DA20-431E-B446-B0F64DF9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9F59E12-98DD-404E-B3C9-C3EBFD1E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2ED3-8894-4EDE-8BF7-8C19E695FBE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858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6DD2E-137B-4F7B-BC61-C4CCFC12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AC86E44-57D1-405C-AB62-E46730BAF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F50E6D0-4576-4B15-8112-69C5FEA19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0F3DE27-4AB3-4B73-ABA9-8A60306C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7F63-39EA-4DC6-85FF-FD6454C0FE4C}" type="datetimeFigureOut">
              <a:rPr lang="da-DK" smtClean="0"/>
              <a:t>25-09-2020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C118403-38FF-47E7-BCC4-F5BC2004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97B441C-EA08-4487-B9ED-818C8F42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2ED3-8894-4EDE-8BF7-8C19E695FBE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583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168651E-1AF8-4A35-82FB-4A4F30B1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B62B92C-0E0F-4170-BD1A-C799DE4FF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8EFA673-58C2-4B2B-8A1A-B1FE0FFC7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47F63-39EA-4DC6-85FF-FD6454C0FE4C}" type="datetimeFigureOut">
              <a:rPr lang="da-DK" smtClean="0"/>
              <a:t>25-09-2020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C563BC-3C2A-419E-B853-B0960FFAF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EE3190E-7E3B-4BE6-BF43-E2DC2DCC1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2ED3-8894-4EDE-8BF7-8C19E695FBE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626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lede 5" descr="Et billede, der indeholder transport, hjul&#10;&#10;Automatisk genereret beskrivelse">
            <a:extLst>
              <a:ext uri="{FF2B5EF4-FFF2-40B4-BE49-F238E27FC236}">
                <a16:creationId xmlns:a16="http://schemas.microsoft.com/office/drawing/2014/main" id="{E71C5DB0-5067-4AC2-B174-353A22D64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2032912"/>
            <a:ext cx="5890683" cy="294534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44A6A4-CA0B-4015-8AB2-8184B742D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anchor="b">
            <a:normAutofit/>
          </a:bodyPr>
          <a:lstStyle/>
          <a:p>
            <a:pPr algn="l"/>
            <a:r>
              <a:rPr lang="da-DK" sz="5400" dirty="0"/>
              <a:t>AF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1BC07BE-6573-4639-91C4-F63E2F467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4912"/>
            <a:ext cx="3209544" cy="1155525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da-DK" sz="2000" dirty="0"/>
              <a:t>Nikolaj </a:t>
            </a:r>
          </a:p>
          <a:p>
            <a:pPr algn="l"/>
            <a:r>
              <a:rPr lang="da-DK" sz="2000" dirty="0"/>
              <a:t>Toke</a:t>
            </a:r>
          </a:p>
          <a:p>
            <a:pPr algn="l"/>
            <a:r>
              <a:rPr lang="da-DK" sz="2000" dirty="0"/>
              <a:t>Malte</a:t>
            </a:r>
          </a:p>
        </p:txBody>
      </p:sp>
    </p:spTree>
    <p:extLst>
      <p:ext uri="{BB962C8B-B14F-4D97-AF65-F5344CB8AC3E}">
        <p14:creationId xmlns:p14="http://schemas.microsoft.com/office/powerpoint/2010/main" val="3159406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835382-44EC-43F9-AF7A-AB16A42A2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" b="119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9DEEA5-4EA5-452B-8BFB-3F9AA563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0431"/>
            <a:ext cx="4724400" cy="1466455"/>
          </a:xfrm>
        </p:spPr>
        <p:txBody>
          <a:bodyPr anchor="b">
            <a:normAutofit/>
          </a:bodyPr>
          <a:lstStyle/>
          <a:p>
            <a:r>
              <a:rPr lang="da-DK">
                <a:solidFill>
                  <a:schemeClr val="bg1"/>
                </a:solidFill>
              </a:rPr>
              <a:t>Indhold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870C58C-FBE8-457A-8CC7-F3EDBBC21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492080"/>
            <a:ext cx="4724400" cy="3015849"/>
          </a:xfrm>
        </p:spPr>
        <p:txBody>
          <a:bodyPr>
            <a:normAutofit fontScale="92500"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Hvad kan </a:t>
            </a:r>
            <a:r>
              <a:rPr lang="da-DK" sz="2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sporgets</a:t>
            </a:r>
            <a:r>
              <a:rPr lang="da-DK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bruges til?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a-DK" sz="2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Hvilke applikationer er skrevet i dette sprog 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da-DK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Fordele og ulemper med sproget?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a-DK" sz="2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Hvordan har vi lært det, som </a:t>
            </a:r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</a:rPr>
              <a:t>vi </a:t>
            </a:r>
            <a:r>
              <a:rPr lang="da-DK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lærte? </a:t>
            </a:r>
          </a:p>
          <a:p>
            <a:r>
              <a:rPr lang="da-DK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Hvordan kan erfarne og uerfarne udviklere arbejde sammen </a:t>
            </a:r>
          </a:p>
          <a:p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</a:rPr>
              <a:t>Demo</a:t>
            </a:r>
            <a:endParaRPr lang="da-DK" sz="2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3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  <a:buClr>
                <a:schemeClr val="dk1"/>
              </a:buClr>
              <a:buSzPts val="1100"/>
            </a:pPr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Hvad kan sproget bruges til?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897769" y="1909192"/>
            <a:ext cx="4586513" cy="364771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77500" lnSpcReduction="20000"/>
          </a:bodyPr>
          <a:lstStyle/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Hastighed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Sikkerhed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Hukommelse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Mest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elskede</a:t>
            </a:r>
            <a:r>
              <a:rPr lang="en-US" sz="1800" dirty="0">
                <a:solidFill>
                  <a:schemeClr val="bg1"/>
                </a:solidFill>
              </a:rPr>
              <a:t> sprog </a:t>
            </a:r>
            <a:r>
              <a:rPr lang="en-US" sz="1800" dirty="0" err="1">
                <a:solidFill>
                  <a:schemeClr val="bg1"/>
                </a:solidFill>
              </a:rPr>
              <a:t>siden</a:t>
            </a:r>
            <a:r>
              <a:rPr lang="en-US" sz="1800" dirty="0">
                <a:solidFill>
                  <a:schemeClr val="bg1"/>
                </a:solidFill>
              </a:rPr>
              <a:t> 2016*</a:t>
            </a: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/>
              </a:solidFill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/>
              </a:solidFill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/>
              </a:solidFill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/>
              </a:solidFill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/>
              </a:solidFill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*</a:t>
            </a:r>
            <a:r>
              <a:rPr lang="en-US" sz="800" dirty="0" err="1">
                <a:solidFill>
                  <a:schemeClr val="bg1"/>
                </a:solidFill>
              </a:rPr>
              <a:t>ifølge</a:t>
            </a:r>
            <a:r>
              <a:rPr lang="en-US" sz="800" dirty="0">
                <a:solidFill>
                  <a:schemeClr val="bg1"/>
                </a:solidFill>
              </a:rPr>
              <a:t> Stack Overflow Developer Survey</a:t>
            </a: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/>
          <a:srcRect t="14334" r="-3" b="-3"/>
          <a:stretch/>
        </p:blipFill>
        <p:spPr>
          <a:xfrm>
            <a:off x="6525453" y="1"/>
            <a:ext cx="5666547" cy="3398024"/>
          </a:xfrm>
          <a:prstGeom prst="rect">
            <a:avLst/>
          </a:prstGeom>
          <a:noFill/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oogle Shape;75;p16"/>
          <p:cNvPicPr preferRelativeResize="0"/>
          <p:nvPr/>
        </p:nvPicPr>
        <p:blipFill rotWithShape="1">
          <a:blip r:embed="rId4"/>
          <a:srcRect r="1935" b="-3"/>
          <a:stretch/>
        </p:blipFill>
        <p:spPr>
          <a:xfrm>
            <a:off x="6522277" y="3398024"/>
            <a:ext cx="5669723" cy="3469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41FAD9-7858-406C-9283-82935E64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800" b="0" i="0" u="none" strike="noStrike">
                <a:solidFill>
                  <a:schemeClr val="bg1"/>
                </a:solidFill>
                <a:effectLst/>
              </a:rPr>
              <a:t>Hvilke applicationer er skrevet i Rust?</a:t>
            </a:r>
            <a:endParaRPr lang="en-US" sz="3800">
              <a:solidFill>
                <a:schemeClr val="bg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0A6BF8C-5B31-4491-B510-A1DDD511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Aft>
                <a:spcPts val="600"/>
              </a:spcAft>
            </a:pPr>
            <a:r>
              <a:rPr lang="en-US" sz="1700" b="0" i="0" u="none" strike="noStrike" dirty="0">
                <a:solidFill>
                  <a:schemeClr val="bg1"/>
                </a:solidFill>
                <a:effectLst/>
              </a:rPr>
              <a:t>Servo - The next </a:t>
            </a:r>
            <a:r>
              <a:rPr lang="en-US" sz="1700" b="0" i="0" u="none" strike="noStrike" dirty="0" err="1">
                <a:solidFill>
                  <a:schemeClr val="bg1"/>
                </a:solidFill>
                <a:effectLst/>
              </a:rPr>
              <a:t>webbrowser</a:t>
            </a:r>
            <a:r>
              <a:rPr lang="en-US" sz="1700" b="0" i="0" u="none" strike="noStrike" dirty="0">
                <a:solidFill>
                  <a:schemeClr val="bg1"/>
                </a:solidFill>
                <a:effectLst/>
              </a:rPr>
              <a:t> engine for Firefox.</a:t>
            </a:r>
            <a:endParaRPr lang="en-US" sz="1700" b="0" dirty="0">
              <a:solidFill>
                <a:schemeClr val="bg1"/>
              </a:solidFill>
              <a:effectLst/>
            </a:endParaRPr>
          </a:p>
          <a:p>
            <a:pPr marL="285750" indent="-285750">
              <a:spcAft>
                <a:spcPts val="600"/>
              </a:spcAft>
            </a:pPr>
            <a:r>
              <a:rPr lang="en-US" sz="1700" b="0" i="0" u="none" strike="noStrike" dirty="0" err="1">
                <a:solidFill>
                  <a:schemeClr val="bg1"/>
                </a:solidFill>
                <a:effectLst/>
              </a:rPr>
              <a:t>Exa</a:t>
            </a:r>
            <a:r>
              <a:rPr lang="en-US" sz="1700" b="0" i="0" u="none" strike="noStrike" dirty="0">
                <a:solidFill>
                  <a:schemeClr val="bg1"/>
                </a:solidFill>
                <a:effectLst/>
              </a:rPr>
              <a:t> - a "modern replacement for ls“</a:t>
            </a:r>
          </a:p>
          <a:p>
            <a:pPr marL="285750" indent="-285750">
              <a:spcAft>
                <a:spcPts val="600"/>
              </a:spcAft>
            </a:pPr>
            <a:endParaRPr lang="en-US" sz="1700" b="0" dirty="0">
              <a:solidFill>
                <a:schemeClr val="bg1"/>
              </a:solidFill>
              <a:effectLst/>
            </a:endParaRPr>
          </a:p>
          <a:p>
            <a:pPr marL="285750" indent="-285750">
              <a:spcAft>
                <a:spcPts val="600"/>
              </a:spcAft>
            </a:pPr>
            <a:r>
              <a:rPr lang="en-US" sz="1700" b="0" i="0" u="none" strike="noStrike" dirty="0" err="1">
                <a:solidFill>
                  <a:schemeClr val="bg1"/>
                </a:solidFill>
                <a:effectLst/>
              </a:rPr>
              <a:t>Deno</a:t>
            </a:r>
            <a:r>
              <a:rPr lang="en-US" sz="1700" b="0" i="0" u="none" strike="noStrike" dirty="0">
                <a:solidFill>
                  <a:schemeClr val="bg1"/>
                </a:solidFill>
                <a:effectLst/>
              </a:rPr>
              <a:t> - A replacement for node.js made by the maker of node.js</a:t>
            </a:r>
          </a:p>
          <a:p>
            <a:pPr marL="285750" indent="-285750">
              <a:spcAft>
                <a:spcPts val="600"/>
              </a:spcAft>
            </a:pPr>
            <a:endParaRPr lang="en-US" sz="1700" b="0" dirty="0">
              <a:solidFill>
                <a:schemeClr val="bg1"/>
              </a:solidFill>
              <a:effectLst/>
            </a:endParaRPr>
          </a:p>
          <a:p>
            <a:pPr marL="285750" indent="-285750">
              <a:spcAft>
                <a:spcPts val="600"/>
              </a:spcAft>
            </a:pPr>
            <a:r>
              <a:rPr lang="en-US" sz="1700" b="0" i="0" u="none" strike="noStrike" dirty="0">
                <a:solidFill>
                  <a:schemeClr val="bg1"/>
                </a:solidFill>
                <a:effectLst/>
              </a:rPr>
              <a:t>Discord - Backend and client-side video encoding</a:t>
            </a:r>
            <a:endParaRPr lang="en-US" sz="1700" b="0" dirty="0">
              <a:solidFill>
                <a:schemeClr val="bg1"/>
              </a:solidFill>
              <a:effectLst/>
            </a:endParaRPr>
          </a:p>
          <a:p>
            <a:pPr marL="0" indent="0">
              <a:spcAft>
                <a:spcPts val="600"/>
              </a:spcAft>
              <a:buNone/>
            </a:pPr>
            <a:br>
              <a:rPr lang="en-US" sz="1700" dirty="0">
                <a:solidFill>
                  <a:schemeClr val="bg1"/>
                </a:solidFill>
              </a:rPr>
            </a:br>
            <a:endParaRPr lang="en-US" sz="17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D7D1105C-C8FC-444E-A240-5FD865F5C3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22"/>
          <a:stretch/>
        </p:blipFill>
        <p:spPr bwMode="auto">
          <a:xfrm>
            <a:off x="6525453" y="10"/>
            <a:ext cx="566654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27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DB5538-0068-46EF-9774-25C2FAC4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5283348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bg1"/>
                </a:solidFill>
              </a:rPr>
              <a:t>Fordele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bg1"/>
                </a:solidFill>
              </a:rPr>
              <a:t>Hurtigt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Sikkert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bg1"/>
                </a:solidFill>
              </a:rPr>
              <a:t>Nyt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og</a:t>
            </a:r>
            <a:r>
              <a:rPr lang="en-US" sz="2400" dirty="0">
                <a:solidFill>
                  <a:schemeClr val="bg1"/>
                </a:solidFill>
              </a:rPr>
              <a:t> modern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bg1"/>
                </a:solidFill>
              </a:rPr>
              <a:t>Stor</a:t>
            </a:r>
            <a:r>
              <a:rPr lang="en-US" sz="2400" dirty="0">
                <a:solidFill>
                  <a:schemeClr val="bg1"/>
                </a:solidFill>
              </a:rPr>
              <a:t> “community support”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bg1"/>
                </a:solidFill>
              </a:rPr>
              <a:t>Nemt</a:t>
            </a:r>
            <a:r>
              <a:rPr lang="en-US" sz="2400" dirty="0">
                <a:solidFill>
                  <a:schemeClr val="bg1"/>
                </a:solidFill>
              </a:rPr>
              <a:t> integration </a:t>
            </a:r>
            <a:r>
              <a:rPr lang="en-US" sz="2400" dirty="0" err="1">
                <a:solidFill>
                  <a:schemeClr val="bg1"/>
                </a:solidFill>
              </a:rPr>
              <a:t>af</a:t>
            </a:r>
            <a:r>
              <a:rPr lang="en-US" sz="2400" dirty="0">
                <a:solidFill>
                  <a:schemeClr val="bg1"/>
                </a:solidFill>
              </a:rPr>
              <a:t> C </a:t>
            </a:r>
            <a:r>
              <a:rPr lang="en-US" sz="2400" dirty="0" err="1">
                <a:solidFill>
                  <a:schemeClr val="bg1"/>
                </a:solidFill>
              </a:rPr>
              <a:t>og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andre</a:t>
            </a:r>
            <a:r>
              <a:rPr lang="en-US" sz="2400" dirty="0">
                <a:solidFill>
                  <a:schemeClr val="bg1"/>
                </a:solidFill>
              </a:rPr>
              <a:t> sprog 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bg1"/>
                </a:solidFill>
              </a:rPr>
              <a:t>Ulemper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bg1"/>
                </a:solidFill>
              </a:rPr>
              <a:t>Stadig</a:t>
            </a:r>
            <a:r>
              <a:rPr lang="en-US" sz="2400" dirty="0">
                <a:solidFill>
                  <a:schemeClr val="bg1"/>
                </a:solidFill>
              </a:rPr>
              <a:t> I </a:t>
            </a:r>
            <a:r>
              <a:rPr lang="en-US" sz="2400" dirty="0" err="1">
                <a:solidFill>
                  <a:schemeClr val="bg1"/>
                </a:solidFill>
              </a:rPr>
              <a:t>udvikling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bg1"/>
                </a:solidFill>
              </a:rPr>
              <a:t>Sproget</a:t>
            </a:r>
            <a:r>
              <a:rPr lang="en-US" sz="2400" dirty="0">
                <a:solidFill>
                  <a:schemeClr val="bg1"/>
                </a:solidFill>
              </a:rPr>
              <a:t> er </a:t>
            </a:r>
            <a:r>
              <a:rPr lang="en-US" sz="2400" dirty="0" err="1">
                <a:solidFill>
                  <a:schemeClr val="bg1"/>
                </a:solidFill>
              </a:rPr>
              <a:t>kompleks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bg1"/>
                </a:solidFill>
              </a:rPr>
              <a:t>Langsomt</a:t>
            </a:r>
            <a:r>
              <a:rPr lang="en-US" sz="2400" dirty="0">
                <a:solidFill>
                  <a:schemeClr val="bg1"/>
                </a:solidFill>
              </a:rPr>
              <a:t> compiling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3463901-41A5-4E4D-8DD8-C9033D2214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53"/>
          <a:stretch/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44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B2AFAE-59A8-4538-B743-1CD95D8A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42" y="163692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 err="1">
                <a:solidFill>
                  <a:schemeClr val="bg1"/>
                </a:solidFill>
              </a:rPr>
              <a:t>Hvordan</a:t>
            </a:r>
            <a:r>
              <a:rPr lang="en-US" sz="5000" dirty="0">
                <a:solidFill>
                  <a:schemeClr val="bg1"/>
                </a:solidFill>
              </a:rPr>
              <a:t> har  vi </a:t>
            </a:r>
            <a:r>
              <a:rPr lang="en-US" sz="5000" dirty="0" err="1">
                <a:solidFill>
                  <a:schemeClr val="bg1"/>
                </a:solidFill>
              </a:rPr>
              <a:t>lært</a:t>
            </a:r>
            <a:r>
              <a:rPr lang="en-US" sz="5000" dirty="0">
                <a:solidFill>
                  <a:schemeClr val="bg1"/>
                </a:solidFill>
              </a:rPr>
              <a:t> det, </a:t>
            </a:r>
            <a:r>
              <a:rPr lang="en-US" sz="5000" dirty="0" err="1">
                <a:solidFill>
                  <a:schemeClr val="bg1"/>
                </a:solidFill>
              </a:rPr>
              <a:t>som</a:t>
            </a:r>
            <a:r>
              <a:rPr lang="en-US" sz="5000" dirty="0">
                <a:solidFill>
                  <a:schemeClr val="bg1"/>
                </a:solidFill>
              </a:rPr>
              <a:t> vi </a:t>
            </a:r>
            <a:r>
              <a:rPr lang="en-US" sz="5000" dirty="0" err="1">
                <a:solidFill>
                  <a:schemeClr val="bg1"/>
                </a:solidFill>
              </a:rPr>
              <a:t>lærte</a:t>
            </a:r>
            <a:r>
              <a:rPr lang="en-US" sz="5000" dirty="0">
                <a:solidFill>
                  <a:schemeClr val="bg1"/>
                </a:solidFill>
              </a:rPr>
              <a:t> det?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9AC697-B959-49CD-AAC7-CAA009FF17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82"/>
          <a:stretch/>
        </p:blipFill>
        <p:spPr bwMode="auto">
          <a:xfrm>
            <a:off x="7115177" y="115193"/>
            <a:ext cx="4950618" cy="662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26">
            <a:extLst>
              <a:ext uri="{FF2B5EF4-FFF2-40B4-BE49-F238E27FC236}">
                <a16:creationId xmlns:a16="http://schemas.microsoft.com/office/drawing/2014/main" id="{AC65C03C-3F17-45DC-A1B9-35ACA4339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5176" y="115193"/>
            <a:ext cx="0" cy="6627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4A161CC-6DC5-4863-B213-94529D6E0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23A6EB6F-E1A6-4F8A-8744-9A20E377C785}"/>
              </a:ext>
            </a:extLst>
          </p:cNvPr>
          <p:cNvSpPr txBox="1"/>
          <p:nvPr/>
        </p:nvSpPr>
        <p:spPr>
          <a:xfrm>
            <a:off x="564781" y="2865117"/>
            <a:ext cx="4512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 dirty="0">
                <a:solidFill>
                  <a:schemeClr val="bg1"/>
                </a:solidFill>
              </a:rPr>
              <a:t>Individuelt </a:t>
            </a:r>
          </a:p>
          <a:p>
            <a:pPr marL="285750" indent="-285750">
              <a:buFontTx/>
              <a:buChar char="-"/>
            </a:pPr>
            <a:r>
              <a:rPr lang="da-DK" dirty="0">
                <a:solidFill>
                  <a:schemeClr val="bg1"/>
                </a:solidFill>
              </a:rPr>
              <a:t>Co-</a:t>
            </a:r>
            <a:r>
              <a:rPr lang="da-DK" dirty="0" err="1">
                <a:solidFill>
                  <a:schemeClr val="bg1"/>
                </a:solidFill>
              </a:rPr>
              <a:t>programming</a:t>
            </a:r>
            <a:endParaRPr lang="da-DK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35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B6748E8-789D-4FCD-8F42-700B16F59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0A2273-ADDB-455C-A764-862AB251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0431"/>
            <a:ext cx="4724400" cy="1466455"/>
          </a:xfrm>
        </p:spPr>
        <p:txBody>
          <a:bodyPr anchor="b">
            <a:normAutofit/>
          </a:bodyPr>
          <a:lstStyle/>
          <a:p>
            <a:r>
              <a:rPr lang="da-DK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Samarbejde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01A5997-2316-4E5A-8C1F-F2C5FCE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492080"/>
            <a:ext cx="4724400" cy="3015849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Hvordan kan erfarne og uerfarne udviklere arbejde sammen på en hensigtsmæssig måde?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da-DK" sz="2000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a-DK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Over skulder arbejde</a:t>
            </a:r>
            <a:endParaRPr lang="da-DK" sz="2000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a-DK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Uddelegere opgaver efter evne</a:t>
            </a:r>
            <a:endParaRPr lang="da-DK" sz="2000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a-DK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Afsætte tid til forståelse</a:t>
            </a:r>
            <a:endParaRPr lang="da-DK" sz="2000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br>
              <a:rPr lang="da-DK" sz="2000" dirty="0">
                <a:solidFill>
                  <a:schemeClr val="bg1"/>
                </a:solidFill>
              </a:rPr>
            </a:br>
            <a:endParaRPr lang="da-DK" sz="2000" dirty="0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5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9DEEA5-4EA5-452B-8BFB-3F9AA563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4" y="1422400"/>
            <a:ext cx="5505448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200" dirty="0" err="1">
                <a:solidFill>
                  <a:schemeClr val="bg1"/>
                </a:solidFill>
              </a:rPr>
              <a:t>Gemmengang</a:t>
            </a:r>
            <a:r>
              <a:rPr lang="en-US" sz="4200" dirty="0">
                <a:solidFill>
                  <a:schemeClr val="bg1"/>
                </a:solidFill>
              </a:rPr>
              <a:t> </a:t>
            </a:r>
            <a:r>
              <a:rPr lang="en-US" sz="4200" dirty="0" err="1">
                <a:solidFill>
                  <a:schemeClr val="bg1"/>
                </a:solidFill>
              </a:rPr>
              <a:t>af</a:t>
            </a:r>
            <a:r>
              <a:rPr lang="en-US" sz="4200" dirty="0">
                <a:solidFill>
                  <a:schemeClr val="bg1"/>
                </a:solidFill>
              </a:rPr>
              <a:t> code + Demo</a:t>
            </a:r>
            <a:br>
              <a:rPr lang="en-US" sz="4200" dirty="0">
                <a:solidFill>
                  <a:schemeClr val="bg1"/>
                </a:solidFill>
              </a:rPr>
            </a:br>
            <a:br>
              <a:rPr lang="en-US" sz="4200" dirty="0">
                <a:solidFill>
                  <a:schemeClr val="bg1"/>
                </a:solidFill>
              </a:rPr>
            </a:br>
            <a:r>
              <a:rPr lang="en-US" sz="4200" dirty="0" err="1">
                <a:solidFill>
                  <a:schemeClr val="bg1"/>
                </a:solidFill>
              </a:rPr>
              <a:t>Youtube</a:t>
            </a:r>
            <a:r>
              <a:rPr lang="en-US" sz="4200" dirty="0">
                <a:solidFill>
                  <a:schemeClr val="bg1"/>
                </a:solidFill>
              </a:rPr>
              <a:t>: </a:t>
            </a:r>
            <a:br>
              <a:rPr lang="en-US" sz="4200" dirty="0">
                <a:solidFill>
                  <a:schemeClr val="bg1"/>
                </a:solidFill>
              </a:rPr>
            </a:br>
            <a:r>
              <a:rPr lang="en-US" sz="4200" dirty="0">
                <a:solidFill>
                  <a:schemeClr val="bg1"/>
                </a:solidFill>
              </a:rPr>
              <a:t>https://youtu.be/QGtqgPrubXo</a:t>
            </a:r>
            <a:br>
              <a:rPr lang="en-US" sz="4200" dirty="0">
                <a:solidFill>
                  <a:schemeClr val="bg1"/>
                </a:solidFill>
              </a:rPr>
            </a:br>
            <a:endParaRPr lang="en-US" sz="42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835382-44EC-43F9-AF7A-AB16A42A2D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03"/>
          <a:stretch/>
        </p:blipFill>
        <p:spPr bwMode="auto">
          <a:xfrm>
            <a:off x="7115176" y="115194"/>
            <a:ext cx="4948226" cy="662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5176" y="115193"/>
            <a:ext cx="0" cy="6627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74">
            <a:extLst>
              <a:ext uri="{FF2B5EF4-FFF2-40B4-BE49-F238E27FC236}">
                <a16:creationId xmlns:a16="http://schemas.microsoft.com/office/drawing/2014/main" id="{0FB8E6CF-61A1-4A48-ADE0-5AE823AF1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0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333</Words>
  <Application>Microsoft Office PowerPoint</Application>
  <PresentationFormat>Widescreen</PresentationFormat>
  <Paragraphs>66</Paragraphs>
  <Slides>8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AF </vt:lpstr>
      <vt:lpstr>Indhold</vt:lpstr>
      <vt:lpstr>Hvad kan sproget bruges til?</vt:lpstr>
      <vt:lpstr>Hvilke applicationer er skrevet i Rust?</vt:lpstr>
      <vt:lpstr>  Fordele: Hurtigt og Sikkert Nyt og modern  Stor “community support” Nemt integration af C og andre sprog     Ulemper: Stadig I udvikling Sproget er kompleks  Langsomt compiling  </vt:lpstr>
      <vt:lpstr>Hvordan har  vi lært det, som vi lærte det? </vt:lpstr>
      <vt:lpstr>Samarbejde</vt:lpstr>
      <vt:lpstr>Gemmengang af code + Demo  Youtube:  https://youtu.be/QGtqgPrubXo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 </dc:title>
  <dc:creator>Nikolaj Thor Christensen</dc:creator>
  <cp:lastModifiedBy>Nikolaj Thor Christensen</cp:lastModifiedBy>
  <cp:revision>2</cp:revision>
  <dcterms:created xsi:type="dcterms:W3CDTF">2020-09-25T10:26:08Z</dcterms:created>
  <dcterms:modified xsi:type="dcterms:W3CDTF">2020-09-25T10:30:00Z</dcterms:modified>
</cp:coreProperties>
</file>